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91" r:id="rId2"/>
    <p:sldId id="286" r:id="rId3"/>
    <p:sldId id="269" r:id="rId4"/>
    <p:sldId id="271" r:id="rId5"/>
    <p:sldId id="279" r:id="rId6"/>
    <p:sldId id="287" r:id="rId7"/>
    <p:sldId id="289" r:id="rId8"/>
    <p:sldId id="280" r:id="rId9"/>
    <p:sldId id="285" r:id="rId10"/>
    <p:sldId id="288" r:id="rId11"/>
    <p:sldId id="264" r:id="rId12"/>
    <p:sldId id="290" r:id="rId13"/>
    <p:sldId id="272" r:id="rId14"/>
    <p:sldId id="268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BFB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788" y="6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6BC40B1-E1CF-4C59-9A84-D8E085F6234A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D2C5B2C3-94DF-4A63-B1EE-D8177A8DA9EB}">
      <dgm:prSet phldrT="[Текст]"/>
      <dgm:spPr/>
      <dgm:t>
        <a:bodyPr/>
        <a:lstStyle/>
        <a:p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Hayrat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ul-abror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</a:t>
          </a:r>
          <a:endParaRPr lang="ru-RU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E4205B8-B71E-4295-BDDC-454D5141D43E}" type="parTrans" cxnId="{49D9E49B-6AA9-4847-B169-4EE185291970}">
      <dgm:prSet/>
      <dgm:spPr/>
      <dgm:t>
        <a:bodyPr/>
        <a:lstStyle/>
        <a:p>
          <a:endParaRPr lang="ru-RU"/>
        </a:p>
      </dgm:t>
    </dgm:pt>
    <dgm:pt modelId="{65DE5F1F-E80E-4796-855A-4EE9797CE16D}" type="sibTrans" cxnId="{49D9E49B-6AA9-4847-B169-4EE185291970}">
      <dgm:prSet/>
      <dgm:spPr/>
      <dgm:t>
        <a:bodyPr/>
        <a:lstStyle/>
        <a:p>
          <a:endParaRPr lang="ru-RU"/>
        </a:p>
      </dgm:t>
    </dgm:pt>
    <dgm:pt modelId="{B806F8BF-3DB1-48D8-8ECE-135B090D6BF2}">
      <dgm:prSet phldrT="[Текст]"/>
      <dgm:spPr/>
      <dgm:t>
        <a:bodyPr/>
        <a:lstStyle/>
        <a:p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Farhod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Shirin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</a:t>
          </a:r>
          <a:endParaRPr lang="ru-RU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2CF8131-CDAC-4F5B-B053-BC347C861C81}" type="parTrans" cxnId="{16896A6E-F244-4910-8F61-2F89D4FF1535}">
      <dgm:prSet/>
      <dgm:spPr/>
      <dgm:t>
        <a:bodyPr/>
        <a:lstStyle/>
        <a:p>
          <a:endParaRPr lang="ru-RU"/>
        </a:p>
      </dgm:t>
    </dgm:pt>
    <dgm:pt modelId="{C3DC92AB-C3F2-4395-A205-8FEC514FF2CA}" type="sibTrans" cxnId="{16896A6E-F244-4910-8F61-2F89D4FF1535}">
      <dgm:prSet/>
      <dgm:spPr/>
      <dgm:t>
        <a:bodyPr/>
        <a:lstStyle/>
        <a:p>
          <a:endParaRPr lang="ru-RU"/>
        </a:p>
      </dgm:t>
    </dgm:pt>
    <dgm:pt modelId="{89CB971D-6726-4A00-A0A2-9F2DF2E86C27}">
      <dgm:prSet phldrT="[Текст]"/>
      <dgm:spPr/>
      <dgm:t>
        <a:bodyPr/>
        <a:lstStyle/>
        <a:p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Layli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Majnun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</a:t>
          </a:r>
          <a:endParaRPr lang="ru-RU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0DF66CD-8EDD-4A90-B31B-DDBC436E2698}" type="parTrans" cxnId="{F8245F5D-3916-47CB-BEA9-D14880CC2082}">
      <dgm:prSet/>
      <dgm:spPr/>
      <dgm:t>
        <a:bodyPr/>
        <a:lstStyle/>
        <a:p>
          <a:endParaRPr lang="ru-RU"/>
        </a:p>
      </dgm:t>
    </dgm:pt>
    <dgm:pt modelId="{13C02506-64A9-443F-A4E2-A0880B2FFF70}" type="sibTrans" cxnId="{F8245F5D-3916-47CB-BEA9-D14880CC2082}">
      <dgm:prSet/>
      <dgm:spPr/>
      <dgm:t>
        <a:bodyPr/>
        <a:lstStyle/>
        <a:p>
          <a:endParaRPr lang="ru-RU"/>
        </a:p>
      </dgm:t>
    </dgm:pt>
    <dgm:pt modelId="{8DB05C10-95F1-4896-8D39-11C4A980E255}">
      <dgm:prSet phldrT="[Текст]"/>
      <dgm:spPr/>
      <dgm:t>
        <a:bodyPr/>
        <a:lstStyle/>
        <a:p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Sab’ayi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sayyor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</a:t>
          </a:r>
          <a:endParaRPr lang="ru-RU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BE6D047-E926-4AB2-83DA-045CCB517919}" type="parTrans" cxnId="{3B869AA5-96F5-4581-B26B-B9F62C48AA85}">
      <dgm:prSet/>
      <dgm:spPr/>
      <dgm:t>
        <a:bodyPr/>
        <a:lstStyle/>
        <a:p>
          <a:endParaRPr lang="ru-RU"/>
        </a:p>
      </dgm:t>
    </dgm:pt>
    <dgm:pt modelId="{A52A9287-671E-4F08-8A85-DE874654FAEB}" type="sibTrans" cxnId="{3B869AA5-96F5-4581-B26B-B9F62C48AA85}">
      <dgm:prSet/>
      <dgm:spPr/>
      <dgm:t>
        <a:bodyPr/>
        <a:lstStyle/>
        <a:p>
          <a:endParaRPr lang="ru-RU"/>
        </a:p>
      </dgm:t>
    </dgm:pt>
    <dgm:pt modelId="{C7563790-67AE-47B5-94AF-B8FC9A1A7B14}">
      <dgm:prSet phldrT="[Текст]"/>
      <dgm:spPr/>
      <dgm:t>
        <a:bodyPr/>
        <a:lstStyle/>
        <a:p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Saddi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Iskandariy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</a:t>
          </a:r>
          <a:endParaRPr lang="ru-RU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0BCE573-7DF2-4FD5-A616-100E16E13426}" type="parTrans" cxnId="{61D5F074-C177-49F2-B292-1C3419890A96}">
      <dgm:prSet/>
      <dgm:spPr/>
      <dgm:t>
        <a:bodyPr/>
        <a:lstStyle/>
        <a:p>
          <a:endParaRPr lang="ru-RU"/>
        </a:p>
      </dgm:t>
    </dgm:pt>
    <dgm:pt modelId="{65909A14-8A61-47F4-AC48-CA0E97CDDE4E}" type="sibTrans" cxnId="{61D5F074-C177-49F2-B292-1C3419890A96}">
      <dgm:prSet/>
      <dgm:spPr/>
      <dgm:t>
        <a:bodyPr/>
        <a:lstStyle/>
        <a:p>
          <a:endParaRPr lang="ru-RU"/>
        </a:p>
      </dgm:t>
    </dgm:pt>
    <dgm:pt modelId="{C6E0B270-BD78-47B6-9835-B79739FF4A7F}" type="pres">
      <dgm:prSet presAssocID="{16BC40B1-E1CF-4C59-9A84-D8E085F6234A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C14B5EF-7585-44CD-971F-03F8C3A32753}" type="pres">
      <dgm:prSet presAssocID="{D2C5B2C3-94DF-4A63-B1EE-D8177A8DA9EB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268506-8FCB-40CA-91D0-D2B1B4C3575E}" type="pres">
      <dgm:prSet presAssocID="{65DE5F1F-E80E-4796-855A-4EE9797CE16D}" presName="sibTrans" presStyleCnt="0"/>
      <dgm:spPr/>
    </dgm:pt>
    <dgm:pt modelId="{99AF8B24-9EFA-423D-BC4D-58E4ADB8F084}" type="pres">
      <dgm:prSet presAssocID="{B806F8BF-3DB1-48D8-8ECE-135B090D6BF2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173DDE-8294-4E05-9E65-5B41F1302EC8}" type="pres">
      <dgm:prSet presAssocID="{C3DC92AB-C3F2-4395-A205-8FEC514FF2CA}" presName="sibTrans" presStyleCnt="0"/>
      <dgm:spPr/>
    </dgm:pt>
    <dgm:pt modelId="{871005DC-BFC5-4127-BAA3-007327826E5B}" type="pres">
      <dgm:prSet presAssocID="{89CB971D-6726-4A00-A0A2-9F2DF2E86C27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C6F5AC-AC88-42E0-AA0B-EB3909F5B9B7}" type="pres">
      <dgm:prSet presAssocID="{13C02506-64A9-443F-A4E2-A0880B2FFF70}" presName="sibTrans" presStyleCnt="0"/>
      <dgm:spPr/>
    </dgm:pt>
    <dgm:pt modelId="{1C3B8ADD-6CDE-40E9-9085-20B1C8BC9EE9}" type="pres">
      <dgm:prSet presAssocID="{8DB05C10-95F1-4896-8D39-11C4A980E255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C07BA0-7E35-47F3-88C5-61577B99D9E1}" type="pres">
      <dgm:prSet presAssocID="{A52A9287-671E-4F08-8A85-DE874654FAEB}" presName="sibTrans" presStyleCnt="0"/>
      <dgm:spPr/>
    </dgm:pt>
    <dgm:pt modelId="{97766A55-54FC-45B9-8841-71DAC427D42E}" type="pres">
      <dgm:prSet presAssocID="{C7563790-67AE-47B5-94AF-B8FC9A1A7B14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131E383-D371-4AB6-A19E-FF40C32CF11D}" type="presOf" srcId="{16BC40B1-E1CF-4C59-9A84-D8E085F6234A}" destId="{C6E0B270-BD78-47B6-9835-B79739FF4A7F}" srcOrd="0" destOrd="0" presId="urn:microsoft.com/office/officeart/2005/8/layout/default"/>
    <dgm:cxn modelId="{B8887153-51E9-432F-827A-4790C21193F9}" type="presOf" srcId="{C7563790-67AE-47B5-94AF-B8FC9A1A7B14}" destId="{97766A55-54FC-45B9-8841-71DAC427D42E}" srcOrd="0" destOrd="0" presId="urn:microsoft.com/office/officeart/2005/8/layout/default"/>
    <dgm:cxn modelId="{3B869AA5-96F5-4581-B26B-B9F62C48AA85}" srcId="{16BC40B1-E1CF-4C59-9A84-D8E085F6234A}" destId="{8DB05C10-95F1-4896-8D39-11C4A980E255}" srcOrd="3" destOrd="0" parTransId="{FBE6D047-E926-4AB2-83DA-045CCB517919}" sibTransId="{A52A9287-671E-4F08-8A85-DE874654FAEB}"/>
    <dgm:cxn modelId="{0C273FF7-613B-4770-8AD7-C9DFD6D6B666}" type="presOf" srcId="{8DB05C10-95F1-4896-8D39-11C4A980E255}" destId="{1C3B8ADD-6CDE-40E9-9085-20B1C8BC9EE9}" srcOrd="0" destOrd="0" presId="urn:microsoft.com/office/officeart/2005/8/layout/default"/>
    <dgm:cxn modelId="{16896A6E-F244-4910-8F61-2F89D4FF1535}" srcId="{16BC40B1-E1CF-4C59-9A84-D8E085F6234A}" destId="{B806F8BF-3DB1-48D8-8ECE-135B090D6BF2}" srcOrd="1" destOrd="0" parTransId="{82CF8131-CDAC-4F5B-B053-BC347C861C81}" sibTransId="{C3DC92AB-C3F2-4395-A205-8FEC514FF2CA}"/>
    <dgm:cxn modelId="{6393A06B-1F26-47EF-A799-D982123E0FA9}" type="presOf" srcId="{D2C5B2C3-94DF-4A63-B1EE-D8177A8DA9EB}" destId="{1C14B5EF-7585-44CD-971F-03F8C3A32753}" srcOrd="0" destOrd="0" presId="urn:microsoft.com/office/officeart/2005/8/layout/default"/>
    <dgm:cxn modelId="{61D5F074-C177-49F2-B292-1C3419890A96}" srcId="{16BC40B1-E1CF-4C59-9A84-D8E085F6234A}" destId="{C7563790-67AE-47B5-94AF-B8FC9A1A7B14}" srcOrd="4" destOrd="0" parTransId="{70BCE573-7DF2-4FD5-A616-100E16E13426}" sibTransId="{65909A14-8A61-47F4-AC48-CA0E97CDDE4E}"/>
    <dgm:cxn modelId="{ED298C10-991B-4565-AC3E-85E03FEDB93D}" type="presOf" srcId="{89CB971D-6726-4A00-A0A2-9F2DF2E86C27}" destId="{871005DC-BFC5-4127-BAA3-007327826E5B}" srcOrd="0" destOrd="0" presId="urn:microsoft.com/office/officeart/2005/8/layout/default"/>
    <dgm:cxn modelId="{49D9E49B-6AA9-4847-B169-4EE185291970}" srcId="{16BC40B1-E1CF-4C59-9A84-D8E085F6234A}" destId="{D2C5B2C3-94DF-4A63-B1EE-D8177A8DA9EB}" srcOrd="0" destOrd="0" parTransId="{AE4205B8-B71E-4295-BDDC-454D5141D43E}" sibTransId="{65DE5F1F-E80E-4796-855A-4EE9797CE16D}"/>
    <dgm:cxn modelId="{B7AEE73A-5D79-4458-9266-358626207E17}" type="presOf" srcId="{B806F8BF-3DB1-48D8-8ECE-135B090D6BF2}" destId="{99AF8B24-9EFA-423D-BC4D-58E4ADB8F084}" srcOrd="0" destOrd="0" presId="urn:microsoft.com/office/officeart/2005/8/layout/default"/>
    <dgm:cxn modelId="{F8245F5D-3916-47CB-BEA9-D14880CC2082}" srcId="{16BC40B1-E1CF-4C59-9A84-D8E085F6234A}" destId="{89CB971D-6726-4A00-A0A2-9F2DF2E86C27}" srcOrd="2" destOrd="0" parTransId="{10DF66CD-8EDD-4A90-B31B-DDBC436E2698}" sibTransId="{13C02506-64A9-443F-A4E2-A0880B2FFF70}"/>
    <dgm:cxn modelId="{6F09283D-9AC1-464B-AAF1-F5081C94ABB8}" type="presParOf" srcId="{C6E0B270-BD78-47B6-9835-B79739FF4A7F}" destId="{1C14B5EF-7585-44CD-971F-03F8C3A32753}" srcOrd="0" destOrd="0" presId="urn:microsoft.com/office/officeart/2005/8/layout/default"/>
    <dgm:cxn modelId="{19725F63-F16E-426B-B8F1-0C794332BD15}" type="presParOf" srcId="{C6E0B270-BD78-47B6-9835-B79739FF4A7F}" destId="{AB268506-8FCB-40CA-91D0-D2B1B4C3575E}" srcOrd="1" destOrd="0" presId="urn:microsoft.com/office/officeart/2005/8/layout/default"/>
    <dgm:cxn modelId="{42EDE377-0234-4C4B-A277-97A0C4E34B8F}" type="presParOf" srcId="{C6E0B270-BD78-47B6-9835-B79739FF4A7F}" destId="{99AF8B24-9EFA-423D-BC4D-58E4ADB8F084}" srcOrd="2" destOrd="0" presId="urn:microsoft.com/office/officeart/2005/8/layout/default"/>
    <dgm:cxn modelId="{BB4297FE-0911-4595-92C9-ECA9EDEACE74}" type="presParOf" srcId="{C6E0B270-BD78-47B6-9835-B79739FF4A7F}" destId="{99173DDE-8294-4E05-9E65-5B41F1302EC8}" srcOrd="3" destOrd="0" presId="urn:microsoft.com/office/officeart/2005/8/layout/default"/>
    <dgm:cxn modelId="{028BBB28-A81B-40B6-9DD3-C8F2432A8263}" type="presParOf" srcId="{C6E0B270-BD78-47B6-9835-B79739FF4A7F}" destId="{871005DC-BFC5-4127-BAA3-007327826E5B}" srcOrd="4" destOrd="0" presId="urn:microsoft.com/office/officeart/2005/8/layout/default"/>
    <dgm:cxn modelId="{80819880-7FB2-43A8-819E-1179FE402FAD}" type="presParOf" srcId="{C6E0B270-BD78-47B6-9835-B79739FF4A7F}" destId="{A9C6F5AC-AC88-42E0-AA0B-EB3909F5B9B7}" srcOrd="5" destOrd="0" presId="urn:microsoft.com/office/officeart/2005/8/layout/default"/>
    <dgm:cxn modelId="{9D2ADEC3-05F9-4085-BCD6-947B78F7283B}" type="presParOf" srcId="{C6E0B270-BD78-47B6-9835-B79739FF4A7F}" destId="{1C3B8ADD-6CDE-40E9-9085-20B1C8BC9EE9}" srcOrd="6" destOrd="0" presId="urn:microsoft.com/office/officeart/2005/8/layout/default"/>
    <dgm:cxn modelId="{7B139FEC-C10A-4FFC-8CF3-4B50C44867E2}" type="presParOf" srcId="{C6E0B270-BD78-47B6-9835-B79739FF4A7F}" destId="{99C07BA0-7E35-47F3-88C5-61577B99D9E1}" srcOrd="7" destOrd="0" presId="urn:microsoft.com/office/officeart/2005/8/layout/default"/>
    <dgm:cxn modelId="{CFB2FEAF-13BF-4F11-B87A-0E93AF47A337}" type="presParOf" srcId="{C6E0B270-BD78-47B6-9835-B79739FF4A7F}" destId="{97766A55-54FC-45B9-8841-71DAC427D42E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14B5EF-7585-44CD-971F-03F8C3A32753}">
      <dsp:nvSpPr>
        <dsp:cNvPr id="0" name=""/>
        <dsp:cNvSpPr/>
      </dsp:nvSpPr>
      <dsp:spPr>
        <a:xfrm>
          <a:off x="1316832" y="843"/>
          <a:ext cx="2483432" cy="149005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3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Hayrat</a:t>
          </a:r>
          <a:r>
            <a:rPr lang="en-US" sz="3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ul-abror</a:t>
          </a:r>
          <a:r>
            <a:rPr lang="en-US" sz="3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</a:t>
          </a:r>
          <a:endParaRPr lang="ru-RU" sz="35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16832" y="843"/>
        <a:ext cx="2483432" cy="1490059"/>
      </dsp:txXfrm>
    </dsp:sp>
    <dsp:sp modelId="{99AF8B24-9EFA-423D-BC4D-58E4ADB8F084}">
      <dsp:nvSpPr>
        <dsp:cNvPr id="0" name=""/>
        <dsp:cNvSpPr/>
      </dsp:nvSpPr>
      <dsp:spPr>
        <a:xfrm>
          <a:off x="4048607" y="843"/>
          <a:ext cx="2483432" cy="1490059"/>
        </a:xfrm>
        <a:prstGeom prst="rect">
          <a:avLst/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3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Farhod</a:t>
          </a:r>
          <a:r>
            <a:rPr lang="en-US" sz="3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3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Shirin</a:t>
          </a:r>
          <a:r>
            <a:rPr lang="en-US" sz="3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</a:t>
          </a:r>
          <a:endParaRPr lang="ru-RU" sz="35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48607" y="843"/>
        <a:ext cx="2483432" cy="1490059"/>
      </dsp:txXfrm>
    </dsp:sp>
    <dsp:sp modelId="{871005DC-BFC5-4127-BAA3-007327826E5B}">
      <dsp:nvSpPr>
        <dsp:cNvPr id="0" name=""/>
        <dsp:cNvSpPr/>
      </dsp:nvSpPr>
      <dsp:spPr>
        <a:xfrm>
          <a:off x="1316832" y="1739246"/>
          <a:ext cx="2483432" cy="1490059"/>
        </a:xfrm>
        <a:prstGeom prst="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3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Layli</a:t>
          </a:r>
          <a:r>
            <a:rPr lang="en-US" sz="3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3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Majnun</a:t>
          </a:r>
          <a:r>
            <a:rPr lang="en-US" sz="3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</a:t>
          </a:r>
          <a:endParaRPr lang="ru-RU" sz="35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16832" y="1739246"/>
        <a:ext cx="2483432" cy="1490059"/>
      </dsp:txXfrm>
    </dsp:sp>
    <dsp:sp modelId="{1C3B8ADD-6CDE-40E9-9085-20B1C8BC9EE9}">
      <dsp:nvSpPr>
        <dsp:cNvPr id="0" name=""/>
        <dsp:cNvSpPr/>
      </dsp:nvSpPr>
      <dsp:spPr>
        <a:xfrm>
          <a:off x="4048607" y="1739246"/>
          <a:ext cx="2483432" cy="1490059"/>
        </a:xfrm>
        <a:prstGeom prst="rect">
          <a:avLst/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3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Sab’ayi</a:t>
          </a:r>
          <a:r>
            <a:rPr lang="en-US" sz="3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sayyor</a:t>
          </a:r>
          <a:r>
            <a:rPr lang="en-US" sz="3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</a:t>
          </a:r>
          <a:endParaRPr lang="ru-RU" sz="35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48607" y="1739246"/>
        <a:ext cx="2483432" cy="1490059"/>
      </dsp:txXfrm>
    </dsp:sp>
    <dsp:sp modelId="{97766A55-54FC-45B9-8841-71DAC427D42E}">
      <dsp:nvSpPr>
        <dsp:cNvPr id="0" name=""/>
        <dsp:cNvSpPr/>
      </dsp:nvSpPr>
      <dsp:spPr>
        <a:xfrm>
          <a:off x="2682719" y="3477648"/>
          <a:ext cx="2483432" cy="1490059"/>
        </a:xfrm>
        <a:prstGeom prst="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3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Saddi</a:t>
          </a:r>
          <a:r>
            <a:rPr lang="en-US" sz="3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Iskandariy</a:t>
          </a:r>
          <a:r>
            <a:rPr lang="en-US" sz="3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</a:t>
          </a:r>
          <a:endParaRPr lang="ru-RU" sz="35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682719" y="3477648"/>
        <a:ext cx="2483432" cy="14900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EB3729-AEEB-4E5C-B137-06CF33C155FE}" type="datetimeFigureOut">
              <a:rPr lang="ru-RU" smtClean="0"/>
              <a:t>21.11.2020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E51D78-0857-4490-B9BA-15E63EB692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760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E51D78-0857-4490-B9BA-15E63EB692C4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1251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9" y="279965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170665" indent="-170665">
              <a:buFont typeface="Arial" panose="020B0604020202020204" pitchFamily="34" charset="0"/>
              <a:buChar char="•"/>
              <a:defRPr sz="1600"/>
            </a:lvl2pPr>
            <a:lvl3pPr marL="341330" indent="-170665">
              <a:defRPr sz="1600"/>
            </a:lvl3pPr>
            <a:lvl4pPr marL="597326" indent="-255998">
              <a:defRPr sz="1600"/>
            </a:lvl4pPr>
            <a:lvl5pPr marL="853324" indent="-255998"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170665" indent="-170665">
              <a:buFont typeface="Arial" panose="020B0604020202020204" pitchFamily="34" charset="0"/>
              <a:buChar char="•"/>
              <a:defRPr sz="1600"/>
            </a:lvl2pPr>
            <a:lvl3pPr marL="341330" indent="-170665">
              <a:defRPr sz="1600"/>
            </a:lvl3pPr>
            <a:lvl4pPr marL="597326" indent="-255998">
              <a:defRPr sz="1600"/>
            </a:lvl4pPr>
            <a:lvl5pPr marL="853324" indent="-255998"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170665" indent="-170665">
              <a:buFont typeface="Arial" panose="020B0604020202020204" pitchFamily="34" charset="0"/>
              <a:buChar char="•"/>
              <a:defRPr sz="1600"/>
            </a:lvl2pPr>
            <a:lvl3pPr marL="341330" indent="-170665">
              <a:defRPr sz="1600"/>
            </a:lvl3pPr>
            <a:lvl4pPr marL="597326" indent="-255998">
              <a:defRPr sz="1600"/>
            </a:lvl4pPr>
            <a:lvl5pPr marL="853324" indent="-255998"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9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75264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250"/>
            <a:ext cx="12177688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66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351584" y="2492896"/>
            <a:ext cx="8556883" cy="623296"/>
          </a:xfrm>
          <a:prstGeom prst="rect">
            <a:avLst/>
          </a:prstGeom>
        </p:spPr>
        <p:txBody>
          <a:bodyPr vert="horz" wrap="square" lIns="0" tIns="33068" rIns="0" bIns="0" rtlCol="0">
            <a:spAutoFit/>
          </a:bodyPr>
          <a:lstStyle/>
          <a:p>
            <a:pPr marL="43588" algn="ctr">
              <a:lnSpc>
                <a:spcPts val="4628"/>
              </a:lnSpc>
              <a:spcBef>
                <a:spcPts val="261"/>
              </a:spcBef>
            </a:pPr>
            <a:r>
              <a:rPr lang="en-US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MAVZU: </a:t>
            </a:r>
            <a:r>
              <a:rPr lang="en-US" sz="4800" b="1" dirty="0" smtClean="0">
                <a:solidFill>
                  <a:srgbClr val="002060"/>
                </a:solidFill>
                <a:latin typeface="Arial"/>
                <a:cs typeface="Arial"/>
              </a:rPr>
              <a:t>ALISHER NAVOIY</a:t>
            </a:r>
            <a:endParaRPr lang="en-US" sz="48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557433" y="2518746"/>
            <a:ext cx="727493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667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557433" y="4325730"/>
            <a:ext cx="727493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66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858271" y="428606"/>
            <a:ext cx="2286016" cy="108362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>
              <a:spcBef>
                <a:spcPts val="225"/>
              </a:spcBef>
            </a:pPr>
            <a:endParaRPr lang="en-US" sz="2667" dirty="0">
              <a:latin typeface="Arial"/>
              <a:cs typeface="Arial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858271" y="428606"/>
            <a:ext cx="2286016" cy="108362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66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048772" y="500044"/>
            <a:ext cx="1905013" cy="858621"/>
          </a:xfrm>
          <a:prstGeom prst="rect">
            <a:avLst/>
          </a:prstGeom>
        </p:spPr>
        <p:txBody>
          <a:bodyPr vert="horz" wrap="square" lIns="0" tIns="37580" rIns="0" bIns="0" rtlCol="0">
            <a:spAutoFit/>
          </a:bodyPr>
          <a:lstStyle/>
          <a:p>
            <a:pPr>
              <a:spcBef>
                <a:spcPts val="296"/>
              </a:spcBef>
            </a:pPr>
            <a:r>
              <a:rPr lang="en-US" sz="5333" b="1" spc="24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en-US" sz="5333" b="1" spc="24" dirty="0" smtClean="0">
                <a:solidFill>
                  <a:srgbClr val="FEFEFE"/>
                </a:solidFill>
                <a:latin typeface="Arial"/>
                <a:cs typeface="Arial"/>
              </a:rPr>
              <a:t>- </a:t>
            </a:r>
            <a:r>
              <a:rPr lang="en-US" sz="3733" b="1" spc="24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5333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8746" y="456624"/>
            <a:ext cx="6047521" cy="1266065"/>
          </a:xfrm>
          <a:prstGeom prst="rect">
            <a:avLst/>
          </a:prstGeom>
        </p:spPr>
        <p:txBody>
          <a:bodyPr vert="horz" wrap="square" lIns="0" tIns="3462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30107" defTabSz="2167683">
              <a:spcBef>
                <a:spcPts val="271"/>
              </a:spcBef>
              <a:defRPr/>
            </a:pPr>
            <a:r>
              <a:rPr lang="en-US" sz="8000" kern="2000" spc="24" dirty="0">
                <a:solidFill>
                  <a:sysClr val="window" lastClr="FFFFFF"/>
                </a:solidFill>
              </a:rPr>
              <a:t>  ADABIYOT</a:t>
            </a: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1093990" y="1111868"/>
            <a:ext cx="32933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2167683"/>
            <a:endParaRPr sz="4267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1234310" y="1405397"/>
            <a:ext cx="90063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167683"/>
            <a:endParaRPr sz="4267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941233" y="1419111"/>
            <a:ext cx="260775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2167683"/>
            <a:endParaRPr sz="4267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1141881" y="808417"/>
            <a:ext cx="63177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167683"/>
            <a:endParaRPr sz="4267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854864" y="1042599"/>
            <a:ext cx="255401" cy="177415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167683"/>
            <a:endParaRPr sz="4267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704235" y="614407"/>
            <a:ext cx="936916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167683"/>
            <a:endParaRPr sz="4267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8" name="Рисунок 17"/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l="3480" r="3480"/>
          <a:stretch>
            <a:fillRect/>
          </a:stretch>
        </p:blipFill>
        <p:spPr>
          <a:xfrm>
            <a:off x="4799856" y="3290134"/>
            <a:ext cx="3112963" cy="3187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516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999656" y="1425325"/>
            <a:ext cx="872272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Do‘stlari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ustozlaridan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Sayyid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Hasan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Ardasher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Abdurahmon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Jomiy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Pahlavon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Muhammad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ketma-ket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vafot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etdilar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20711" y="180269"/>
            <a:ext cx="11737304" cy="1143000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1489–1493 JUDOLIKLAR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999656" y="3076291"/>
            <a:ext cx="6984776" cy="104758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Holoti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Sayyid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Hasan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Ardasher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en-US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352" y="1459868"/>
            <a:ext cx="2592288" cy="4415932"/>
          </a:xfrm>
          <a:prstGeom prst="rect">
            <a:avLst/>
          </a:prstGeom>
        </p:spPr>
      </p:pic>
      <p:sp>
        <p:nvSpPr>
          <p:cNvPr id="10" name="Скругленный прямоугольник 9"/>
          <p:cNvSpPr/>
          <p:nvPr/>
        </p:nvSpPr>
        <p:spPr>
          <a:xfrm>
            <a:off x="3023320" y="4322009"/>
            <a:ext cx="6352582" cy="991557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Holoti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Pahlavon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Muhammad”</a:t>
            </a:r>
            <a:endParaRPr lang="en-US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089679" y="5500677"/>
            <a:ext cx="5742625" cy="109667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Xamsat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ul-mutahayyirin</a:t>
            </a:r>
            <a:endParaRPr lang="en-US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5371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9" grpId="0" animBg="1"/>
      <p:bldP spid="10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91344" y="201486"/>
            <a:ext cx="11809312" cy="1143000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“XAZOYIN UL- MA’ONIY”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7368" y="1665501"/>
            <a:ext cx="5976664" cy="457145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3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ru-RU" sz="35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338" y="1598030"/>
            <a:ext cx="3746445" cy="513098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Пятиугольник 5"/>
          <p:cNvSpPr/>
          <p:nvPr/>
        </p:nvSpPr>
        <p:spPr>
          <a:xfrm>
            <a:off x="4719930" y="1566860"/>
            <a:ext cx="6344622" cy="1142060"/>
          </a:xfrm>
          <a:prstGeom prst="homePlat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G‘aroyib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us-</a:t>
            </a:r>
            <a:r>
              <a:rPr lang="en-US" sz="4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sig‘ar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sz="4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ятиугольник 10"/>
          <p:cNvSpPr/>
          <p:nvPr/>
        </p:nvSpPr>
        <p:spPr>
          <a:xfrm>
            <a:off x="4719930" y="5637208"/>
            <a:ext cx="6344622" cy="1142060"/>
          </a:xfrm>
          <a:prstGeom prst="homePlat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Favoyid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ul-kibar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sz="4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ятиугольник 11"/>
          <p:cNvSpPr/>
          <p:nvPr/>
        </p:nvSpPr>
        <p:spPr>
          <a:xfrm>
            <a:off x="4719930" y="4292229"/>
            <a:ext cx="6344622" cy="1142060"/>
          </a:xfrm>
          <a:prstGeom prst="homePlat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Badoye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ul-vasat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sz="4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ятиугольник 12"/>
          <p:cNvSpPr/>
          <p:nvPr/>
        </p:nvSpPr>
        <p:spPr>
          <a:xfrm>
            <a:off x="4719930" y="2931294"/>
            <a:ext cx="6344622" cy="1142060"/>
          </a:xfrm>
          <a:prstGeom prst="homePlat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Navodir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ush-shabob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sz="4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9487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15179" y="4409288"/>
            <a:ext cx="8213069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Gahe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topdim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falakdin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notavonlig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‘, </a:t>
            </a:r>
          </a:p>
          <a:p>
            <a:pPr algn="just"/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Gahe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ko‘rdim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zamondin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komronlig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‘,</a:t>
            </a:r>
          </a:p>
          <a:p>
            <a:pPr algn="just"/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Base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issig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sovug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ko‘rdim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zamonda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just"/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Base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achchig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chuchuk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tottim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jahonda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00549" y="42438"/>
            <a:ext cx="11737304" cy="1323269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SAMARALI  IJOD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01670" y="1503785"/>
            <a:ext cx="3748574" cy="126935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Nasoyim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ul-muhabbat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en-US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8248" y="1439566"/>
            <a:ext cx="3204623" cy="3757808"/>
          </a:xfrm>
          <a:prstGeom prst="rect">
            <a:avLst/>
          </a:prstGeom>
        </p:spPr>
      </p:pic>
      <p:sp>
        <p:nvSpPr>
          <p:cNvPr id="12" name="Скругленный прямоугольник 11"/>
          <p:cNvSpPr/>
          <p:nvPr/>
        </p:nvSpPr>
        <p:spPr>
          <a:xfrm>
            <a:off x="208759" y="3001664"/>
            <a:ext cx="3748574" cy="135265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Lison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ut-tayr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en-US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25874" y="1533664"/>
            <a:ext cx="3689352" cy="123752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Munshaot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en-US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205836" y="2989266"/>
            <a:ext cx="3778962" cy="135265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Mahbub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ul-qulub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en-US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9568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12" grpId="0" animBg="1"/>
      <p:bldP spid="13" grpId="0" animBg="1"/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63352" y="274638"/>
            <a:ext cx="11319048" cy="1143000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NAVOIY  QABRI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7536160" y="4293096"/>
            <a:ext cx="3672408" cy="200731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“SHAMS UL-MILLAT”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368" y="1628800"/>
            <a:ext cx="6480720" cy="49516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</p:pic>
      <p:sp>
        <p:nvSpPr>
          <p:cNvPr id="5" name="TextBox 4"/>
          <p:cNvSpPr txBox="1"/>
          <p:nvPr/>
        </p:nvSpPr>
        <p:spPr>
          <a:xfrm>
            <a:off x="7120609" y="1765532"/>
            <a:ext cx="4392488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Alisher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1501-yilning 3-yanvar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Hirotda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vafot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etdi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8209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600201"/>
            <a:ext cx="11175032" cy="4525963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§"/>
            </a:pPr>
            <a:endParaRPr lang="en-US" sz="3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Alisher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asarlari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ro‘yxatini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daftaringizga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Navoiydan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ruboiy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tuyuq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Darsligingizdagi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Sab’ai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sayyor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dostonidan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parchani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None/>
            </a:pPr>
            <a:endParaRPr lang="en-US" sz="4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endParaRPr lang="en-US" sz="4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56456" y="260648"/>
            <a:ext cx="11679088" cy="1143000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4075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G‘AZAL MULKINING SULTONI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160" y="1601800"/>
            <a:ext cx="3974232" cy="48245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TextBox 7"/>
          <p:cNvSpPr txBox="1"/>
          <p:nvPr/>
        </p:nvSpPr>
        <p:spPr>
          <a:xfrm>
            <a:off x="767408" y="1628800"/>
            <a:ext cx="6408712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 </a:t>
            </a:r>
            <a:r>
              <a:rPr lang="en-US" sz="3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nazmida</a:t>
            </a:r>
            <a:r>
              <a:rPr lang="en-US" sz="3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</a:t>
            </a:r>
            <a:r>
              <a:rPr lang="en-US" sz="3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men </a:t>
            </a:r>
            <a:r>
              <a:rPr lang="en-US" sz="3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tor-			          </a:t>
            </a:r>
            <a:r>
              <a:rPr lang="en-US" sz="38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tib</a:t>
            </a:r>
            <a:r>
              <a:rPr lang="en-US" sz="3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alam</a:t>
            </a:r>
            <a:r>
              <a:rPr lang="en-US" sz="3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Ayladim</a:t>
            </a:r>
            <a:r>
              <a:rPr lang="en-US" sz="3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</a:t>
            </a:r>
            <a:r>
              <a:rPr lang="en-US" sz="3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mamlakatni</a:t>
            </a:r>
            <a:r>
              <a:rPr lang="en-US" sz="3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yak-				  </a:t>
            </a:r>
            <a:r>
              <a:rPr lang="en-US" sz="38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qalam</a:t>
            </a:r>
            <a:r>
              <a:rPr lang="en-US" sz="3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Olibmen</a:t>
            </a:r>
            <a:r>
              <a:rPr lang="en-US" sz="3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taxti</a:t>
            </a:r>
            <a:r>
              <a:rPr lang="en-US" sz="3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farmonimg‘a</a:t>
            </a:r>
            <a:r>
              <a:rPr lang="en-US" sz="3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 </a:t>
            </a:r>
            <a:r>
              <a:rPr lang="en-US" sz="38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oson</a:t>
            </a:r>
            <a:r>
              <a:rPr lang="en-US" sz="3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en-US" sz="38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Cherik</a:t>
            </a:r>
            <a:r>
              <a:rPr lang="en-US" sz="3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chekmay</a:t>
            </a:r>
            <a:r>
              <a:rPr lang="en-US" sz="3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Xitodin</a:t>
            </a:r>
            <a:r>
              <a:rPr lang="en-US" sz="3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en-US" sz="3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</a:t>
            </a:r>
            <a:r>
              <a:rPr lang="en-US" sz="38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Xuroson</a:t>
            </a:r>
            <a:endParaRPr lang="ru-RU" sz="3800" dirty="0"/>
          </a:p>
        </p:txBody>
      </p:sp>
    </p:spTree>
    <p:extLst>
      <p:ext uri="{BB962C8B-B14F-4D97-AF65-F5344CB8AC3E}">
        <p14:creationId xmlns:p14="http://schemas.microsoft.com/office/powerpoint/2010/main" val="4291827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9336" y="274638"/>
            <a:ext cx="11881320" cy="1143000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NIZOMIDDIN  MIR  ALISHER  NAVOIY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Блок-схема: перфолента 4"/>
          <p:cNvSpPr/>
          <p:nvPr/>
        </p:nvSpPr>
        <p:spPr>
          <a:xfrm>
            <a:off x="299356" y="5949280"/>
            <a:ext cx="2952328" cy="785465"/>
          </a:xfrm>
          <a:prstGeom prst="flowChartPunchedTape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Cyrl-UZ" sz="2800" b="1" i="1" dirty="0">
                <a:solidFill>
                  <a:schemeClr val="tx1"/>
                </a:solidFill>
              </a:rPr>
              <a:t>(</a:t>
            </a:r>
            <a:r>
              <a:rPr lang="uz-Cyrl-UZ" sz="2800" b="1" i="1" dirty="0" smtClean="0">
                <a:solidFill>
                  <a:schemeClr val="tx1"/>
                </a:solidFill>
              </a:rPr>
              <a:t>1</a:t>
            </a:r>
            <a:r>
              <a:rPr lang="en-US" sz="2800" b="1" i="1" dirty="0" smtClean="0">
                <a:solidFill>
                  <a:schemeClr val="tx1"/>
                </a:solidFill>
              </a:rPr>
              <a:t>441</a:t>
            </a:r>
            <a:r>
              <a:rPr lang="uz-Cyrl-UZ" sz="2800" b="1" i="1" dirty="0" smtClean="0">
                <a:solidFill>
                  <a:schemeClr val="tx1"/>
                </a:solidFill>
              </a:rPr>
              <a:t> </a:t>
            </a:r>
            <a:r>
              <a:rPr lang="uz-Cyrl-UZ" sz="2800" b="1" i="1" dirty="0">
                <a:solidFill>
                  <a:schemeClr val="tx1"/>
                </a:solidFill>
              </a:rPr>
              <a:t>-</a:t>
            </a:r>
            <a:r>
              <a:rPr lang="uz-Cyrl-UZ" sz="2800" b="1" i="1" dirty="0" smtClean="0">
                <a:solidFill>
                  <a:schemeClr val="tx1"/>
                </a:solidFill>
              </a:rPr>
              <a:t>1</a:t>
            </a:r>
            <a:r>
              <a:rPr lang="en-US" sz="2800" b="1" i="1" dirty="0" smtClean="0">
                <a:solidFill>
                  <a:schemeClr val="tx1"/>
                </a:solidFill>
              </a:rPr>
              <a:t>501</a:t>
            </a:r>
            <a:r>
              <a:rPr lang="uz-Cyrl-UZ" sz="2800" b="1" i="1" dirty="0" smtClean="0">
                <a:solidFill>
                  <a:schemeClr val="tx1"/>
                </a:solidFill>
              </a:rPr>
              <a:t>)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471601" y="1777822"/>
            <a:ext cx="1832311" cy="129113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HIROT</a:t>
            </a:r>
            <a:endParaRPr lang="en-US" sz="3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360" y="1738336"/>
            <a:ext cx="2880320" cy="40143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Скругленный прямоугольник 11"/>
          <p:cNvSpPr/>
          <p:nvPr/>
        </p:nvSpPr>
        <p:spPr>
          <a:xfrm>
            <a:off x="5626528" y="3745527"/>
            <a:ext cx="2949487" cy="140263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Muhammad Ali </a:t>
            </a:r>
            <a:r>
              <a:rPr lang="en-US" sz="3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G‘aribiy</a:t>
            </a:r>
            <a:endParaRPr lang="en-US" sz="3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626528" y="1634765"/>
            <a:ext cx="3093503" cy="143419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G‘iyosiddin</a:t>
            </a:r>
            <a:r>
              <a:rPr lang="en-US" sz="3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Muhammad</a:t>
            </a:r>
            <a:endParaRPr lang="en-US" sz="3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896915" y="5661248"/>
            <a:ext cx="6408712" cy="57606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latin typeface="Arial" panose="020B0604020202020204" pitchFamily="34" charset="0"/>
                <a:cs typeface="Arial" panose="020B0604020202020204" pitchFamily="34" charset="0"/>
              </a:rPr>
              <a:t>1447 - IROQ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485001" y="3899076"/>
            <a:ext cx="1872206" cy="129016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ATTOR</a:t>
            </a:r>
            <a:endParaRPr lang="en-US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904312" y="1634765"/>
            <a:ext cx="3096344" cy="147235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Shayx</a:t>
            </a:r>
            <a:r>
              <a:rPr lang="en-US" sz="3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Muhammad Chang</a:t>
            </a:r>
            <a:endParaRPr lang="en-US" sz="3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8845336" y="3745527"/>
            <a:ext cx="3155320" cy="140263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 Said </a:t>
            </a:r>
            <a:r>
              <a:rPr lang="en-US" sz="3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Kobuliy</a:t>
            </a:r>
            <a:endParaRPr lang="en-US" sz="3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9971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148324" y="274638"/>
            <a:ext cx="11636308" cy="1143000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YILLAR VA YO‘LLAR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4152" y="1598852"/>
            <a:ext cx="4443130" cy="43498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Скругленный прямоугольник 6"/>
          <p:cNvSpPr/>
          <p:nvPr/>
        </p:nvSpPr>
        <p:spPr>
          <a:xfrm>
            <a:off x="148324" y="1509691"/>
            <a:ext cx="3024336" cy="147348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1451-Hirot</a:t>
            </a:r>
          </a:p>
          <a:p>
            <a:pPr algn="ctr"/>
            <a:r>
              <a:rPr lang="en-US" sz="3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Sabzavor</a:t>
            </a:r>
            <a:r>
              <a:rPr lang="en-US" sz="3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hokimi</a:t>
            </a:r>
            <a:endParaRPr lang="en-US" sz="3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64009" y="3075229"/>
            <a:ext cx="3021663" cy="147348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Sabzavor</a:t>
            </a:r>
            <a:r>
              <a:rPr lang="en-US" sz="3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Mashhad</a:t>
            </a:r>
            <a:endParaRPr lang="en-US" sz="3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068416" y="1522980"/>
            <a:ext cx="3010303" cy="147348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1453</a:t>
            </a:r>
          </a:p>
          <a:p>
            <a:pPr algn="ctr"/>
            <a:r>
              <a:rPr lang="en-US" sz="3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G‘iyosiddin</a:t>
            </a:r>
            <a:r>
              <a:rPr lang="en-US" sz="3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vafoti</a:t>
            </a:r>
            <a:endParaRPr lang="en-US" sz="3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61403" y="4658678"/>
            <a:ext cx="3021663" cy="147348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1464</a:t>
            </a:r>
          </a:p>
          <a:p>
            <a:pPr algn="ctr"/>
            <a:r>
              <a:rPr lang="en-US" sz="3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noxushliklar</a:t>
            </a:r>
            <a:endParaRPr lang="en-US" sz="3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155321" y="3101807"/>
            <a:ext cx="3021663" cy="147348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1457</a:t>
            </a:r>
          </a:p>
          <a:p>
            <a:pPr algn="ctr"/>
            <a:r>
              <a:rPr lang="en-US" sz="3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Abulqosim</a:t>
            </a:r>
            <a:r>
              <a:rPr lang="en-US" sz="3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Bobur</a:t>
            </a:r>
            <a:r>
              <a:rPr lang="en-US" sz="3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vafoti</a:t>
            </a:r>
            <a:endParaRPr lang="en-US" sz="3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091724" y="4694431"/>
            <a:ext cx="3179712" cy="147348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1960-2-yarmi “</a:t>
            </a:r>
            <a:r>
              <a:rPr lang="en-US" sz="3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firdavsmonand</a:t>
            </a:r>
            <a:r>
              <a:rPr lang="en-US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Samarqand</a:t>
            </a:r>
            <a:endParaRPr lang="en-US" sz="3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трелка вправо 1"/>
          <p:cNvSpPr/>
          <p:nvPr/>
        </p:nvSpPr>
        <p:spPr>
          <a:xfrm>
            <a:off x="3312332" y="2238388"/>
            <a:ext cx="648072" cy="24247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/>
          <p:cNvSpPr/>
          <p:nvPr/>
        </p:nvSpPr>
        <p:spPr>
          <a:xfrm>
            <a:off x="3300068" y="5309936"/>
            <a:ext cx="648072" cy="24247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право 17"/>
          <p:cNvSpPr/>
          <p:nvPr/>
        </p:nvSpPr>
        <p:spPr>
          <a:xfrm>
            <a:off x="3378388" y="3736761"/>
            <a:ext cx="648072" cy="24247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559496" y="6298358"/>
            <a:ext cx="3799881" cy="443010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Fazlulloh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Abulays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2635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263352" y="274638"/>
            <a:ext cx="11665296" cy="1143000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“AMIRI KABIR”, “AMIRI MUQARRAB”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D:\1.   Jamoliddinxon-TEGMANG\0.   SLAYDLAR - 5-9 ADABIYOT\rasm\3. ijod ahli\alisher navoiy\navoiy va husayn boyqaro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627" y="4003194"/>
            <a:ext cx="4680520" cy="26747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6" name="10-конечная звезда 5"/>
          <p:cNvSpPr/>
          <p:nvPr/>
        </p:nvSpPr>
        <p:spPr>
          <a:xfrm>
            <a:off x="9552384" y="1772816"/>
            <a:ext cx="1838470" cy="1507165"/>
          </a:xfrm>
          <a:prstGeom prst="star10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1469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ятиугольник 9"/>
          <p:cNvSpPr/>
          <p:nvPr/>
        </p:nvSpPr>
        <p:spPr>
          <a:xfrm>
            <a:off x="5486198" y="3977058"/>
            <a:ext cx="3188886" cy="829526"/>
          </a:xfrm>
          <a:prstGeom prst="homePlat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MUHRDOR</a:t>
            </a:r>
            <a:endParaRPr lang="ru-RU" sz="3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ятиугольник 10"/>
          <p:cNvSpPr/>
          <p:nvPr/>
        </p:nvSpPr>
        <p:spPr>
          <a:xfrm>
            <a:off x="5486198" y="5038571"/>
            <a:ext cx="3267496" cy="706579"/>
          </a:xfrm>
          <a:prstGeom prst="homePlat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VAZIR</a:t>
            </a:r>
            <a:endParaRPr lang="ru-RU" sz="3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3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ятиугольник 11"/>
          <p:cNvSpPr/>
          <p:nvPr/>
        </p:nvSpPr>
        <p:spPr>
          <a:xfrm>
            <a:off x="5486198" y="5888144"/>
            <a:ext cx="3346106" cy="792936"/>
          </a:xfrm>
          <a:prstGeom prst="homePlat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HOKIM</a:t>
            </a:r>
            <a:endParaRPr lang="ru-RU" sz="3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3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91344" y="1417639"/>
            <a:ext cx="864096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Ilgimdan</a:t>
            </a:r>
            <a:r>
              <a:rPr lang="en-US" sz="3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kelganicha</a:t>
            </a:r>
            <a:r>
              <a:rPr lang="en-US" sz="3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zulm</a:t>
            </a:r>
            <a:r>
              <a:rPr lang="en-US" sz="3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tig‘in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ushotib</a:t>
            </a:r>
            <a:r>
              <a:rPr lang="en-US" sz="3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sindirib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mazlum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jarohatig‘a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intiqom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marhamini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qasos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malhamini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qo‘ydum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ilgimdin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kelmaganni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Hazrat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Husayn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Boyqaro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arzig‘a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yetkurdim</a:t>
            </a:r>
            <a:r>
              <a:rPr lang="en-US" sz="3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sz="32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9336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6" grpId="0" animBg="1"/>
      <p:bldP spid="10" grpId="0" animBg="1"/>
      <p:bldP spid="11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495880" y="1490419"/>
            <a:ext cx="5298504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1465–1466-yillarda  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muxlislari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she’rlarini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-lab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“Devon”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tuzdilar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20711" y="180269"/>
            <a:ext cx="11737304" cy="1143000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SHE’RIY DEVON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352" y="1499739"/>
            <a:ext cx="3708375" cy="3801469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7" name="Скругленный прямоугольник 6"/>
          <p:cNvSpPr/>
          <p:nvPr/>
        </p:nvSpPr>
        <p:spPr>
          <a:xfrm>
            <a:off x="4178369" y="1699036"/>
            <a:ext cx="2232248" cy="120918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“Ilk </a:t>
            </a:r>
            <a:r>
              <a:rPr lang="en-US" sz="3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devon</a:t>
            </a:r>
            <a:r>
              <a:rPr lang="en-US" sz="3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en-US" sz="3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206613" y="4967055"/>
            <a:ext cx="4680520" cy="147348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1476–1483</a:t>
            </a:r>
          </a:p>
          <a:p>
            <a:pPr algn="ctr"/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Navodir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un-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nihoya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1817" y="3283984"/>
            <a:ext cx="4705316" cy="147348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1472–1476</a:t>
            </a:r>
          </a:p>
          <a:p>
            <a:pPr algn="ctr"/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Badoye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ul-bidoya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14138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120711" y="180269"/>
            <a:ext cx="11737304" cy="1143000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IJOD  OLAMIDA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54782" y="1504812"/>
            <a:ext cx="4141018" cy="11321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muluki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Ajam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en-US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8486" y="1533592"/>
            <a:ext cx="2600804" cy="3927478"/>
          </a:xfrm>
          <a:prstGeom prst="rect">
            <a:avLst/>
          </a:prstGeom>
        </p:spPr>
      </p:pic>
      <p:sp>
        <p:nvSpPr>
          <p:cNvPr id="10" name="Скругленный прямоугольник 9"/>
          <p:cNvSpPr/>
          <p:nvPr/>
        </p:nvSpPr>
        <p:spPr>
          <a:xfrm>
            <a:off x="152037" y="2911504"/>
            <a:ext cx="4184848" cy="117165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anbiyo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hukamo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en-US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486328" y="2852936"/>
            <a:ext cx="4141018" cy="108012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Majolis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un-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nafois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en-US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464152" y="1533592"/>
            <a:ext cx="4141018" cy="110332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Mezon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u-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avzon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en-US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68095" y="4325614"/>
            <a:ext cx="4141018" cy="1103321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Sab’at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-u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abhur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en-US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95867" y="5671392"/>
            <a:ext cx="4141018" cy="105235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Muhokamat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ul-lug‘atayn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en-US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3796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335360" y="188640"/>
            <a:ext cx="11521280" cy="1143000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“XAMSA”     (1483-1485)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400" y="1556792"/>
            <a:ext cx="3436520" cy="4896544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1425769576"/>
              </p:ext>
            </p:extLst>
          </p:nvPr>
        </p:nvGraphicFramePr>
        <p:xfrm>
          <a:off x="3719736" y="1648441"/>
          <a:ext cx="7848872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74192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335360" y="188640"/>
            <a:ext cx="11521280" cy="1143000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“XAMSA”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0702" y="1556792"/>
            <a:ext cx="3175938" cy="49385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340" y="1392481"/>
            <a:ext cx="3743428" cy="23605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82047" y="1988840"/>
            <a:ext cx="4524375" cy="43624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4340" y="3753036"/>
            <a:ext cx="3743428" cy="30126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23385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2003</TotalTime>
  <Words>338</Words>
  <Application>Microsoft Office PowerPoint</Application>
  <PresentationFormat>Широкоэкранный</PresentationFormat>
  <Paragraphs>89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Wingdings</vt:lpstr>
      <vt:lpstr>Тема Office</vt:lpstr>
      <vt:lpstr>Презентация PowerPoint</vt:lpstr>
      <vt:lpstr>G‘AZAL MULKINING SULTONI</vt:lpstr>
      <vt:lpstr>NIZOMIDDIN  MIR  ALISHER  NAVOIY</vt:lpstr>
      <vt:lpstr>YILLAR VA YO‘LLAR</vt:lpstr>
      <vt:lpstr>“AMIRI KABIR”, “AMIRI MUQARRAB”</vt:lpstr>
      <vt:lpstr>Презентация PowerPoint</vt:lpstr>
      <vt:lpstr>Презентация PowerPoint</vt:lpstr>
      <vt:lpstr>“XAMSA”     (1483-1485)</vt:lpstr>
      <vt:lpstr>“XAMSA” </vt:lpstr>
      <vt:lpstr>Презентация PowerPoint</vt:lpstr>
      <vt:lpstr>“XAZOYIN UL- MA’ONIY”</vt:lpstr>
      <vt:lpstr>Презентация PowerPoint</vt:lpstr>
      <vt:lpstr>NAVOIY  QABRI</vt:lpstr>
      <vt:lpstr>MUSTAQIL BAJARISH UCHUN TOPSHIRIQ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Пользователь</cp:lastModifiedBy>
  <cp:revision>172</cp:revision>
  <dcterms:created xsi:type="dcterms:W3CDTF">2020-08-03T09:44:14Z</dcterms:created>
  <dcterms:modified xsi:type="dcterms:W3CDTF">2020-11-21T06:31:38Z</dcterms:modified>
</cp:coreProperties>
</file>