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1" r:id="rId2"/>
    <p:sldId id="286" r:id="rId3"/>
    <p:sldId id="269" r:id="rId4"/>
    <p:sldId id="271" r:id="rId5"/>
    <p:sldId id="279" r:id="rId6"/>
    <p:sldId id="287" r:id="rId7"/>
    <p:sldId id="289" r:id="rId8"/>
    <p:sldId id="280" r:id="rId9"/>
    <p:sldId id="285" r:id="rId10"/>
    <p:sldId id="288" r:id="rId11"/>
    <p:sldId id="264" r:id="rId12"/>
    <p:sldId id="290" r:id="rId13"/>
    <p:sldId id="272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C40B1-E1CF-4C59-9A84-D8E085F6234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C5B2C3-94DF-4A63-B1EE-D8177A8DA9EB}">
      <dgm:prSet phldrT="[Текст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Hayrat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ul-abror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205B8-B71E-4295-BDDC-454D5141D43E}" type="parTrans" cxnId="{49D9E49B-6AA9-4847-B169-4EE185291970}">
      <dgm:prSet/>
      <dgm:spPr/>
      <dgm:t>
        <a:bodyPr/>
        <a:lstStyle/>
        <a:p>
          <a:endParaRPr lang="ru-RU"/>
        </a:p>
      </dgm:t>
    </dgm:pt>
    <dgm:pt modelId="{65DE5F1F-E80E-4796-855A-4EE9797CE16D}" type="sibTrans" cxnId="{49D9E49B-6AA9-4847-B169-4EE185291970}">
      <dgm:prSet/>
      <dgm:spPr/>
      <dgm:t>
        <a:bodyPr/>
        <a:lstStyle/>
        <a:p>
          <a:endParaRPr lang="ru-RU"/>
        </a:p>
      </dgm:t>
    </dgm:pt>
    <dgm:pt modelId="{B806F8BF-3DB1-48D8-8ECE-135B090D6BF2}">
      <dgm:prSet phldrT="[Текст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Farhod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Shirin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CF8131-CDAC-4F5B-B053-BC347C861C81}" type="parTrans" cxnId="{16896A6E-F244-4910-8F61-2F89D4FF1535}">
      <dgm:prSet/>
      <dgm:spPr/>
      <dgm:t>
        <a:bodyPr/>
        <a:lstStyle/>
        <a:p>
          <a:endParaRPr lang="ru-RU"/>
        </a:p>
      </dgm:t>
    </dgm:pt>
    <dgm:pt modelId="{C3DC92AB-C3F2-4395-A205-8FEC514FF2CA}" type="sibTrans" cxnId="{16896A6E-F244-4910-8F61-2F89D4FF1535}">
      <dgm:prSet/>
      <dgm:spPr/>
      <dgm:t>
        <a:bodyPr/>
        <a:lstStyle/>
        <a:p>
          <a:endParaRPr lang="ru-RU"/>
        </a:p>
      </dgm:t>
    </dgm:pt>
    <dgm:pt modelId="{89CB971D-6726-4A00-A0A2-9F2DF2E86C27}">
      <dgm:prSet phldrT="[Текст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Layli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Majnun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F66CD-8EDD-4A90-B31B-DDBC436E2698}" type="parTrans" cxnId="{F8245F5D-3916-47CB-BEA9-D14880CC2082}">
      <dgm:prSet/>
      <dgm:spPr/>
      <dgm:t>
        <a:bodyPr/>
        <a:lstStyle/>
        <a:p>
          <a:endParaRPr lang="ru-RU"/>
        </a:p>
      </dgm:t>
    </dgm:pt>
    <dgm:pt modelId="{13C02506-64A9-443F-A4E2-A0880B2FFF70}" type="sibTrans" cxnId="{F8245F5D-3916-47CB-BEA9-D14880CC2082}">
      <dgm:prSet/>
      <dgm:spPr/>
      <dgm:t>
        <a:bodyPr/>
        <a:lstStyle/>
        <a:p>
          <a:endParaRPr lang="ru-RU"/>
        </a:p>
      </dgm:t>
    </dgm:pt>
    <dgm:pt modelId="{8DB05C10-95F1-4896-8D39-11C4A980E255}">
      <dgm:prSet phldrT="[Текст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Sab’ayi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sayyor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6D047-E926-4AB2-83DA-045CCB517919}" type="parTrans" cxnId="{3B869AA5-96F5-4581-B26B-B9F62C48AA85}">
      <dgm:prSet/>
      <dgm:spPr/>
      <dgm:t>
        <a:bodyPr/>
        <a:lstStyle/>
        <a:p>
          <a:endParaRPr lang="ru-RU"/>
        </a:p>
      </dgm:t>
    </dgm:pt>
    <dgm:pt modelId="{A52A9287-671E-4F08-8A85-DE874654FAEB}" type="sibTrans" cxnId="{3B869AA5-96F5-4581-B26B-B9F62C48AA85}">
      <dgm:prSet/>
      <dgm:spPr/>
      <dgm:t>
        <a:bodyPr/>
        <a:lstStyle/>
        <a:p>
          <a:endParaRPr lang="ru-RU"/>
        </a:p>
      </dgm:t>
    </dgm:pt>
    <dgm:pt modelId="{C7563790-67AE-47B5-94AF-B8FC9A1A7B14}">
      <dgm:prSet phldrT="[Текст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Saddi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Iskandariy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CE573-7DF2-4FD5-A616-100E16E13426}" type="parTrans" cxnId="{61D5F074-C177-49F2-B292-1C3419890A96}">
      <dgm:prSet/>
      <dgm:spPr/>
      <dgm:t>
        <a:bodyPr/>
        <a:lstStyle/>
        <a:p>
          <a:endParaRPr lang="ru-RU"/>
        </a:p>
      </dgm:t>
    </dgm:pt>
    <dgm:pt modelId="{65909A14-8A61-47F4-AC48-CA0E97CDDE4E}" type="sibTrans" cxnId="{61D5F074-C177-49F2-B292-1C3419890A96}">
      <dgm:prSet/>
      <dgm:spPr/>
      <dgm:t>
        <a:bodyPr/>
        <a:lstStyle/>
        <a:p>
          <a:endParaRPr lang="ru-RU"/>
        </a:p>
      </dgm:t>
    </dgm:pt>
    <dgm:pt modelId="{C6E0B270-BD78-47B6-9835-B79739FF4A7F}" type="pres">
      <dgm:prSet presAssocID="{16BC40B1-E1CF-4C59-9A84-D8E085F623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4B5EF-7585-44CD-971F-03F8C3A32753}" type="pres">
      <dgm:prSet presAssocID="{D2C5B2C3-94DF-4A63-B1EE-D8177A8DA9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68506-8FCB-40CA-91D0-D2B1B4C3575E}" type="pres">
      <dgm:prSet presAssocID="{65DE5F1F-E80E-4796-855A-4EE9797CE16D}" presName="sibTrans" presStyleCnt="0"/>
      <dgm:spPr/>
    </dgm:pt>
    <dgm:pt modelId="{99AF8B24-9EFA-423D-BC4D-58E4ADB8F084}" type="pres">
      <dgm:prSet presAssocID="{B806F8BF-3DB1-48D8-8ECE-135B090D6B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73DDE-8294-4E05-9E65-5B41F1302EC8}" type="pres">
      <dgm:prSet presAssocID="{C3DC92AB-C3F2-4395-A205-8FEC514FF2CA}" presName="sibTrans" presStyleCnt="0"/>
      <dgm:spPr/>
    </dgm:pt>
    <dgm:pt modelId="{871005DC-BFC5-4127-BAA3-007327826E5B}" type="pres">
      <dgm:prSet presAssocID="{89CB971D-6726-4A00-A0A2-9F2DF2E86C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6F5AC-AC88-42E0-AA0B-EB3909F5B9B7}" type="pres">
      <dgm:prSet presAssocID="{13C02506-64A9-443F-A4E2-A0880B2FFF70}" presName="sibTrans" presStyleCnt="0"/>
      <dgm:spPr/>
    </dgm:pt>
    <dgm:pt modelId="{1C3B8ADD-6CDE-40E9-9085-20B1C8BC9EE9}" type="pres">
      <dgm:prSet presAssocID="{8DB05C10-95F1-4896-8D39-11C4A980E2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07BA0-7E35-47F3-88C5-61577B99D9E1}" type="pres">
      <dgm:prSet presAssocID="{A52A9287-671E-4F08-8A85-DE874654FAEB}" presName="sibTrans" presStyleCnt="0"/>
      <dgm:spPr/>
    </dgm:pt>
    <dgm:pt modelId="{97766A55-54FC-45B9-8841-71DAC427D42E}" type="pres">
      <dgm:prSet presAssocID="{C7563790-67AE-47B5-94AF-B8FC9A1A7B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31E383-D371-4AB6-A19E-FF40C32CF11D}" type="presOf" srcId="{16BC40B1-E1CF-4C59-9A84-D8E085F6234A}" destId="{C6E0B270-BD78-47B6-9835-B79739FF4A7F}" srcOrd="0" destOrd="0" presId="urn:microsoft.com/office/officeart/2005/8/layout/default"/>
    <dgm:cxn modelId="{B8887153-51E9-432F-827A-4790C21193F9}" type="presOf" srcId="{C7563790-67AE-47B5-94AF-B8FC9A1A7B14}" destId="{97766A55-54FC-45B9-8841-71DAC427D42E}" srcOrd="0" destOrd="0" presId="urn:microsoft.com/office/officeart/2005/8/layout/default"/>
    <dgm:cxn modelId="{3B869AA5-96F5-4581-B26B-B9F62C48AA85}" srcId="{16BC40B1-E1CF-4C59-9A84-D8E085F6234A}" destId="{8DB05C10-95F1-4896-8D39-11C4A980E255}" srcOrd="3" destOrd="0" parTransId="{FBE6D047-E926-4AB2-83DA-045CCB517919}" sibTransId="{A52A9287-671E-4F08-8A85-DE874654FAEB}"/>
    <dgm:cxn modelId="{0C273FF7-613B-4770-8AD7-C9DFD6D6B666}" type="presOf" srcId="{8DB05C10-95F1-4896-8D39-11C4A980E255}" destId="{1C3B8ADD-6CDE-40E9-9085-20B1C8BC9EE9}" srcOrd="0" destOrd="0" presId="urn:microsoft.com/office/officeart/2005/8/layout/default"/>
    <dgm:cxn modelId="{16896A6E-F244-4910-8F61-2F89D4FF1535}" srcId="{16BC40B1-E1CF-4C59-9A84-D8E085F6234A}" destId="{B806F8BF-3DB1-48D8-8ECE-135B090D6BF2}" srcOrd="1" destOrd="0" parTransId="{82CF8131-CDAC-4F5B-B053-BC347C861C81}" sibTransId="{C3DC92AB-C3F2-4395-A205-8FEC514FF2CA}"/>
    <dgm:cxn modelId="{6393A06B-1F26-47EF-A799-D982123E0FA9}" type="presOf" srcId="{D2C5B2C3-94DF-4A63-B1EE-D8177A8DA9EB}" destId="{1C14B5EF-7585-44CD-971F-03F8C3A32753}" srcOrd="0" destOrd="0" presId="urn:microsoft.com/office/officeart/2005/8/layout/default"/>
    <dgm:cxn modelId="{61D5F074-C177-49F2-B292-1C3419890A96}" srcId="{16BC40B1-E1CF-4C59-9A84-D8E085F6234A}" destId="{C7563790-67AE-47B5-94AF-B8FC9A1A7B14}" srcOrd="4" destOrd="0" parTransId="{70BCE573-7DF2-4FD5-A616-100E16E13426}" sibTransId="{65909A14-8A61-47F4-AC48-CA0E97CDDE4E}"/>
    <dgm:cxn modelId="{ED298C10-991B-4565-AC3E-85E03FEDB93D}" type="presOf" srcId="{89CB971D-6726-4A00-A0A2-9F2DF2E86C27}" destId="{871005DC-BFC5-4127-BAA3-007327826E5B}" srcOrd="0" destOrd="0" presId="urn:microsoft.com/office/officeart/2005/8/layout/default"/>
    <dgm:cxn modelId="{49D9E49B-6AA9-4847-B169-4EE185291970}" srcId="{16BC40B1-E1CF-4C59-9A84-D8E085F6234A}" destId="{D2C5B2C3-94DF-4A63-B1EE-D8177A8DA9EB}" srcOrd="0" destOrd="0" parTransId="{AE4205B8-B71E-4295-BDDC-454D5141D43E}" sibTransId="{65DE5F1F-E80E-4796-855A-4EE9797CE16D}"/>
    <dgm:cxn modelId="{B7AEE73A-5D79-4458-9266-358626207E17}" type="presOf" srcId="{B806F8BF-3DB1-48D8-8ECE-135B090D6BF2}" destId="{99AF8B24-9EFA-423D-BC4D-58E4ADB8F084}" srcOrd="0" destOrd="0" presId="urn:microsoft.com/office/officeart/2005/8/layout/default"/>
    <dgm:cxn modelId="{F8245F5D-3916-47CB-BEA9-D14880CC2082}" srcId="{16BC40B1-E1CF-4C59-9A84-D8E085F6234A}" destId="{89CB971D-6726-4A00-A0A2-9F2DF2E86C27}" srcOrd="2" destOrd="0" parTransId="{10DF66CD-8EDD-4A90-B31B-DDBC436E2698}" sibTransId="{13C02506-64A9-443F-A4E2-A0880B2FFF70}"/>
    <dgm:cxn modelId="{6F09283D-9AC1-464B-AAF1-F5081C94ABB8}" type="presParOf" srcId="{C6E0B270-BD78-47B6-9835-B79739FF4A7F}" destId="{1C14B5EF-7585-44CD-971F-03F8C3A32753}" srcOrd="0" destOrd="0" presId="urn:microsoft.com/office/officeart/2005/8/layout/default"/>
    <dgm:cxn modelId="{19725F63-F16E-426B-B8F1-0C794332BD15}" type="presParOf" srcId="{C6E0B270-BD78-47B6-9835-B79739FF4A7F}" destId="{AB268506-8FCB-40CA-91D0-D2B1B4C3575E}" srcOrd="1" destOrd="0" presId="urn:microsoft.com/office/officeart/2005/8/layout/default"/>
    <dgm:cxn modelId="{42EDE377-0234-4C4B-A277-97A0C4E34B8F}" type="presParOf" srcId="{C6E0B270-BD78-47B6-9835-B79739FF4A7F}" destId="{99AF8B24-9EFA-423D-BC4D-58E4ADB8F084}" srcOrd="2" destOrd="0" presId="urn:microsoft.com/office/officeart/2005/8/layout/default"/>
    <dgm:cxn modelId="{BB4297FE-0911-4595-92C9-ECA9EDEACE74}" type="presParOf" srcId="{C6E0B270-BD78-47B6-9835-B79739FF4A7F}" destId="{99173DDE-8294-4E05-9E65-5B41F1302EC8}" srcOrd="3" destOrd="0" presId="urn:microsoft.com/office/officeart/2005/8/layout/default"/>
    <dgm:cxn modelId="{028BBB28-A81B-40B6-9DD3-C8F2432A8263}" type="presParOf" srcId="{C6E0B270-BD78-47B6-9835-B79739FF4A7F}" destId="{871005DC-BFC5-4127-BAA3-007327826E5B}" srcOrd="4" destOrd="0" presId="urn:microsoft.com/office/officeart/2005/8/layout/default"/>
    <dgm:cxn modelId="{80819880-7FB2-43A8-819E-1179FE402FAD}" type="presParOf" srcId="{C6E0B270-BD78-47B6-9835-B79739FF4A7F}" destId="{A9C6F5AC-AC88-42E0-AA0B-EB3909F5B9B7}" srcOrd="5" destOrd="0" presId="urn:microsoft.com/office/officeart/2005/8/layout/default"/>
    <dgm:cxn modelId="{9D2ADEC3-05F9-4085-BCD6-947B78F7283B}" type="presParOf" srcId="{C6E0B270-BD78-47B6-9835-B79739FF4A7F}" destId="{1C3B8ADD-6CDE-40E9-9085-20B1C8BC9EE9}" srcOrd="6" destOrd="0" presId="urn:microsoft.com/office/officeart/2005/8/layout/default"/>
    <dgm:cxn modelId="{7B139FEC-C10A-4FFC-8CF3-4B50C44867E2}" type="presParOf" srcId="{C6E0B270-BD78-47B6-9835-B79739FF4A7F}" destId="{99C07BA0-7E35-47F3-88C5-61577B99D9E1}" srcOrd="7" destOrd="0" presId="urn:microsoft.com/office/officeart/2005/8/layout/default"/>
    <dgm:cxn modelId="{CFB2FEAF-13BF-4F11-B87A-0E93AF47A337}" type="presParOf" srcId="{C6E0B270-BD78-47B6-9835-B79739FF4A7F}" destId="{97766A55-54FC-45B9-8841-71DAC427D42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4B5EF-7585-44CD-971F-03F8C3A32753}">
      <dsp:nvSpPr>
        <dsp:cNvPr id="0" name=""/>
        <dsp:cNvSpPr/>
      </dsp:nvSpPr>
      <dsp:spPr>
        <a:xfrm>
          <a:off x="1316832" y="843"/>
          <a:ext cx="2483432" cy="1490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Hayrat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ul-abror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3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6832" y="843"/>
        <a:ext cx="2483432" cy="1490059"/>
      </dsp:txXfrm>
    </dsp:sp>
    <dsp:sp modelId="{99AF8B24-9EFA-423D-BC4D-58E4ADB8F084}">
      <dsp:nvSpPr>
        <dsp:cNvPr id="0" name=""/>
        <dsp:cNvSpPr/>
      </dsp:nvSpPr>
      <dsp:spPr>
        <a:xfrm>
          <a:off x="4048607" y="843"/>
          <a:ext cx="2483432" cy="1490059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Farhod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Shirin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3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8607" y="843"/>
        <a:ext cx="2483432" cy="1490059"/>
      </dsp:txXfrm>
    </dsp:sp>
    <dsp:sp modelId="{871005DC-BFC5-4127-BAA3-007327826E5B}">
      <dsp:nvSpPr>
        <dsp:cNvPr id="0" name=""/>
        <dsp:cNvSpPr/>
      </dsp:nvSpPr>
      <dsp:spPr>
        <a:xfrm>
          <a:off x="1316832" y="1739246"/>
          <a:ext cx="2483432" cy="149005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Layli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Majnun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3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6832" y="1739246"/>
        <a:ext cx="2483432" cy="1490059"/>
      </dsp:txXfrm>
    </dsp:sp>
    <dsp:sp modelId="{1C3B8ADD-6CDE-40E9-9085-20B1C8BC9EE9}">
      <dsp:nvSpPr>
        <dsp:cNvPr id="0" name=""/>
        <dsp:cNvSpPr/>
      </dsp:nvSpPr>
      <dsp:spPr>
        <a:xfrm>
          <a:off x="4048607" y="1739246"/>
          <a:ext cx="2483432" cy="1490059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Sab’ayi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sayyor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3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8607" y="1739246"/>
        <a:ext cx="2483432" cy="1490059"/>
      </dsp:txXfrm>
    </dsp:sp>
    <dsp:sp modelId="{97766A55-54FC-45B9-8841-71DAC427D42E}">
      <dsp:nvSpPr>
        <dsp:cNvPr id="0" name=""/>
        <dsp:cNvSpPr/>
      </dsp:nvSpPr>
      <dsp:spPr>
        <a:xfrm>
          <a:off x="2682719" y="3477648"/>
          <a:ext cx="2483432" cy="149005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Saddi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5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Iskandariy</a:t>
          </a:r>
          <a:r>
            <a:rPr lang="en-US" sz="35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3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2719" y="3477648"/>
        <a:ext cx="2483432" cy="149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D78-0857-4490-B9BA-15E63EB692C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5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9" y="279965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170665" indent="-170665">
              <a:buFont typeface="Arial" panose="020B0604020202020204" pitchFamily="34" charset="0"/>
              <a:buChar char="•"/>
              <a:defRPr sz="1600"/>
            </a:lvl2pPr>
            <a:lvl3pPr marL="341330" indent="-170665">
              <a:defRPr sz="1600"/>
            </a:lvl3pPr>
            <a:lvl4pPr marL="597326" indent="-255998">
              <a:defRPr sz="1600"/>
            </a:lvl4pPr>
            <a:lvl5pPr marL="853324" indent="-255998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170665" indent="-170665">
              <a:buFont typeface="Arial" panose="020B0604020202020204" pitchFamily="34" charset="0"/>
              <a:buChar char="•"/>
              <a:defRPr sz="1600"/>
            </a:lvl2pPr>
            <a:lvl3pPr marL="341330" indent="-170665">
              <a:defRPr sz="1600"/>
            </a:lvl3pPr>
            <a:lvl4pPr marL="597326" indent="-255998">
              <a:defRPr sz="1600"/>
            </a:lvl4pPr>
            <a:lvl5pPr marL="853324" indent="-255998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170665" indent="-170665">
              <a:buFont typeface="Arial" panose="020B0604020202020204" pitchFamily="34" charset="0"/>
              <a:buChar char="•"/>
              <a:defRPr sz="1600"/>
            </a:lvl2pPr>
            <a:lvl3pPr marL="341330" indent="-170665">
              <a:defRPr sz="1600"/>
            </a:lvl3pPr>
            <a:lvl4pPr marL="597326" indent="-255998">
              <a:defRPr sz="1600"/>
            </a:lvl4pPr>
            <a:lvl5pPr marL="853324" indent="-255998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526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250"/>
            <a:ext cx="1217768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351584" y="2492896"/>
            <a:ext cx="8556883" cy="623296"/>
          </a:xfrm>
          <a:prstGeom prst="rect">
            <a:avLst/>
          </a:prstGeom>
        </p:spPr>
        <p:txBody>
          <a:bodyPr vert="horz" wrap="square" lIns="0" tIns="33068" rIns="0" bIns="0" rtlCol="0">
            <a:spAutoFit/>
          </a:bodyPr>
          <a:lstStyle/>
          <a:p>
            <a:pPr marL="43588" algn="ctr">
              <a:lnSpc>
                <a:spcPts val="4628"/>
              </a:lnSpc>
              <a:spcBef>
                <a:spcPts val="261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MAVZU: 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ALISHER NAVOIY</a:t>
            </a:r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57433" y="2518746"/>
            <a:ext cx="727493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57433" y="4325730"/>
            <a:ext cx="727493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58271" y="428606"/>
            <a:ext cx="2286016" cy="108362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225"/>
              </a:spcBef>
            </a:pPr>
            <a:endParaRPr lang="en-US" sz="2667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58271" y="428606"/>
            <a:ext cx="2286016" cy="108362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048772" y="500044"/>
            <a:ext cx="1905013" cy="858621"/>
          </a:xfrm>
          <a:prstGeom prst="rect">
            <a:avLst/>
          </a:prstGeom>
        </p:spPr>
        <p:txBody>
          <a:bodyPr vert="horz" wrap="square" lIns="0" tIns="37580" rIns="0" bIns="0" rtlCol="0">
            <a:spAutoFit/>
          </a:bodyPr>
          <a:lstStyle/>
          <a:p>
            <a:pPr>
              <a:spcBef>
                <a:spcPts val="296"/>
              </a:spcBef>
            </a:pPr>
            <a:r>
              <a:rPr lang="en-US" sz="5333" b="1" spc="24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5333" b="1" spc="24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3733" b="1" spc="2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5333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8746" y="456624"/>
            <a:ext cx="6047521" cy="1266065"/>
          </a:xfrm>
          <a:prstGeom prst="rect">
            <a:avLst/>
          </a:prstGeom>
        </p:spPr>
        <p:txBody>
          <a:bodyPr vert="horz" wrap="square" lIns="0" tIns="3462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0107" defTabSz="2167683">
              <a:spcBef>
                <a:spcPts val="271"/>
              </a:spcBef>
              <a:defRPr/>
            </a:pPr>
            <a:r>
              <a:rPr lang="en-US" sz="8000" kern="2000" spc="24" dirty="0">
                <a:solidFill>
                  <a:sysClr val="window" lastClr="FFFFFF"/>
                </a:solidFill>
              </a:rPr>
              <a:t>  ADABIYOT</a:t>
            </a: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3990" y="1111868"/>
            <a:ext cx="32933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683"/>
            <a:endParaRPr sz="42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310" y="1405397"/>
            <a:ext cx="90063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167683"/>
            <a:endParaRPr sz="42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233" y="1419111"/>
            <a:ext cx="260775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683"/>
            <a:endParaRPr sz="42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1881" y="808417"/>
            <a:ext cx="63177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167683"/>
            <a:endParaRPr sz="42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4864" y="1042599"/>
            <a:ext cx="255401" cy="177415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167683"/>
            <a:endParaRPr sz="42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235" y="614407"/>
            <a:ext cx="936916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167683"/>
            <a:endParaRPr sz="4267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480" r="3480"/>
          <a:stretch>
            <a:fillRect/>
          </a:stretch>
        </p:blipFill>
        <p:spPr>
          <a:xfrm>
            <a:off x="4799856" y="3290134"/>
            <a:ext cx="3112963" cy="318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9656" y="1425325"/>
            <a:ext cx="87227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ustozlaridan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Sayyid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Hasan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Ardasher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Abdurahmon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Jomiy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Pahlavon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Muhammad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711" y="180269"/>
            <a:ext cx="11737304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1489–1493 JUDOLIKLAR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99656" y="3076291"/>
            <a:ext cx="6984776" cy="10475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Holoti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Sayyid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Hasan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Ardasher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459868"/>
            <a:ext cx="2592288" cy="441593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023320" y="4322009"/>
            <a:ext cx="6352582" cy="9915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Holoti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Pahlavon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Muhammad”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89679" y="5500677"/>
            <a:ext cx="5742625" cy="1096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Xamsat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ul-mutahayyirin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201486"/>
            <a:ext cx="11809312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“XAZOYIN UL- MA’ONIY”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665501"/>
            <a:ext cx="5976664" cy="45714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38" y="1598030"/>
            <a:ext cx="3746445" cy="5130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ятиугольник 5"/>
          <p:cNvSpPr/>
          <p:nvPr/>
        </p:nvSpPr>
        <p:spPr>
          <a:xfrm>
            <a:off x="4719930" y="1566860"/>
            <a:ext cx="6344622" cy="114206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G‘aroyib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us-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sig‘ar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4719930" y="5637208"/>
            <a:ext cx="6344622" cy="114206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Favoyid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ul-kibar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719930" y="4292229"/>
            <a:ext cx="6344622" cy="114206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Badoye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ul-vasat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719930" y="2931294"/>
            <a:ext cx="6344622" cy="114206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Navodir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ush-shabob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179" y="4409288"/>
            <a:ext cx="82130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Gahe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topdim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falakdin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notavonlig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‘, </a:t>
            </a:r>
          </a:p>
          <a:p>
            <a:pPr algn="just"/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Gahe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zamondin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komronlig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‘,</a:t>
            </a:r>
          </a:p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zamonda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achchig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chuchuk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tottim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549" y="42438"/>
            <a:ext cx="11737304" cy="132326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SAMARALI  IJOD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1670" y="1503785"/>
            <a:ext cx="3748574" cy="1269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Nasoyim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ul-muhabbat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1439566"/>
            <a:ext cx="3204623" cy="375780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08759" y="3001664"/>
            <a:ext cx="3748574" cy="13526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ut-tayr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25874" y="1533664"/>
            <a:ext cx="3689352" cy="1237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Munshaot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05836" y="2989266"/>
            <a:ext cx="3778962" cy="13526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Mahbub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ul-qulub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NAVOIY  QABRI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536160" y="4293096"/>
            <a:ext cx="3672408" cy="2007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“SHAMS UL-MILLAT”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628800"/>
            <a:ext cx="6480720" cy="495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Box 4"/>
          <p:cNvSpPr txBox="1"/>
          <p:nvPr/>
        </p:nvSpPr>
        <p:spPr>
          <a:xfrm>
            <a:off x="7120609" y="1765532"/>
            <a:ext cx="43924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1501-yilning 3-yanvar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Hirotda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1175032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ro‘yxatini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Navoiydan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ruboiy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tuyuq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Darsligingizdagi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Sab’ai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dostonidan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parchani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6456" y="260648"/>
            <a:ext cx="11679088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G‘AZAL MULKINING SULTONI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601800"/>
            <a:ext cx="397423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67408" y="1628800"/>
            <a:ext cx="64087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 </a:t>
            </a:r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nazmida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3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tor-			          </a:t>
            </a:r>
            <a:r>
              <a:rPr lang="en-US" sz="3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</a:t>
            </a:r>
            <a:r>
              <a:rPr lang="en-US" sz="3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Ayladim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yak-				  </a:t>
            </a:r>
            <a:r>
              <a:rPr lang="en-US" sz="3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Olibmen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taxti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farmonimg‘a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en-US" sz="3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3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Cherik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chekmay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Xitodin</a:t>
            </a:r>
            <a:r>
              <a:rPr lang="en-US" sz="3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Xuroson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42918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274638"/>
            <a:ext cx="11881320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NIZOMIDDIN  MIR  ALISHER  NAVOIY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99356" y="5949280"/>
            <a:ext cx="2952328" cy="785465"/>
          </a:xfrm>
          <a:prstGeom prst="flowChartPunchedTap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800" b="1" i="1" dirty="0">
                <a:solidFill>
                  <a:schemeClr val="tx1"/>
                </a:solidFill>
              </a:rPr>
              <a:t>(</a:t>
            </a:r>
            <a:r>
              <a:rPr lang="uz-Cyrl-UZ" sz="2800" b="1" i="1" dirty="0" smtClean="0">
                <a:solidFill>
                  <a:schemeClr val="tx1"/>
                </a:solidFill>
              </a:rPr>
              <a:t>1</a:t>
            </a:r>
            <a:r>
              <a:rPr lang="en-US" sz="2800" b="1" i="1" dirty="0" smtClean="0">
                <a:solidFill>
                  <a:schemeClr val="tx1"/>
                </a:solidFill>
              </a:rPr>
              <a:t>441</a:t>
            </a:r>
            <a:r>
              <a:rPr lang="uz-Cyrl-UZ" sz="2800" b="1" i="1" dirty="0" smtClean="0">
                <a:solidFill>
                  <a:schemeClr val="tx1"/>
                </a:solidFill>
              </a:rPr>
              <a:t> </a:t>
            </a:r>
            <a:r>
              <a:rPr lang="uz-Cyrl-UZ" sz="2800" b="1" i="1" dirty="0">
                <a:solidFill>
                  <a:schemeClr val="tx1"/>
                </a:solidFill>
              </a:rPr>
              <a:t>-</a:t>
            </a:r>
            <a:r>
              <a:rPr lang="uz-Cyrl-UZ" sz="2800" b="1" i="1" dirty="0" smtClean="0">
                <a:solidFill>
                  <a:schemeClr val="tx1"/>
                </a:solidFill>
              </a:rPr>
              <a:t>1</a:t>
            </a:r>
            <a:r>
              <a:rPr lang="en-US" sz="2800" b="1" i="1" dirty="0" smtClean="0">
                <a:solidFill>
                  <a:schemeClr val="tx1"/>
                </a:solidFill>
              </a:rPr>
              <a:t>501</a:t>
            </a:r>
            <a:r>
              <a:rPr lang="uz-Cyrl-UZ" sz="2800" b="1" i="1" dirty="0" smtClean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1601" y="1777822"/>
            <a:ext cx="1832311" cy="12911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HIROT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738336"/>
            <a:ext cx="2880320" cy="401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5626528" y="3745527"/>
            <a:ext cx="2949487" cy="140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 Ali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G‘aribiy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26528" y="1634765"/>
            <a:ext cx="3093503" cy="14341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G‘iyosiddin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Muhammad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96915" y="5661248"/>
            <a:ext cx="640871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1447 - IROQ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85001" y="3899076"/>
            <a:ext cx="1872206" cy="12901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ATTOR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04312" y="1634765"/>
            <a:ext cx="3096344" cy="1472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Shayx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Muhammad Chang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45336" y="3745527"/>
            <a:ext cx="3155320" cy="140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 Said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Kobuliy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8324" y="274638"/>
            <a:ext cx="11636308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YILLAR VA YO‘LLAR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598852"/>
            <a:ext cx="4443130" cy="434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48324" y="1509691"/>
            <a:ext cx="3024336" cy="14734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1451-Hirot</a:t>
            </a: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Sabzavor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hokimi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4009" y="3075229"/>
            <a:ext cx="3021663" cy="14734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Sabzavor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Mashhad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8416" y="1522980"/>
            <a:ext cx="3010303" cy="14734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1453</a:t>
            </a: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G‘iyosiddin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vafoti</a:t>
            </a:r>
            <a:endParaRPr lang="en-US" sz="3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403" y="4658678"/>
            <a:ext cx="3021663" cy="14734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1464</a:t>
            </a: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noxushliklar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55321" y="3101807"/>
            <a:ext cx="3021663" cy="14734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1457</a:t>
            </a:r>
          </a:p>
          <a:p>
            <a:pPr algn="ctr"/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Abulqosim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vafoti</a:t>
            </a:r>
            <a:endParaRPr lang="en-US" sz="3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91724" y="4694431"/>
            <a:ext cx="3179712" cy="14734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1960-2-yarmi “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firdavsmonand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Samarqand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312332" y="2238388"/>
            <a:ext cx="648072" cy="242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300068" y="5309936"/>
            <a:ext cx="648072" cy="242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378388" y="3736761"/>
            <a:ext cx="648072" cy="242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9496" y="6298358"/>
            <a:ext cx="3799881" cy="44301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Fazlulloh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Abulays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665296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“AMIRI KABIR”, “AMIRI MUQARRAB”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1.   Jamoliddinxon-TEGMANG\0.   SLAYDLAR - 5-9 ADABIYOT\rasm\3. ijod ahli\alisher navoiy\navoiy va husayn boyqar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7" y="4003194"/>
            <a:ext cx="4680520" cy="267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10-конечная звезда 5"/>
          <p:cNvSpPr/>
          <p:nvPr/>
        </p:nvSpPr>
        <p:spPr>
          <a:xfrm>
            <a:off x="9552384" y="1772816"/>
            <a:ext cx="1838470" cy="1507165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1469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5486198" y="3977058"/>
            <a:ext cx="3188886" cy="82952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MUHRDOR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5486198" y="5038571"/>
            <a:ext cx="3267496" cy="70657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5486198" y="5888144"/>
            <a:ext cx="3346106" cy="79293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HOKIM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44" y="1417639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Ilgimdan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kelganicha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zulm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tig‘in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ushotib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sindirib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mazlum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jarohatig‘a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intiqom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marhamini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qasos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malhamini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qo‘ydum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ilgimdin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kelmaganni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Hazrat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Husayn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Boyqaro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arzig‘a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yetkurdim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95880" y="1490419"/>
            <a:ext cx="5298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1465–1466-yillarda  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muxlislari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“Devon”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tuzdilar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711" y="180269"/>
            <a:ext cx="11737304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SHE’RIY DEVON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499739"/>
            <a:ext cx="3708375" cy="38014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4178369" y="1699036"/>
            <a:ext cx="2232248" cy="12091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“Ilk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06613" y="4967055"/>
            <a:ext cx="4680520" cy="14734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1476–1483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Navodir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un-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1817" y="3283984"/>
            <a:ext cx="4705316" cy="14734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1472–1476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Badoye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ul-bidoya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1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1" y="180269"/>
            <a:ext cx="11737304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IJOD  OLAMIDA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82" y="1504812"/>
            <a:ext cx="4141018" cy="1132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muluki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Ajam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86" y="1533592"/>
            <a:ext cx="2600804" cy="392747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52037" y="2911504"/>
            <a:ext cx="4184848" cy="11716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anbiyo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hukamo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86328" y="2852936"/>
            <a:ext cx="4141018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Majolis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un-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nafois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64152" y="1533592"/>
            <a:ext cx="4141018" cy="11033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u-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avzon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8095" y="4325614"/>
            <a:ext cx="4141018" cy="11033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Sab’at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abhur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5867" y="5671392"/>
            <a:ext cx="4141018" cy="1052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Muhokamat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ul-lug‘atayn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“XAMSA”     (1483-1485)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556792"/>
            <a:ext cx="3436520" cy="48965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25769576"/>
              </p:ext>
            </p:extLst>
          </p:nvPr>
        </p:nvGraphicFramePr>
        <p:xfrm>
          <a:off x="3719736" y="1648441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41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“XAMSA”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02" y="1556792"/>
            <a:ext cx="3175938" cy="493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40" y="1392481"/>
            <a:ext cx="3743428" cy="236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047" y="1988840"/>
            <a:ext cx="4524375" cy="4362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40" y="3753036"/>
            <a:ext cx="3743428" cy="301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33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338</Words>
  <Application>Microsoft Office PowerPoint</Application>
  <PresentationFormat>Широкоэкранный</PresentationFormat>
  <Paragraphs>89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Презентация PowerPoint</vt:lpstr>
      <vt:lpstr>G‘AZAL MULKINING SULTONI</vt:lpstr>
      <vt:lpstr>NIZOMIDDIN  MIR  ALISHER  NAVOIY</vt:lpstr>
      <vt:lpstr>YILLAR VA YO‘LLAR</vt:lpstr>
      <vt:lpstr>“AMIRI KABIR”, “AMIRI MUQARRAB”</vt:lpstr>
      <vt:lpstr>Презентация PowerPoint</vt:lpstr>
      <vt:lpstr>Презентация PowerPoint</vt:lpstr>
      <vt:lpstr>“XAMSA”     (1483-1485)</vt:lpstr>
      <vt:lpstr>“XAMSA” </vt:lpstr>
      <vt:lpstr>Презентация PowerPoint</vt:lpstr>
      <vt:lpstr>“XAZOYIN UL- MA’ONIY”</vt:lpstr>
      <vt:lpstr>Презентация PowerPoint</vt:lpstr>
      <vt:lpstr>NAVOIY  QABRI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172</cp:revision>
  <dcterms:created xsi:type="dcterms:W3CDTF">2020-08-03T09:44:14Z</dcterms:created>
  <dcterms:modified xsi:type="dcterms:W3CDTF">2020-11-21T06:31:38Z</dcterms:modified>
</cp:coreProperties>
</file>