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3" r:id="rId2"/>
    <p:sldId id="269" r:id="rId3"/>
    <p:sldId id="304" r:id="rId4"/>
    <p:sldId id="305" r:id="rId5"/>
    <p:sldId id="292" r:id="rId6"/>
    <p:sldId id="300" r:id="rId7"/>
    <p:sldId id="298" r:id="rId8"/>
    <p:sldId id="306" r:id="rId9"/>
    <p:sldId id="299" r:id="rId10"/>
    <p:sldId id="302" r:id="rId11"/>
    <p:sldId id="301" r:id="rId12"/>
    <p:sldId id="307" r:id="rId13"/>
    <p:sldId id="308" r:id="rId14"/>
    <p:sldId id="309" r:id="rId15"/>
    <p:sldId id="29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78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36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07568" y="2584117"/>
            <a:ext cx="10160544" cy="5818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2365C7"/>
                </a:solidFill>
                <a:latin typeface="Arial"/>
                <a:cs typeface="Arial"/>
              </a:rPr>
              <a:t> “</a:t>
            </a:r>
            <a:r>
              <a:rPr lang="en-US" sz="5400" b="1" dirty="0" err="1" smtClean="0">
                <a:solidFill>
                  <a:srgbClr val="2365C7"/>
                </a:solidFill>
                <a:latin typeface="Arial"/>
                <a:cs typeface="Arial"/>
              </a:rPr>
              <a:t>Ravshan</a:t>
            </a:r>
            <a:r>
              <a:rPr lang="en-US" sz="5400" b="1" dirty="0" smtClean="0">
                <a:solidFill>
                  <a:srgbClr val="2365C7"/>
                </a:solidFill>
                <a:latin typeface="Arial"/>
                <a:cs typeface="Arial"/>
              </a:rPr>
              <a:t>” </a:t>
            </a:r>
            <a:r>
              <a:rPr lang="en-US" sz="5400" b="1" dirty="0" err="1" smtClean="0">
                <a:solidFill>
                  <a:srgbClr val="2365C7"/>
                </a:solidFill>
                <a:latin typeface="Arial"/>
                <a:cs typeface="Arial"/>
              </a:rPr>
              <a:t>dostoni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1190" y="2604354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3135" y="450006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3" name="Picture 2" descr="D:\1.   Jamoliddinxon-TEGMANG\0.   SLAYDLAR - 5-9 ADABIYOT\3. ijod ahli\7-sinf\8. Ravshan\images (3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4" y="3588756"/>
            <a:ext cx="4060643" cy="227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91344" y="4141018"/>
            <a:ext cx="3096344" cy="259228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432028" y="4158174"/>
            <a:ext cx="3456059" cy="259228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BIR LA’LI TILLA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572" y="1484784"/>
            <a:ext cx="889477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Qo‘lingdan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kelgancha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yomonlikni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Nasihatim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yolg‘izim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yursa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chiqarmas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несколько документов 14"/>
          <p:cNvSpPr/>
          <p:nvPr/>
        </p:nvSpPr>
        <p:spPr>
          <a:xfrm>
            <a:off x="8760296" y="1340768"/>
            <a:ext cx="3143672" cy="2232248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800100" lvl="1" indent="-342900"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</a:p>
          <a:p>
            <a:pPr marL="800100" lvl="1" indent="-342900"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OTMOQ</a:t>
            </a:r>
          </a:p>
          <a:p>
            <a:pPr marL="800100" lvl="1" indent="-342900"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TULPOR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3871953"/>
            <a:ext cx="2543530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4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1162508"/>
            <a:ext cx="648072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Mardikorlik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Manov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pishiq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Qassob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(r)?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Changib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Qo‘qib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Anov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mursak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Pichoq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qin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Qalpoq</a:t>
            </a:r>
            <a:r>
              <a:rPr lang="en-US" sz="3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</a:t>
            </a:r>
            <a:r>
              <a:rPr lang="en-US" sz="3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(r)?</a:t>
            </a:r>
            <a:endParaRPr lang="ru-RU" sz="3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BOZOR TASVIRI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Художник Алишер Аликулов .(История и быт Средней Азии в его творчестве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340768"/>
            <a:ext cx="5123865" cy="352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71" y="1268760"/>
            <a:ext cx="802404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yasangan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qunduzday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qirmizday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o‘ymoqday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qaymoqday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muhrlangan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yalt-yult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Zulxumor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kokili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tong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qotirgan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272" y="1268760"/>
            <a:ext cx="2915097" cy="347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0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91181" y="4387756"/>
            <a:ext cx="2592451" cy="180826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OQQIZ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59" y="1340768"/>
            <a:ext cx="55446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arillab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parillab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alqimi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tong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karnayday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zarillab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G‘irko‘k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Borayotir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karillab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855721" y="4474184"/>
            <a:ext cx="3096344" cy="1721834"/>
          </a:xfrm>
          <a:prstGeom prst="rightArrow">
            <a:avLst>
              <a:gd name="adj1" fmla="val 52138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ZINDON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6024154" y="4387756"/>
            <a:ext cx="3096182" cy="188791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52184" y="1192565"/>
            <a:ext cx="41764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Tonglar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115" y="1481033"/>
            <a:ext cx="2665130" cy="1966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81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376" y="1412776"/>
            <a:ext cx="700237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Qoraxon lashkariga qarshi jangga kirgan Hasanxon chinakam qahramonlik namunalarini ko‘rsatadi. Shirvonlik to‘rt og‘a-ini botirlar: </a:t>
            </a:r>
            <a:r>
              <a:rPr lang="uz-Cyrl-UZ" sz="34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Aynoq, Jaynoq, Ersak, Tersaklar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ko‘magida Qoraxon qo‘shinini yengadi, o‘g‘lini o‘limdan qutqaradi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Қадам Саид Мурод. Бугун эртак керакми? | www.ziyouz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1467183"/>
            <a:ext cx="409225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90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Hijolar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bandlarga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Kallarning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hunarlariga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oladilarmi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yig‘lagani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“Aziz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oyog‘imga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...”, 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e’tiroﬁda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manmanlik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tuyg‘usi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kuchlimi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o‘zbeklik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XALQ  DOSTONLARI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3903470" y="1460701"/>
            <a:ext cx="3272649" cy="1176211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Baxshi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xalfa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усеченными противолежащими углами 15"/>
          <p:cNvSpPr/>
          <p:nvPr/>
        </p:nvSpPr>
        <p:spPr>
          <a:xfrm>
            <a:off x="257787" y="1776411"/>
            <a:ext cx="3682752" cy="5058250"/>
          </a:xfrm>
          <a:prstGeom prst="snip2DiagRect">
            <a:avLst/>
          </a:prstGeom>
          <a:scene3d>
            <a:camera prst="isometricOffAxis1Right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fors-tojik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sarguzasht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maqtov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shon-shuhrat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знак завершения 16"/>
          <p:cNvSpPr/>
          <p:nvPr/>
        </p:nvSpPr>
        <p:spPr>
          <a:xfrm>
            <a:off x="3981718" y="4123183"/>
            <a:ext cx="3272649" cy="1179004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nazm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Блок-схема: знак завершения 17"/>
          <p:cNvSpPr/>
          <p:nvPr/>
        </p:nvSpPr>
        <p:spPr>
          <a:xfrm>
            <a:off x="4009428" y="5451600"/>
            <a:ext cx="3272649" cy="1202521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Improvizatsiya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4" descr="Ð¡ÐºÐ°ÑÐ°ÑÑ Ð±ÐµÑÐ¿Ð»Ð°ÑÐ½Ð¾ Ð¿ÐµÑÐ½Ñ Oltin Dombira 05 09 2014 Ð² mp3 Ð¸ Ð±ÐµÐ· ÑÐµÐ³Ð¸ÑÑÑÐ°ÑÐ¸Ð¸-  MP3HQ.or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5" y="1460700"/>
            <a:ext cx="4371916" cy="3336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Блок-схема: знак завершения 20"/>
          <p:cNvSpPr/>
          <p:nvPr/>
        </p:nvSpPr>
        <p:spPr>
          <a:xfrm>
            <a:off x="3981718" y="2753098"/>
            <a:ext cx="3272649" cy="1202521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Do‘mbira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7-конечная звезда 5"/>
          <p:cNvSpPr/>
          <p:nvPr/>
        </p:nvSpPr>
        <p:spPr>
          <a:xfrm rot="20949062">
            <a:off x="-196702" y="735517"/>
            <a:ext cx="3619906" cy="1496929"/>
          </a:xfrm>
          <a:prstGeom prst="star7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7, 8, 11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hijo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3903471" y="1546951"/>
            <a:ext cx="3010840" cy="151216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Hodi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Zarif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1928-yili 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20" y="1441510"/>
            <a:ext cx="3063342" cy="4752528"/>
          </a:xfrm>
          <a:prstGeom prst="rect">
            <a:avLst/>
          </a:prstGeom>
        </p:spPr>
      </p:pic>
      <p:sp>
        <p:nvSpPr>
          <p:cNvPr id="11" name="Пятиугольник 10"/>
          <p:cNvSpPr/>
          <p:nvPr/>
        </p:nvSpPr>
        <p:spPr>
          <a:xfrm>
            <a:off x="3903471" y="3482752"/>
            <a:ext cx="3010840" cy="151216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1941-yili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66700" y="1420015"/>
            <a:ext cx="4440023" cy="3574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Блок-схема: знак завершения 14"/>
          <p:cNvSpPr/>
          <p:nvPr/>
        </p:nvSpPr>
        <p:spPr>
          <a:xfrm>
            <a:off x="3575720" y="5291576"/>
            <a:ext cx="4104456" cy="100811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Jumanbulbul</a:t>
            </a:r>
            <a:endParaRPr lang="ru-RU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8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qahramonlari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8208438" y="1858473"/>
            <a:ext cx="3240360" cy="169509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Gulanor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Zulxumor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312466" y="1858472"/>
            <a:ext cx="3286272" cy="2002575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Go‘ro‘g‘li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Hasanxon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Avazxon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188830" y="4390865"/>
            <a:ext cx="3361591" cy="1629278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Qoraxon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007768" y="4390864"/>
            <a:ext cx="3653796" cy="1846447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Ersak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Tersak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Aynoq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Jaynoq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57367" y="4426899"/>
            <a:ext cx="3240360" cy="162015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Yunus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Misqol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363351" y="1700808"/>
            <a:ext cx="3428393" cy="2376264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20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106635" y="5066663"/>
            <a:ext cx="4752528" cy="1224136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saj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’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qofiyali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35360" y="1381354"/>
            <a:ext cx="6926559" cy="34664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Burungi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zamonda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el-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yurti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omonda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Buxorodan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tumanda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Taka-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Yovmit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deganda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Yovmit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Chambilning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Go‘ro‘g‘libek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dushmanning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dodini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084" y="1362833"/>
            <a:ext cx="3851997" cy="370383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6171" y="19508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Блок-схема: знак завершения 16"/>
          <p:cNvSpPr/>
          <p:nvPr/>
        </p:nvSpPr>
        <p:spPr>
          <a:xfrm>
            <a:off x="2135560" y="2492896"/>
            <a:ext cx="2088232" cy="45719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знак завершения 17"/>
          <p:cNvSpPr/>
          <p:nvPr/>
        </p:nvSpPr>
        <p:spPr>
          <a:xfrm>
            <a:off x="4342683" y="1988840"/>
            <a:ext cx="2088232" cy="45719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знак завершения 18"/>
          <p:cNvSpPr/>
          <p:nvPr/>
        </p:nvSpPr>
        <p:spPr>
          <a:xfrm>
            <a:off x="335360" y="3091725"/>
            <a:ext cx="2088232" cy="45719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нак завершения 19"/>
          <p:cNvSpPr/>
          <p:nvPr/>
        </p:nvSpPr>
        <p:spPr>
          <a:xfrm>
            <a:off x="5173687" y="3068865"/>
            <a:ext cx="2088232" cy="45719"/>
          </a:xfrm>
          <a:prstGeom prst="flowChartTerminator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знак завершения 20"/>
          <p:cNvSpPr/>
          <p:nvPr/>
        </p:nvSpPr>
        <p:spPr>
          <a:xfrm>
            <a:off x="1814971" y="3590835"/>
            <a:ext cx="1217241" cy="67458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знак завершения 21"/>
          <p:cNvSpPr/>
          <p:nvPr/>
        </p:nvSpPr>
        <p:spPr>
          <a:xfrm>
            <a:off x="5951984" y="3590835"/>
            <a:ext cx="1217241" cy="67458"/>
          </a:xfrm>
          <a:prstGeom prst="flowChartTerminator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0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build="p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340769"/>
            <a:ext cx="77768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Go‘ro‘g‘libekning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Hasanxonni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Vayangandan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Avazxonni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Xunxordan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ikkovini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iskasam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tobutimning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el-u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o‘lsam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merosxo‘rim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ikkovi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bolam-bo‘tam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smon Azim. G'oz &amp; Malika Fozilova. Usmon Azim ijodida «Alpomish» dostoni  motivlari | Xurshid Davron kutubxon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340769"/>
            <a:ext cx="2790825" cy="381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806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340769"/>
            <a:ext cx="770485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olmoqqa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Ko‘nglidagi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qilmoqqa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uyingga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Hasanman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qilmoqqa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yeding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tuzimni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sovchi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Gulanorday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qizingni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8616280" y="1523915"/>
            <a:ext cx="3168352" cy="1944216"/>
          </a:xfrm>
          <a:prstGeom prst="wedgeRectCallout">
            <a:avLst>
              <a:gd name="adj1" fmla="val -66160"/>
              <a:gd name="adj2" fmla="val 8174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Go‘ro‘g‘li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Avazxonga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9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6528048" y="1268760"/>
            <a:ext cx="5663952" cy="3312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Avazxonning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ajdarday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to‘lg‘anib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o‘g‘libek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aytayotir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35360" y="1484784"/>
            <a:ext cx="5760640" cy="4968552"/>
          </a:xfrm>
          <a:prstGeom prst="wedgeRectCallout">
            <a:avLst>
              <a:gd name="adj1" fmla="val 107164"/>
              <a:gd name="adj2" fmla="val 210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i="1" dirty="0" err="1">
                <a:latin typeface="Ari\"/>
              </a:rPr>
              <a:t>Yigitlar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err="1">
                <a:latin typeface="Ari\"/>
              </a:rPr>
              <a:t>ichida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err="1">
                <a:latin typeface="Ari\"/>
              </a:rPr>
              <a:t>menman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smtClean="0">
                <a:latin typeface="Ari\"/>
              </a:rPr>
              <a:t>					</a:t>
            </a:r>
            <a:r>
              <a:rPr lang="en-US" sz="3600" i="1" dirty="0" err="1" smtClean="0">
                <a:latin typeface="Ari\"/>
              </a:rPr>
              <a:t>o‘dag‘a</a:t>
            </a:r>
            <a:r>
              <a:rPr lang="en-US" sz="3600" i="1" dirty="0" smtClean="0">
                <a:latin typeface="Ari\"/>
              </a:rPr>
              <a:t>,</a:t>
            </a:r>
          </a:p>
          <a:p>
            <a:r>
              <a:rPr lang="en-US" sz="3600" i="1" dirty="0" err="1" smtClean="0">
                <a:latin typeface="Ari\"/>
              </a:rPr>
              <a:t>Bedovga</a:t>
            </a:r>
            <a:r>
              <a:rPr lang="en-US" sz="3600" i="1" dirty="0" smtClean="0">
                <a:latin typeface="Ari\"/>
              </a:rPr>
              <a:t> </a:t>
            </a:r>
            <a:r>
              <a:rPr lang="en-US" sz="3600" i="1" dirty="0" err="1">
                <a:latin typeface="Ari\"/>
              </a:rPr>
              <a:t>yarashar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err="1">
                <a:latin typeface="Ari\"/>
              </a:rPr>
              <a:t>oltindan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smtClean="0">
                <a:latin typeface="Ari\"/>
              </a:rPr>
              <a:t>				</a:t>
            </a:r>
            <a:r>
              <a:rPr lang="en-US" sz="3600" i="1" dirty="0" err="1" smtClean="0">
                <a:latin typeface="Ari\"/>
              </a:rPr>
              <a:t>to‘g‘a</a:t>
            </a:r>
            <a:r>
              <a:rPr lang="en-US" sz="3600" i="1" dirty="0">
                <a:latin typeface="Ari\"/>
              </a:rPr>
              <a:t>, </a:t>
            </a:r>
            <a:endParaRPr lang="en-US" sz="3600" i="1" dirty="0" smtClean="0">
              <a:latin typeface="Ari\"/>
            </a:endParaRPr>
          </a:p>
          <a:p>
            <a:r>
              <a:rPr lang="en-US" sz="3600" i="1" dirty="0" err="1" smtClean="0">
                <a:latin typeface="Ari\"/>
              </a:rPr>
              <a:t>Ravshanga</a:t>
            </a:r>
            <a:r>
              <a:rPr lang="en-US" sz="3600" i="1" dirty="0" smtClean="0">
                <a:latin typeface="Ari\"/>
              </a:rPr>
              <a:t> </a:t>
            </a:r>
            <a:r>
              <a:rPr lang="en-US" sz="3600" i="1" dirty="0" err="1">
                <a:latin typeface="Ari\"/>
              </a:rPr>
              <a:t>bermayman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smtClean="0">
                <a:latin typeface="Ari\"/>
              </a:rPr>
              <a:t>			</a:t>
            </a:r>
            <a:r>
              <a:rPr lang="en-US" sz="3600" i="1" dirty="0" err="1" smtClean="0">
                <a:latin typeface="Ari\"/>
              </a:rPr>
              <a:t>Gulanorjonni</a:t>
            </a:r>
            <a:r>
              <a:rPr lang="en-US" sz="3600" i="1" dirty="0" smtClean="0">
                <a:latin typeface="Ari\"/>
              </a:rPr>
              <a:t>,</a:t>
            </a:r>
          </a:p>
          <a:p>
            <a:r>
              <a:rPr lang="en-US" sz="3600" i="1" dirty="0" err="1" smtClean="0">
                <a:latin typeface="Ari\"/>
              </a:rPr>
              <a:t>Qizim</a:t>
            </a:r>
            <a:r>
              <a:rPr lang="en-US" sz="3600" i="1" dirty="0" smtClean="0">
                <a:latin typeface="Ari\"/>
              </a:rPr>
              <a:t> </a:t>
            </a:r>
            <a:r>
              <a:rPr lang="en-US" sz="3600" i="1" dirty="0" err="1">
                <a:latin typeface="Ari\"/>
              </a:rPr>
              <a:t>tugul</a:t>
            </a:r>
            <a:r>
              <a:rPr lang="en-US" sz="3600" i="1" dirty="0">
                <a:latin typeface="Ari\"/>
              </a:rPr>
              <a:t>, </a:t>
            </a:r>
            <a:r>
              <a:rPr lang="en-US" sz="3600" i="1" dirty="0" err="1">
                <a:latin typeface="Ari\"/>
              </a:rPr>
              <a:t>kuchugimdan</a:t>
            </a:r>
            <a:r>
              <a:rPr lang="en-US" sz="3600" i="1" dirty="0">
                <a:latin typeface="Ari\"/>
              </a:rPr>
              <a:t> </a:t>
            </a:r>
            <a:r>
              <a:rPr lang="en-US" sz="3600" i="1" dirty="0" smtClean="0">
                <a:latin typeface="Ari\"/>
              </a:rPr>
              <a:t>			</a:t>
            </a:r>
            <a:r>
              <a:rPr lang="en-US" sz="3600" i="1" dirty="0" err="1" smtClean="0">
                <a:latin typeface="Ari\"/>
              </a:rPr>
              <a:t>sadag‘a</a:t>
            </a:r>
            <a:r>
              <a:rPr lang="en-US" sz="3600" i="1" dirty="0">
                <a:latin typeface="Ari\"/>
              </a:rPr>
              <a:t>.</a:t>
            </a:r>
            <a:endParaRPr lang="ru-RU" sz="3600" i="1" dirty="0">
              <a:latin typeface="Ari\"/>
            </a:endParaRPr>
          </a:p>
        </p:txBody>
      </p:sp>
    </p:spTree>
    <p:extLst>
      <p:ext uri="{BB962C8B-B14F-4D97-AF65-F5344CB8AC3E}">
        <p14:creationId xmlns:p14="http://schemas.microsoft.com/office/powerpoint/2010/main" val="406855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44" y="1162509"/>
            <a:ext cx="91407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Ravshanbek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niginga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niginning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xosiyati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barno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uzukning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Zulxumor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0.   SLAYDLAR - 5-9 ADABIYOT\3. ijod ahli\7-sinf\8. Ravshan\images (4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" t="461" r="7316" b="797"/>
          <a:stretch/>
        </p:blipFill>
        <p:spPr bwMode="auto">
          <a:xfrm>
            <a:off x="5155990" y="4869160"/>
            <a:ext cx="1912361" cy="18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171" y="19508"/>
            <a:ext cx="12192000" cy="1143000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“RAVSHAN” DOSTONI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ссылка на другую страницу 8"/>
          <p:cNvSpPr/>
          <p:nvPr/>
        </p:nvSpPr>
        <p:spPr>
          <a:xfrm>
            <a:off x="9332128" y="1340768"/>
            <a:ext cx="2664296" cy="2148052"/>
          </a:xfrm>
          <a:prstGeom prst="flowChartOffpage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Misqol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5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6116</TotalTime>
  <Words>690</Words>
  <Application>Microsoft Office PowerPoint</Application>
  <PresentationFormat>Широкоэкранный</PresentationFormat>
  <Paragraphs>92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Ari\</vt:lpstr>
      <vt:lpstr>Arial</vt:lpstr>
      <vt:lpstr>Calibri</vt:lpstr>
      <vt:lpstr>Times New Roman</vt:lpstr>
      <vt:lpstr>Тема Office</vt:lpstr>
      <vt:lpstr>Презентация PowerPoint</vt:lpstr>
      <vt:lpstr>XALQ  DOSTONLARI</vt:lpstr>
      <vt:lpstr>“RAVSHAN” DOSTONI</vt:lpstr>
      <vt:lpstr>“Ravshan” dostoni qahramonlari</vt:lpstr>
      <vt:lpstr>“RAVSHAN” DOSTONI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269</cp:revision>
  <dcterms:created xsi:type="dcterms:W3CDTF">2020-08-03T09:44:14Z</dcterms:created>
  <dcterms:modified xsi:type="dcterms:W3CDTF">2020-11-14T08:51:40Z</dcterms:modified>
</cp:coreProperties>
</file>