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269" r:id="rId3"/>
    <p:sldId id="292" r:id="rId4"/>
    <p:sldId id="278" r:id="rId5"/>
    <p:sldId id="280" r:id="rId6"/>
    <p:sldId id="290" r:id="rId7"/>
    <p:sldId id="288" r:id="rId8"/>
    <p:sldId id="289" r:id="rId9"/>
    <p:sldId id="285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2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4954" y="2714259"/>
            <a:ext cx="10160544" cy="138659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54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Mavzu</a:t>
            </a:r>
            <a:r>
              <a:rPr sz="5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O‘lmas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Umarbekov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7951" algn="just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Qiyomat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qarz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”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1190" y="2604354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3135" y="450006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499" b="12499"/>
          <a:stretch>
            <a:fillRect/>
          </a:stretch>
        </p:blipFill>
        <p:spPr>
          <a:xfrm>
            <a:off x="6456040" y="3429000"/>
            <a:ext cx="33274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Qiyomat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hikoyasi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qahramonlari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208438" y="1858473"/>
            <a:ext cx="3240360" cy="169509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Zebi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312466" y="1858473"/>
            <a:ext cx="3286272" cy="169509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Madumar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188830" y="4390865"/>
            <a:ext cx="3361591" cy="16292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Yigitlar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63414" y="4390865"/>
            <a:ext cx="3384376" cy="16561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G‘ofirjon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7367" y="4426899"/>
            <a:ext cx="3240360" cy="162015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Haydarali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363351" y="1700808"/>
            <a:ext cx="3428393" cy="237626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36" y="1340768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Suruv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Qoraxat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340768"/>
            <a:ext cx="4526534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Блок-схема: знак завершения 7"/>
          <p:cNvSpPr/>
          <p:nvPr/>
        </p:nvSpPr>
        <p:spPr>
          <a:xfrm>
            <a:off x="2998620" y="1589871"/>
            <a:ext cx="3889468" cy="124642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CHOYXONA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322096"/>
            <a:ext cx="6382501" cy="3341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5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1568981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фкш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deraza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cho‘kkaladi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Choyxona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qurilibdiki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bo‘shatib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ketmaydi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3200" dirty="0" smtClean="0">
                <a:solidFill>
                  <a:srgbClr val="002060"/>
                </a:solidFill>
                <a:latin typeface="фкш"/>
              </a:rPr>
              <a:t>.</a:t>
            </a:r>
            <a:endParaRPr lang="ru-RU" sz="3200" dirty="0">
              <a:solidFill>
                <a:srgbClr val="002060"/>
              </a:solidFill>
              <a:latin typeface="фкш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91810"/>
            <a:ext cx="3696121" cy="467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42656" y="1386379"/>
            <a:ext cx="7488832" cy="48843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Sen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Taniysan-ku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qatnaydi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340769"/>
            <a:ext cx="7416824" cy="546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omonmisan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choyxonachi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choy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Yana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kelibsan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-da?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tushdimi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to‘ng‘illadi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sarg‘aytirgan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qoshlarini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Jizillama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Azbaroyi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achinganimdan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gapiraman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Kutgandan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155220"/>
            <a:ext cx="3384376" cy="37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1568981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фкш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derazaga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tikildi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o‘tgan-ketganning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ko‘pligidan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tuyadek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lapanglardi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lapanglab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kuzatganda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Haydaralini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kuzatganda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ham...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>
              <a:latin typeface="фкш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12776"/>
            <a:ext cx="3816424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4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340769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G‘oﬁr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G‘oﬁrjon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ho‘ngraganicha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qo‘lidagi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kichkina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parchasini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Madumar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aka ham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qo‘l-oyog‘i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330928"/>
            <a:ext cx="4536504" cy="338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80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1568981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фкш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qirqtadan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qo‘ylarga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ketmasin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фкш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68981"/>
            <a:ext cx="4386755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9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484783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chiquvdik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ketaylik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xijolatlik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jilmaydi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sotolmayman-ku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Meniki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Qishloqqa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o‘tsangiz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topishingiz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QIYOMAT QARZ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13" y="1340769"/>
            <a:ext cx="2592288" cy="327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8233" y="1257148"/>
            <a:ext cx="8748972" cy="52565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qichqirdi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Musulmon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bolasimisizlar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dedim-ku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Urushda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bedarak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boqib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yuribman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Insof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Yigitlar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to‘xtab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qolishdi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bitta-bitta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qaytishdi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bilmadik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indamadi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lablari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titrardi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Hikoyada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ochishda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kampiri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qatnashiga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Keksaligiga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Sarsonboy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boqishga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demoqchi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O‘LMAS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MARBEKOV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95400" y="5432261"/>
            <a:ext cx="2952328" cy="1201614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/>
              <a:t>1934–1994)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3" y="1556792"/>
            <a:ext cx="3239761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816080" y="1556792"/>
            <a:ext cx="4968552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4" algn="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Avloniy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 algn="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 algn="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40-maktabda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32" y="1556792"/>
            <a:ext cx="194421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ятиугольник 11"/>
          <p:cNvSpPr/>
          <p:nvPr/>
        </p:nvSpPr>
        <p:spPr>
          <a:xfrm>
            <a:off x="4066280" y="2096852"/>
            <a:ext cx="2592288" cy="151216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066280" y="4149080"/>
            <a:ext cx="2592288" cy="151216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O‘ODU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661" y="1417638"/>
            <a:ext cx="3164971" cy="223224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0042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630812" y="5517232"/>
            <a:ext cx="3517335" cy="75711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1655052"/>
            <a:ext cx="3964223" cy="3502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1686347"/>
            <a:ext cx="3888432" cy="3470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883133" y="5468981"/>
            <a:ext cx="3744416" cy="75711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RAIS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205" y="3501580"/>
            <a:ext cx="2911291" cy="1803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48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4191" y="1607902"/>
            <a:ext cx="4104457" cy="376531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Umarbekovning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hikoyalardan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 ilk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1958-yili nashr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etilgan…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63352" y="1868769"/>
            <a:ext cx="6419057" cy="2786364"/>
          </a:xfrm>
          <a:prstGeom prst="flowChartPunchedTap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Xatingni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kutaman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1956</a:t>
            </a:r>
            <a:r>
              <a:rPr lang="ru-RU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789" y="1560993"/>
            <a:ext cx="4392488" cy="615553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HIKOYA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9178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IJOD OLAMI SARI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3215680" y="3752422"/>
            <a:ext cx="4968552" cy="277292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90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HIKOYA TO‘PLAMLARI VA QISSALAR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1344" y="1700808"/>
            <a:ext cx="5544616" cy="46085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Qishlog‘imiz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Charos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yaproqlar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Qiyomat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yonganda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685975"/>
            <a:ext cx="5550496" cy="44644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tashvishi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farzandi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 yomg‘iri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Jo‘ra qishloq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 qaldirg‘och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Damir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Usmonovning ikki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755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USTOZ  E’TIROFI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700808"/>
            <a:ext cx="11089232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§"/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1.   Jamoliddinxon-TEGMANG\0.   SLAYDLAR - 5-9 ADABIYOT\3. ijod ahli\6-sinf\6. abdulla qahhor\загружено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16832"/>
            <a:ext cx="327486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432" y="2348880"/>
            <a:ext cx="65872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Yozuvchining 1963-yili chop 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bahslarga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Sevgim</a:t>
            </a:r>
            <a:r>
              <a:rPr lang="uz-Cyrl-UZ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sevgilim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nomli qissasi buyuk adib Abdulla Qahhor tomonidan yuksak 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baholan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di.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NASRIY ASARLARI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03" y="1650118"/>
            <a:ext cx="2891027" cy="4369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12" y="1637475"/>
            <a:ext cx="2856217" cy="4359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1623451"/>
            <a:ext cx="2989526" cy="43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511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KINOSSENARIYLAR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700808"/>
            <a:ext cx="11233248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kun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soldat haqida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O‘zgalarni deb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 </a:t>
            </a:r>
            <a:r>
              <a:rPr lang="uz-Cyrl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qorlar bag‘ridagi 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uchrashuv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Changalzordagi ov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060848"/>
            <a:ext cx="3606905" cy="2234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4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267" y="3696590"/>
            <a:ext cx="1702136" cy="18002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80" y="0"/>
            <a:ext cx="1218641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 SAFAR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5530197" y="1706905"/>
            <a:ext cx="5918083" cy="4392488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O‘lmas 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Umarbekov 1994-yil 10-noyabrda uzoq davom etgan kasallikdan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 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5" y="1706905"/>
            <a:ext cx="309239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знак завершения 7"/>
          <p:cNvSpPr/>
          <p:nvPr/>
        </p:nvSpPr>
        <p:spPr>
          <a:xfrm>
            <a:off x="205136" y="5512184"/>
            <a:ext cx="3739393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XALQ YOZUVCHISI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323</Words>
  <Application>Microsoft Office PowerPoint</Application>
  <PresentationFormat>Широкоэкранный</PresentationFormat>
  <Paragraphs>91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фкш</vt:lpstr>
      <vt:lpstr>Тема Office</vt:lpstr>
      <vt:lpstr>Презентация PowerPoint</vt:lpstr>
      <vt:lpstr>O‘LMAS  UMARBEKOV</vt:lpstr>
      <vt:lpstr>FAOLIYATI</vt:lpstr>
      <vt:lpstr>IJOD OLAMI SARI  </vt:lpstr>
      <vt:lpstr>HIKOYA TO‘PLAMLARI VA QISSALAR</vt:lpstr>
      <vt:lpstr>USTOZ  E’TIROFI</vt:lpstr>
      <vt:lpstr>NASRIY ASARLARI</vt:lpstr>
      <vt:lpstr>KINOSSENARIYLAR</vt:lpstr>
      <vt:lpstr>SO‘NGGI  SAFAR</vt:lpstr>
      <vt:lpstr>“Qiyomat qarz” hikoyasi qahramonlari</vt:lpstr>
      <vt:lpstr>“QIYOMAT QARZ”</vt:lpstr>
      <vt:lpstr>“QIYOMAT QARZ”</vt:lpstr>
      <vt:lpstr>“QIYOMAT QARZ”</vt:lpstr>
      <vt:lpstr>“QIYOMAT QARZ”</vt:lpstr>
      <vt:lpstr>“QIYOMAT QARZ”</vt:lpstr>
      <vt:lpstr>“QIYOMAT QARZ”</vt:lpstr>
      <vt:lpstr>“QIYOMAT QARZ”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241</cp:revision>
  <dcterms:created xsi:type="dcterms:W3CDTF">2020-08-03T09:44:14Z</dcterms:created>
  <dcterms:modified xsi:type="dcterms:W3CDTF">2020-11-09T10:31:11Z</dcterms:modified>
</cp:coreProperties>
</file>