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03" r:id="rId2"/>
    <p:sldId id="269" r:id="rId3"/>
    <p:sldId id="292" r:id="rId4"/>
    <p:sldId id="278" r:id="rId5"/>
    <p:sldId id="280" r:id="rId6"/>
    <p:sldId id="290" r:id="rId7"/>
    <p:sldId id="288" r:id="rId8"/>
    <p:sldId id="289" r:id="rId9"/>
    <p:sldId id="285" r:id="rId10"/>
    <p:sldId id="296" r:id="rId11"/>
    <p:sldId id="295" r:id="rId12"/>
    <p:sldId id="297" r:id="rId13"/>
    <p:sldId id="298" r:id="rId14"/>
    <p:sldId id="299" r:id="rId15"/>
    <p:sldId id="300" r:id="rId16"/>
    <p:sldId id="301" r:id="rId17"/>
    <p:sldId id="302" r:id="rId18"/>
    <p:sldId id="294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79" autoAdjust="0"/>
    <p:restoredTop sz="94660"/>
  </p:normalViewPr>
  <p:slideViewPr>
    <p:cSldViewPr>
      <p:cViewPr varScale="1">
        <p:scale>
          <a:sx n="61" d="100"/>
          <a:sy n="61" d="100"/>
        </p:scale>
        <p:origin x="820" y="3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B3729-AEEB-4E5C-B137-06CF33C155FE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51D78-0857-4490-B9BA-15E63EB69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760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51D78-0857-4490-B9BA-15E63EB692C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9427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69578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24954" y="2714259"/>
            <a:ext cx="10160544" cy="138659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sz="5400" dirty="0" err="1" smtClean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Mavzu</a:t>
            </a:r>
            <a:r>
              <a:rPr sz="5400" dirty="0" smtClean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:</a:t>
            </a:r>
            <a:r>
              <a:rPr lang="ru-RU" sz="54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5400" dirty="0" err="1" smtClean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O‘lmas</a:t>
            </a:r>
            <a:r>
              <a:rPr lang="ru-RU" sz="54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5400" dirty="0" err="1" smtClean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Umarbekov</a:t>
            </a:r>
            <a:r>
              <a:rPr lang="en-US" sz="5400" dirty="0" smtClean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endParaRPr lang="en-US" sz="5400" dirty="0">
              <a:solidFill>
                <a:schemeClr val="accent1">
                  <a:lumMod val="50000"/>
                </a:schemeClr>
              </a:solidFill>
              <a:latin typeface="Arial"/>
              <a:cs typeface="Arial"/>
            </a:endParaRPr>
          </a:p>
          <a:p>
            <a:pPr marL="37951" algn="just"/>
            <a:r>
              <a:rPr lang="en-US" sz="54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“</a:t>
            </a:r>
            <a:r>
              <a:rPr lang="en-US" sz="5400" dirty="0" err="1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Qiyomat</a:t>
            </a:r>
            <a:r>
              <a:rPr lang="en-US" sz="54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5400" dirty="0" err="1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qarz</a:t>
            </a:r>
            <a:r>
              <a:rPr lang="en-US" sz="5400" dirty="0" smtClean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”</a:t>
            </a:r>
            <a:endParaRPr lang="en-US" sz="5400" dirty="0">
              <a:solidFill>
                <a:schemeClr val="accent1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41190" y="2604354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43135" y="4500069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134374" y="482101"/>
            <a:ext cx="209664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120336" y="482101"/>
            <a:ext cx="209664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270382" y="687726"/>
            <a:ext cx="1915681" cy="864876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5400" b="1" spc="21" dirty="0" smtClean="0">
                <a:solidFill>
                  <a:srgbClr val="FEFEFE"/>
                </a:solidFill>
                <a:latin typeface="Arial"/>
                <a:cs typeface="Arial"/>
              </a:rPr>
              <a:t>7- </a:t>
            </a:r>
            <a:r>
              <a:rPr lang="en-US" sz="5400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54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3877868" y="473315"/>
            <a:ext cx="3985099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err="1">
                <a:solidFill>
                  <a:sysClr val="window" lastClr="FFFFFF"/>
                </a:solidFill>
              </a:rPr>
              <a:t>Adabiyot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Рисунок 17"/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12499" b="12499"/>
          <a:stretch>
            <a:fillRect/>
          </a:stretch>
        </p:blipFill>
        <p:spPr>
          <a:xfrm>
            <a:off x="6456040" y="3429000"/>
            <a:ext cx="3327400" cy="3181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7500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Qiyomat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qarz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GB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hikoyasi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qahramonlari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8208438" y="1858473"/>
            <a:ext cx="3240360" cy="1695090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Zebi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4312466" y="1858473"/>
            <a:ext cx="3286272" cy="1695090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Madumar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8188830" y="4390865"/>
            <a:ext cx="3361591" cy="1629278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Yigitlar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4263414" y="4390865"/>
            <a:ext cx="3384376" cy="1656184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G‘ofirjon</a:t>
            </a:r>
            <a:endParaRPr lang="ru-RU" sz="3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457367" y="4426899"/>
            <a:ext cx="3240360" cy="1620150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Haydarali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Блок-схема: несколько документов 11"/>
          <p:cNvSpPr/>
          <p:nvPr/>
        </p:nvSpPr>
        <p:spPr>
          <a:xfrm>
            <a:off x="363351" y="1700808"/>
            <a:ext cx="3428393" cy="2376264"/>
          </a:xfrm>
          <a:prstGeom prst="flowChartMultidocumen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Sarsonboy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418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143000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QIYOMAT QARZ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9336" y="1340768"/>
            <a:ext cx="316835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4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To‘riq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endParaRPr lang="en-US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4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Suruv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poda</a:t>
            </a:r>
            <a:endParaRPr lang="en-US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4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Qoraxat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</a:t>
            </a:r>
            <a:endParaRPr lang="en-US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8128" y="1340768"/>
            <a:ext cx="4526534" cy="331236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Блок-схема: знак завершения 7"/>
          <p:cNvSpPr/>
          <p:nvPr/>
        </p:nvSpPr>
        <p:spPr>
          <a:xfrm>
            <a:off x="2998620" y="1589871"/>
            <a:ext cx="3889468" cy="1246425"/>
          </a:xfrm>
          <a:prstGeom prst="flowChartTerminato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CHOYXONA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360" y="3322096"/>
            <a:ext cx="6382501" cy="334121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7552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67808" y="1568981"/>
            <a:ext cx="748883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smtClean="0">
                <a:latin typeface="фкш"/>
              </a:rPr>
              <a:t>	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Sarsonboy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deraza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yoniga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cho‘kkaladi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Choyxona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qurilibdiki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joy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uniki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Birov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o‘tirgan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ham, u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kelganda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bo‘shatib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bozor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ko‘rinadi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ko‘prikdan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o‘tayotgan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ketmaydi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hammasi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ko‘zdan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3200" dirty="0" smtClean="0">
                <a:solidFill>
                  <a:srgbClr val="002060"/>
                </a:solidFill>
                <a:latin typeface="фкш"/>
              </a:rPr>
              <a:t>.</a:t>
            </a:r>
            <a:endParaRPr lang="ru-RU" sz="3200" dirty="0">
              <a:solidFill>
                <a:srgbClr val="002060"/>
              </a:solidFill>
              <a:latin typeface="фкш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143000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QIYOMAT QARZ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376" y="1491810"/>
            <a:ext cx="3696121" cy="46734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Скругленный прямоугольник 3"/>
          <p:cNvSpPr/>
          <p:nvPr/>
        </p:nvSpPr>
        <p:spPr>
          <a:xfrm>
            <a:off x="4342656" y="1386379"/>
            <a:ext cx="7488832" cy="488435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– Sen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yaxshisi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bozorga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Taniysan-ku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Cyrl-UZ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Bu 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Sarsonboy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ma’qul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bozorni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kanda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qilmay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qatnaydi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738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7368" y="1340769"/>
            <a:ext cx="7416824" cy="546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Ha,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Sarsonboy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omonmisan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–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choyxonachi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choy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qo‘yar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– Yana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kelibsan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-da?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og‘irligim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tushdimi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–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to‘ng‘illadi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Sarsonboy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oftob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sarg‘aytirgan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siyrak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qoshlarini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chimirib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Jizillama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Azbaroyi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achinganimdan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gapiraman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Kutgandan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143000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QIYOMAT QARZ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0256" y="1155220"/>
            <a:ext cx="3384376" cy="3704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948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67808" y="1568981"/>
            <a:ext cx="748883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smtClean="0">
                <a:solidFill>
                  <a:srgbClr val="002060"/>
                </a:solidFill>
                <a:latin typeface="фкш"/>
              </a:rPr>
              <a:t>	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Sarsonboy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derazaga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tikildi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Ko‘prik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o‘tgan-ketganning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ko‘pligidan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xuddi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tuyadek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lapanglardi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O‘shanda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lapanglab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kuzatganda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Haydaralini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kuzatganda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ham...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3200" dirty="0">
              <a:latin typeface="фкш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143000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QIYOMAT QARZ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52" y="1412776"/>
            <a:ext cx="3816424" cy="432048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45450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7368" y="1340769"/>
            <a:ext cx="72008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G‘oﬁr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G‘oﬁrjon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–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Zebi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xola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gapira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ho‘ngraganicha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qo‘lidagi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qog‘ozni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uzatdi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uz-Cyrl-UZ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Sarsonboy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kichkina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qog‘oz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parchasini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hammasiga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Madumar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aka ham 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o‘g‘lidan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Sarsonboy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o‘qimadi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qo‘l-oyog‘i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joyida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qotib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143000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QIYOMAT QARZ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112" y="1330928"/>
            <a:ext cx="4536504" cy="338042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41806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83832" y="1568981"/>
            <a:ext cx="7272808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smtClean="0">
                <a:solidFill>
                  <a:srgbClr val="002060"/>
                </a:solidFill>
                <a:latin typeface="фкш"/>
              </a:rPr>
              <a:t>	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Mana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yigirma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uz-Cyrl-UZ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Tashlab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qirqtadan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qo‘ylarga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aralashib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ketmasin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qolsa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qiyin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deb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Sarsonboy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hammasining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bo‘yniga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latta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kelmadi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фкш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143000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QIYOMAT QARZ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368" y="1568981"/>
            <a:ext cx="4386755" cy="345638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26980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7368" y="1484783"/>
            <a:ext cx="835292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Boboy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bahona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dam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chiquvdik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yoqqa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Qo‘ydan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bittasini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u-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ketaylik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Sarsonboy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xijolatlik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jilmaydi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Attang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bo‘tam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sotolmayman-ku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Meniki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Qishloqqa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o‘tsangiz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xonadondan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topishingiz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Men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beraman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Bular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omonat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143000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QIYOMAT QARZ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4113" y="1340769"/>
            <a:ext cx="2592288" cy="32777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08233" y="1257148"/>
            <a:ext cx="8748972" cy="525658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To‘xtang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! 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qichqirdi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Sarsonboy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Musulmon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bolasimisizlar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meniki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dedim-ku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Egasi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qo‘ylarning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Urushda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bedarak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yigirma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yildan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boqib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yuribman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Insof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bormi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Yigitlar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to‘xtab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qolishdi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bitta-bitta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orqaga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qaytishdi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Kechiring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bilmadik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kimdir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Sarsonboy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indamadi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rangida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qolmagan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lablari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titrardi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3441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844824"/>
            <a:ext cx="10972800" cy="4525963"/>
          </a:xfrm>
        </p:spPr>
        <p:txBody>
          <a:bodyPr>
            <a:normAutofit fontScale="85000" lnSpcReduction="20000"/>
          </a:bodyPr>
          <a:lstStyle/>
          <a:p>
            <a:pPr lvl="0" algn="just"/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Hikoyada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otning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holati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o‘rinlarga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Sizningcha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tasvirlar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mohiyatini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ochishda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Sarsonboy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otaning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kampiri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bozorga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qatnashiga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qarshilik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Keksaligiga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qaramay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Sarsonboy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otani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birovning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qo‘yini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boqishga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majbur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sababni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algn="just"/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Yozuvchi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demoqchi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o‘ylaysiz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4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029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O‘LMAS 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MARBEKOV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перфолента 4"/>
          <p:cNvSpPr/>
          <p:nvPr/>
        </p:nvSpPr>
        <p:spPr>
          <a:xfrm>
            <a:off x="695400" y="5432261"/>
            <a:ext cx="2952328" cy="1201614"/>
          </a:xfrm>
          <a:prstGeom prst="flowChartPunchedTape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Cyrl-UZ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b="1" dirty="0" smtClean="0"/>
              <a:t>1934–1994)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983" y="1556792"/>
            <a:ext cx="3239761" cy="374441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Скругленный прямоугольник 9"/>
          <p:cNvSpPr/>
          <p:nvPr/>
        </p:nvSpPr>
        <p:spPr>
          <a:xfrm>
            <a:off x="6816080" y="1556792"/>
            <a:ext cx="4968552" cy="40324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4" algn="r"/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Abdulla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Avloniy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4" algn="r"/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solgan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4" algn="r"/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40-maktabda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3532" y="1556792"/>
            <a:ext cx="1944215" cy="25922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ятиугольник 11"/>
          <p:cNvSpPr/>
          <p:nvPr/>
        </p:nvSpPr>
        <p:spPr>
          <a:xfrm>
            <a:off x="4066280" y="2096852"/>
            <a:ext cx="2592288" cy="1512168"/>
          </a:xfrm>
          <a:prstGeom prst="homePlat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</a:t>
            </a:r>
            <a:endParaRPr lang="ru-RU" sz="2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ятиугольник 12"/>
          <p:cNvSpPr/>
          <p:nvPr/>
        </p:nvSpPr>
        <p:spPr>
          <a:xfrm>
            <a:off x="4066280" y="4149080"/>
            <a:ext cx="2592288" cy="1512168"/>
          </a:xfrm>
          <a:prstGeom prst="homePlat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O‘ODU</a:t>
            </a:r>
            <a:endParaRPr lang="ru-RU" sz="2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97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9661" y="1417638"/>
            <a:ext cx="3164971" cy="2232248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0" y="20042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с двумя усеченными противолежащими углами 8"/>
          <p:cNvSpPr/>
          <p:nvPr/>
        </p:nvSpPr>
        <p:spPr>
          <a:xfrm>
            <a:off x="630812" y="5517232"/>
            <a:ext cx="3517335" cy="757119"/>
          </a:xfrm>
          <a:prstGeom prst="snip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MUHARRIR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369" y="1655052"/>
            <a:ext cx="3964223" cy="35021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9856" y="1686347"/>
            <a:ext cx="3888432" cy="34708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Прямоугольник с двумя усеченными противолежащими углами 9"/>
          <p:cNvSpPr/>
          <p:nvPr/>
        </p:nvSpPr>
        <p:spPr>
          <a:xfrm>
            <a:off x="4883133" y="5468981"/>
            <a:ext cx="3744416" cy="757119"/>
          </a:xfrm>
          <a:prstGeom prst="snip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RAIS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84205" y="3501580"/>
            <a:ext cx="2911291" cy="18039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17480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24191" y="1607902"/>
            <a:ext cx="4104457" cy="3765314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uz-Cyrl-UZ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lmas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Umarbekovning </a:t>
            </a:r>
            <a:r>
              <a:rPr lang="uz-Cyrl-UZ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hikoyalardan </a:t>
            </a:r>
            <a:r>
              <a:rPr lang="uz-Cyrl-UZ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 ilk </a:t>
            </a:r>
            <a:r>
              <a:rPr lang="uz-Cyrl-UZ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Cyrl-UZ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lami </a:t>
            </a:r>
            <a:r>
              <a:rPr lang="uz-Cyrl-UZ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1958-yili nashr </a:t>
            </a:r>
            <a:r>
              <a:rPr lang="uz-Cyrl-UZ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etilgan…</a:t>
            </a:r>
            <a:endParaRPr lang="ru-RU" sz="40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перфолента 4"/>
          <p:cNvSpPr/>
          <p:nvPr/>
        </p:nvSpPr>
        <p:spPr>
          <a:xfrm>
            <a:off x="263352" y="1868769"/>
            <a:ext cx="6419057" cy="2786364"/>
          </a:xfrm>
          <a:prstGeom prst="flowChartPunchedTap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5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Xatingni</a:t>
            </a:r>
            <a:r>
              <a:rPr lang="en-US" sz="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kutaman</a:t>
            </a:r>
            <a:r>
              <a:rPr lang="en-US" sz="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algn="ctr"/>
            <a:r>
              <a:rPr lang="en-US" sz="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1956</a:t>
            </a:r>
            <a:r>
              <a:rPr lang="ru-RU" sz="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5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0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3789" y="1560993"/>
            <a:ext cx="4392488" cy="615553"/>
          </a:xfrm>
          <a:prstGeom prst="rect">
            <a:avLst/>
          </a:prstGeom>
          <a:noFill/>
          <a:ln w="34925"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ILK HIKOYA</a:t>
            </a:r>
            <a:endParaRPr lang="ru-RU" sz="3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0" y="9178"/>
            <a:ext cx="12191999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IJOD OLAMI SARI 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7-конечная звезда 1"/>
          <p:cNvSpPr/>
          <p:nvPr/>
        </p:nvSpPr>
        <p:spPr>
          <a:xfrm>
            <a:off x="3215680" y="3752422"/>
            <a:ext cx="4968552" cy="2772922"/>
          </a:xfrm>
          <a:prstGeom prst="star7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hikoyasi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499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/>
      <p:bldP spid="8" grpId="0" animBg="1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17190"/>
            <a:ext cx="12192000" cy="1228998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HIKOYA TO‘PLAMLARI VA QISSALAR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91344" y="1700808"/>
            <a:ext cx="5544616" cy="4608512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1"/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Qishlog‘imiz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kishilari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“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Yulduzlar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lvl="1"/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Charos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lvl="1"/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Ko‘prik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lvl="1"/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yaproqlar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lvl="1"/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Qiyomat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lvl="1"/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yonganda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096000" y="1685975"/>
            <a:ext cx="5550496" cy="4464496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Cyrl-UZ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Kimning </a:t>
            </a:r>
            <a:r>
              <a:rPr lang="uz-Cyrl-UZ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tashvishi </a:t>
            </a:r>
            <a:r>
              <a:rPr lang="uz-Cyrl-UZ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Cyrl-UZ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 farzandi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Cyrl-UZ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 yomg‘iri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Cyrl-UZ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Jo‘ra qishloq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Cyrl-UZ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 qaldirg‘och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Cyrl-UZ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Damir </a:t>
            </a:r>
            <a:r>
              <a:rPr lang="uz-Cyrl-UZ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Usmonovning ikki </a:t>
            </a:r>
            <a:r>
              <a:rPr lang="uz-Cyrl-UZ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uz-Cyrl-UZ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939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5755"/>
            <a:ext cx="12192000" cy="1228998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USTOZ  E’TIROFI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07368" y="1700808"/>
            <a:ext cx="11089232" cy="468052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028700" lvl="1" indent="-571500">
              <a:buFont typeface="Wingdings" panose="05000000000000000000" pitchFamily="2" charset="2"/>
              <a:buChar char="§"/>
            </a:pP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D:\1.   Jamoliddinxon-TEGMANG\0.   SLAYDLAR - 5-9 ADABIYOT\3. ijod ahli\6-sinf\6. abdulla qahhor\загружено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208" y="1916832"/>
            <a:ext cx="3274864" cy="42484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83432" y="2348880"/>
            <a:ext cx="6587232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Cyrl-UZ" sz="3400" dirty="0">
                <a:latin typeface="Arial" panose="020B0604020202020204" pitchFamily="34" charset="0"/>
                <a:cs typeface="Arial" panose="020B0604020202020204" pitchFamily="34" charset="0"/>
              </a:rPr>
              <a:t>Yozuvchining 1963-yili chop </a:t>
            </a:r>
            <a:r>
              <a:rPr lang="uz-Cyrl-UZ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bahslarga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Cyrl-UZ" sz="3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Sevgim</a:t>
            </a:r>
            <a:r>
              <a:rPr lang="uz-Cyrl-UZ" sz="3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Cyrl-UZ" sz="3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sevgilim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uz-Cyrl-UZ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3400" dirty="0">
                <a:latin typeface="Arial" panose="020B0604020202020204" pitchFamily="34" charset="0"/>
                <a:cs typeface="Arial" panose="020B0604020202020204" pitchFamily="34" charset="0"/>
              </a:rPr>
              <a:t>nomli qissasi buyuk adib Abdulla Qahhor tomonidan yuksak </a:t>
            </a:r>
            <a:r>
              <a:rPr lang="uz-Cyrl-UZ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baholan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di.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2402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28998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NASRIY ASARLARI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1303" y="1650118"/>
            <a:ext cx="2891027" cy="43693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312" y="1637475"/>
            <a:ext cx="2856217" cy="435941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8128" y="1623451"/>
            <a:ext cx="2989526" cy="4373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356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14511"/>
            <a:ext cx="12192000" cy="1228998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KINOSSENARIYLAR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07368" y="1700808"/>
            <a:ext cx="11233248" cy="468052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Cyrl-UZ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Yigit </a:t>
            </a:r>
            <a:r>
              <a:rPr lang="uz-Cyrl-UZ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 </a:t>
            </a:r>
            <a:r>
              <a:rPr lang="uz-Cyrl-UZ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Cyrl-UZ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 kun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Cyrl-UZ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 </a:t>
            </a:r>
            <a:r>
              <a:rPr lang="uz-Cyrl-UZ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soldat haqida </a:t>
            </a:r>
            <a:r>
              <a:rPr lang="uz-Cyrl-UZ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qissa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Cyrl-UZ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O‘zgalarni deb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Cyrl-UZ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Qalin </a:t>
            </a:r>
            <a:r>
              <a:rPr lang="uz-Cyrl-UZ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qorlar bag‘ridagi </a:t>
            </a:r>
            <a:r>
              <a:rPr lang="uz-Cyrl-UZ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uchrashuv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uz-Cyrl-UZ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Cyrl-UZ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Changalzordagi ov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6120" y="2060848"/>
            <a:ext cx="3606905" cy="22349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114943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4267" y="3696590"/>
            <a:ext cx="1702136" cy="1800201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5580" y="0"/>
            <a:ext cx="12186419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SO‘NGGI  SAFAR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несколько документов 6"/>
          <p:cNvSpPr/>
          <p:nvPr/>
        </p:nvSpPr>
        <p:spPr>
          <a:xfrm>
            <a:off x="5530197" y="1706905"/>
            <a:ext cx="5918083" cy="4392488"/>
          </a:xfrm>
          <a:prstGeom prst="flowChartMultidocumen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z-Cyrl-UZ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O‘lmas </a:t>
            </a:r>
            <a:r>
              <a:rPr lang="uz-Cyrl-UZ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Umarbekov 1994-yil 10-noyabrda uzoq davom etgan kasallikdan </a:t>
            </a:r>
            <a:r>
              <a:rPr lang="uz-Cyrl-UZ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endParaRPr lang="en-US" sz="3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z-Cyrl-UZ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vafot </a:t>
            </a:r>
            <a:r>
              <a:rPr lang="uz-Cyrl-UZ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etdi.</a:t>
            </a:r>
            <a:endParaRPr lang="ru-RU" sz="3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075" y="1706905"/>
            <a:ext cx="3092398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Блок-схема: знак завершения 7"/>
          <p:cNvSpPr/>
          <p:nvPr/>
        </p:nvSpPr>
        <p:spPr>
          <a:xfrm>
            <a:off x="205136" y="5512184"/>
            <a:ext cx="3739393" cy="1174417"/>
          </a:xfrm>
          <a:prstGeom prst="flowChartTerminato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O‘ZBEKISTON XALQ YOZUVCHISI</a:t>
            </a:r>
          </a:p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1992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289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5966</TotalTime>
  <Words>323</Words>
  <Application>Microsoft Office PowerPoint</Application>
  <PresentationFormat>Широкоэкранный</PresentationFormat>
  <Paragraphs>91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Wingdings</vt:lpstr>
      <vt:lpstr>фкш</vt:lpstr>
      <vt:lpstr>Тема Office</vt:lpstr>
      <vt:lpstr>Презентация PowerPoint</vt:lpstr>
      <vt:lpstr>O‘LMAS  UMARBEKOV</vt:lpstr>
      <vt:lpstr>FAOLIYATI</vt:lpstr>
      <vt:lpstr>IJOD OLAMI SARI  </vt:lpstr>
      <vt:lpstr>HIKOYA TO‘PLAMLARI VA QISSALAR</vt:lpstr>
      <vt:lpstr>USTOZ  E’TIROFI</vt:lpstr>
      <vt:lpstr>NASRIY ASARLARI</vt:lpstr>
      <vt:lpstr>KINOSSENARIYLAR</vt:lpstr>
      <vt:lpstr>SO‘NGGI  SAFAR</vt:lpstr>
      <vt:lpstr>“Qiyomat qarz” hikoyasi qahramonlari</vt:lpstr>
      <vt:lpstr>“QIYOMAT QARZ”</vt:lpstr>
      <vt:lpstr>“QIYOMAT QARZ”</vt:lpstr>
      <vt:lpstr>“QIYOMAT QARZ”</vt:lpstr>
      <vt:lpstr>“QIYOMAT QARZ”</vt:lpstr>
      <vt:lpstr>“QIYOMAT QARZ”</vt:lpstr>
      <vt:lpstr>“QIYOMAT QARZ”</vt:lpstr>
      <vt:lpstr>“QIYOMAT QARZ”</vt:lpstr>
      <vt:lpstr>MUSTAQIL BAJARISH UCHUN TOPSHIRIQ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Пользователь</cp:lastModifiedBy>
  <cp:revision>241</cp:revision>
  <dcterms:created xsi:type="dcterms:W3CDTF">2020-08-03T09:44:14Z</dcterms:created>
  <dcterms:modified xsi:type="dcterms:W3CDTF">2020-11-09T10:31:11Z</dcterms:modified>
</cp:coreProperties>
</file>