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9" r:id="rId4"/>
    <p:sldId id="271" r:id="rId5"/>
    <p:sldId id="287" r:id="rId6"/>
    <p:sldId id="278" r:id="rId7"/>
    <p:sldId id="280" r:id="rId8"/>
    <p:sldId id="288" r:id="rId9"/>
    <p:sldId id="289" r:id="rId10"/>
    <p:sldId id="290" r:id="rId11"/>
    <p:sldId id="272" r:id="rId12"/>
    <p:sldId id="291" r:id="rId13"/>
    <p:sldId id="285" r:id="rId14"/>
    <p:sldId id="27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9376" y="2132856"/>
            <a:ext cx="637085" cy="14783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465233" y="3861048"/>
            <a:ext cx="662215" cy="15121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8" name="Рисунок 7" descr="photo_2020-08-03_10-12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3356992"/>
            <a:ext cx="3086025" cy="27259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4324" y="2564905"/>
            <a:ext cx="9242155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51" algn="just">
              <a:lnSpc>
                <a:spcPts val="4018"/>
              </a:lnSpc>
              <a:spcBef>
                <a:spcPts val="227"/>
              </a:spcBef>
            </a:pPr>
            <a:r>
              <a:rPr lang="en-US" sz="60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6000" dirty="0" err="1" smtClean="0">
                <a:solidFill>
                  <a:srgbClr val="002060"/>
                </a:solidFill>
                <a:latin typeface="Arial"/>
                <a:cs typeface="Arial"/>
              </a:rPr>
              <a:t>Asqad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/>
                <a:cs typeface="Arial"/>
              </a:rPr>
              <a:t>Muxtorning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endParaRPr lang="en-US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endParaRPr lang="en-US" sz="6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r>
              <a:rPr lang="en-US" sz="6000" dirty="0" err="1" smtClean="0">
                <a:solidFill>
                  <a:srgbClr val="002060"/>
                </a:solidFill>
                <a:latin typeface="Arial"/>
                <a:cs typeface="Arial"/>
              </a:rPr>
              <a:t>hayoti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6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/>
                <a:cs typeface="Arial"/>
              </a:rPr>
              <a:t>ijodi</a:t>
            </a:r>
            <a:endParaRPr lang="en-US" sz="6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12173957" cy="18303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5924" y="513249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135789" y="387078"/>
            <a:ext cx="1476532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135789" y="387078"/>
            <a:ext cx="1476532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10135789" y="709056"/>
            <a:ext cx="147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7728" y="395409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81" defTabSz="1935419">
              <a:spcBef>
                <a:spcPts val="241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en-US" sz="72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809312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TARJIMALARI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1344" y="1700808"/>
            <a:ext cx="11665296" cy="4680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Sоfоkl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Shоh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Edip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Shеkspir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Shillеr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trаgеdiyаlаri</a:t>
            </a:r>
            <a:endParaRPr lang="en-US" sz="4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800100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Pushkin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Lеrmоntоv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Blоk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Mаyаkоvskiy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аsаrlаri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“TUNDALIKLAR”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07368" y="1458462"/>
            <a:ext cx="6912768" cy="557093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1228" indent="-571500" algn="just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sangiz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baxt-siz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aqlliga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ahmoq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baribir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to‘ymaydi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8248" y="607937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1997-yil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D:\1.   Jamoliddinxon-TEGMANG\0.   SLAYDLAR - 5-9 ADABIYOT\rasm\3. ijod ahli\asqad muxtor\g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30" y="1814874"/>
            <a:ext cx="3132313" cy="41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“TUNDALIKLAR”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79376" y="1628800"/>
            <a:ext cx="6912768" cy="488979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1228" indent="-5715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mustasnodir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228" indent="-571500" algn="just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o‘qilgani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8248" y="59953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1997-yil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D:\1.   Jamoliddinxon-TEGMANG\0.   SLAYDLAR - 5-9 ADABIYOT\rasm\3. ijod ahli\asqad muxtor\g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814874"/>
            <a:ext cx="3132383" cy="41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5296345"/>
            <a:ext cx="11305256" cy="10129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Asqad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Muxtor</a:t>
            </a:r>
            <a:r>
              <a:rPr lang="uz-Cyrl-UZ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1997-yilning 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17-аprеlidа </a:t>
            </a:r>
            <a:r>
              <a:rPr lang="uz-Cyrl-UZ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vafot </a:t>
            </a:r>
            <a:r>
              <a:rPr lang="uz-Cyrl-UZ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uz-Cyrl-UZ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391056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SO‘NGGI  SAFAR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07368" y="1798029"/>
            <a:ext cx="7272808" cy="302433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o‘tyapti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deymiz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hazinlik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ovutish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o‘zimiz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o‘tyapmiz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418" y="1823728"/>
            <a:ext cx="35127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E’TIBOR  VA  E’TIROF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022341"/>
            <a:ext cx="2088232" cy="2894216"/>
          </a:xfrm>
          <a:prstGeom prst="rect">
            <a:avLst/>
          </a:prstGeom>
        </p:spPr>
      </p:pic>
      <p:sp>
        <p:nvSpPr>
          <p:cNvPr id="9" name="Блок-схема: знак завершения 8"/>
          <p:cNvSpPr/>
          <p:nvPr/>
        </p:nvSpPr>
        <p:spPr>
          <a:xfrm>
            <a:off x="1780543" y="5226075"/>
            <a:ext cx="3230314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XALQ YOZUVCHISI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744072" y="5210621"/>
            <a:ext cx="3470719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983433"/>
            <a:ext cx="2779475" cy="32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Yulduzim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Tug‘ilish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Asqad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Muxtor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she’rlaridagi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polizkapa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shuvoq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yolqin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ko‘lanka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so‘zlariga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she’ridagi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ko‘lanka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nimaning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timsoli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6456" y="260648"/>
            <a:ext cx="11679088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609600" y="1772816"/>
            <a:ext cx="10972800" cy="494116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O‘zimniki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menikimas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sezib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turibman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yuribman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O‘zimniki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O‘rtada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baham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Achchiq-chuchugi-yu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Yengil-yelpi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umrdan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dam, </a:t>
            </a:r>
          </a:p>
          <a:p>
            <a:pPr lvl="1"/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Rozi-rizo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egasi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274638"/>
            <a:ext cx="1188132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ASQAD  MUXTOR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72722" y="5837259"/>
            <a:ext cx="2952328" cy="785465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2800" b="1" dirty="0" smtClean="0">
                <a:solidFill>
                  <a:schemeClr val="tx1"/>
                </a:solidFill>
              </a:rPr>
              <a:t>19</a:t>
            </a:r>
            <a:r>
              <a:rPr lang="en-US" sz="2800" b="1" dirty="0" smtClean="0">
                <a:solidFill>
                  <a:schemeClr val="tx1"/>
                </a:solidFill>
              </a:rPr>
              <a:t>20</a:t>
            </a:r>
            <a:r>
              <a:rPr lang="uz-Cyrl-UZ" sz="2800" b="1" dirty="0" smtClean="0">
                <a:solidFill>
                  <a:schemeClr val="tx1"/>
                </a:solidFill>
              </a:rPr>
              <a:t>-19</a:t>
            </a:r>
            <a:r>
              <a:rPr lang="en-US" sz="2800" b="1" dirty="0" smtClean="0">
                <a:solidFill>
                  <a:schemeClr val="tx1"/>
                </a:solidFill>
              </a:rPr>
              <a:t>97</a:t>
            </a:r>
            <a:r>
              <a:rPr lang="uz-Cyrl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9101" y="1556792"/>
            <a:ext cx="7773811" cy="5065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Ota-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Tataristondan</a:t>
            </a:r>
            <a:endParaRPr lang="en-US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1920-yil 23-dekabrda </a:t>
            </a:r>
          </a:p>
          <a:p>
            <a:pPr algn="just"/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tasidan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endParaRPr lang="en-US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3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farzandning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uchinchisi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olalar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uyida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65828"/>
            <a:ext cx="3839037" cy="35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48672"/>
            <a:ext cx="6552728" cy="525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1936-yili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Toshkentdagi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jurnalistika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kursida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1938-yili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Sаmаrqаnddаgi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O‘zbеkistоn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dаvlаt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dоrilfu-nunigа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kirаdi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O‘rtа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Osiyо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dаvlаt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universitetiga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yuboriladi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TAHSIL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88" y="1628800"/>
            <a:ext cx="4752528" cy="5076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52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52128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079" y="2275136"/>
            <a:ext cx="3816424" cy="330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811" y="1589935"/>
            <a:ext cx="2952328" cy="3998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589935"/>
            <a:ext cx="3118403" cy="3998769"/>
          </a:xfrm>
          <a:prstGeom prst="rect">
            <a:avLst/>
          </a:prstGeom>
        </p:spPr>
      </p:pic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207568" y="5976947"/>
            <a:ext cx="7344816" cy="69269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BOSH MUHARRIR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5992" y="1607902"/>
            <a:ext cx="4842656" cy="448539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Kаttа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mаtbuоtdа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O‘zbеkistоn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аdаbi-yоti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sаn’аti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gazetasi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sаhifаlаridа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1938-yili 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аvlоd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shе’ri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0145" y="1607902"/>
            <a:ext cx="6491065" cy="2786364"/>
          </a:xfrm>
          <a:prstGeom prst="flowChartPunchedTap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yoshidа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3432" y="1599039"/>
            <a:ext cx="2448272" cy="646331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SHE’R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IJOD OLAMI SARI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34" y="4232951"/>
            <a:ext cx="264986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4435" y="4769318"/>
            <a:ext cx="264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quyuvchi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</a:p>
        </p:txBody>
      </p:sp>
    </p:spTree>
    <p:extLst>
      <p:ext uri="{BB962C8B-B14F-4D97-AF65-F5344CB8AC3E}">
        <p14:creationId xmlns:p14="http://schemas.microsoft.com/office/powerpoint/2010/main" val="37814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/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809312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SHE’RIY TO‘PLAMLARI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68" y="1628800"/>
            <a:ext cx="11233248" cy="496855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quyuvchi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mehribonim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miniatyura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Karvon </a:t>
            </a:r>
            <a:r>
              <a:rPr lang="uz-Cyrl-UZ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qo‘ng‘irog‘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 belanchagi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Hamshaharlarim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aytar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so‘zim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 yurakdan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0808"/>
            <a:ext cx="2736304" cy="328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1.   Jamoliddinxon-TEGMANG\0.   SLAYDLAR - 5-9 ADABIYOT\rasm\3. ijod ahli\asqad muxtor\jgghj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8904312" y="1772816"/>
            <a:ext cx="236283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22" y="242833"/>
            <a:ext cx="12000656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NASRIY ASARLARI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28800"/>
            <a:ext cx="2304256" cy="2985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00808"/>
            <a:ext cx="2240832" cy="2985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2924944"/>
            <a:ext cx="2199284" cy="3430543"/>
          </a:xfrm>
          <a:prstGeom prst="rect">
            <a:avLst/>
          </a:prstGeom>
        </p:spPr>
      </p:pic>
      <p:pic>
        <p:nvPicPr>
          <p:cNvPr id="17" name="Picture 3" descr="D:\1.   Jamoliddinxon-TEGMANG\0.   SLAYDLAR - 5-9 ADABIYOT\rasm\3. ijod ahli\asqad muxtor\asqad muxtor-kito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556792"/>
            <a:ext cx="2370494" cy="29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600" y="2924944"/>
            <a:ext cx="2458166" cy="34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809312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DRAMATIK ASARLARI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68" y="1700808"/>
            <a:ext cx="11089232" cy="4680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cho‘qqisi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Yaxshilikka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Samandar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240868"/>
            <a:ext cx="3649394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9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377</Words>
  <Application>Microsoft Office PowerPoint</Application>
  <PresentationFormat>Широкоэкранный</PresentationFormat>
  <Paragraphs>77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Презентация PowerPoint</vt:lpstr>
      <vt:lpstr>TO‘RTLIK</vt:lpstr>
      <vt:lpstr>ASQAD  MUXTOR</vt:lpstr>
      <vt:lpstr>TAHSIL</vt:lpstr>
      <vt:lpstr>FAOLIYAT</vt:lpstr>
      <vt:lpstr>IJOD OLAMI SARI  </vt:lpstr>
      <vt:lpstr>SHE’RIY TO‘PLAMLARI</vt:lpstr>
      <vt:lpstr>NASRIY ASARLARI</vt:lpstr>
      <vt:lpstr>DRAMATIK ASARLARI</vt:lpstr>
      <vt:lpstr>TARJIMALARI</vt:lpstr>
      <vt:lpstr>“TUNDALIKLAR”</vt:lpstr>
      <vt:lpstr>“TUNDALIKLAR”</vt:lpstr>
      <vt:lpstr>SO‘NGGI  SAFAR</vt:lpstr>
      <vt:lpstr>E’TIBOR  VA  E’TIROF</vt:lpstr>
      <vt:lpstr>MUSTAQIL BAJARISH UCHUN TOPSHIRIQ: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156</cp:revision>
  <dcterms:created xsi:type="dcterms:W3CDTF">2020-08-03T09:44:14Z</dcterms:created>
  <dcterms:modified xsi:type="dcterms:W3CDTF">2020-10-03T10:48:22Z</dcterms:modified>
</cp:coreProperties>
</file>