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96" r:id="rId3"/>
    <p:sldId id="278" r:id="rId4"/>
    <p:sldId id="292" r:id="rId5"/>
    <p:sldId id="291" r:id="rId6"/>
    <p:sldId id="290" r:id="rId7"/>
    <p:sldId id="293" r:id="rId8"/>
    <p:sldId id="297" r:id="rId9"/>
    <p:sldId id="281" r:id="rId10"/>
    <p:sldId id="279" r:id="rId11"/>
    <p:sldId id="27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8" autoAdjust="0"/>
    <p:restoredTop sz="94660"/>
  </p:normalViewPr>
  <p:slideViewPr>
    <p:cSldViewPr>
      <p:cViewPr varScale="1">
        <p:scale>
          <a:sx n="61" d="100"/>
          <a:sy n="61" d="100"/>
        </p:scale>
        <p:origin x="840" y="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51D78-0857-4490-B9BA-15E63EB692C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19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344" y="428605"/>
            <a:ext cx="11737304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5400" smtClean="0">
                <a:latin typeface="Arial" panose="020B0604020202020204" pitchFamily="34" charset="0"/>
                <a:cs typeface="Arial" panose="020B0604020202020204" pitchFamily="34" charset="0"/>
              </a:rPr>
              <a:t>          7-sinf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31504" y="2552937"/>
            <a:ext cx="9937104" cy="1666178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60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60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6000" dirty="0" err="1" smtClean="0">
                <a:solidFill>
                  <a:srgbClr val="2365C7"/>
                </a:solidFill>
                <a:latin typeface="Arial"/>
                <a:cs typeface="Arial"/>
              </a:rPr>
              <a:t>Rasul</a:t>
            </a:r>
            <a:r>
              <a:rPr lang="en-US" sz="60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6000" dirty="0" err="1" smtClean="0">
                <a:solidFill>
                  <a:srgbClr val="2365C7"/>
                </a:solidFill>
                <a:latin typeface="Arial"/>
                <a:cs typeface="Arial"/>
              </a:rPr>
              <a:t>Hamzatov</a:t>
            </a:r>
            <a:endParaRPr lang="en-US" sz="60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6000" dirty="0" err="1" smtClean="0">
                <a:solidFill>
                  <a:srgbClr val="2365C7"/>
                </a:solidFill>
                <a:latin typeface="Arial"/>
                <a:cs typeface="Arial"/>
              </a:rPr>
              <a:t>she’rlari</a:t>
            </a:r>
            <a:endParaRPr sz="60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5400" y="2276872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705388" y="4715916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8" name="Рисунок 7" descr="photo_2020-08-03_10-12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0608" y="3349171"/>
            <a:ext cx="3048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7401" y="188640"/>
            <a:ext cx="11665296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Kenja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evaram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Shahrizodga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7401" y="1484784"/>
            <a:ext cx="6913119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Urushdan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qaytmadi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Eslasam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ko‘zimdan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sizadi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namlar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Haqqim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bordir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tinmay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yig‘lasam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Sochim</a:t>
            </a:r>
            <a:r>
              <a:rPr lang="en-US" sz="3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oqartirdi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adoqsiz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g‘amlar</a:t>
            </a:r>
            <a:r>
              <a:rPr lang="en-US" sz="3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yig‘isida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Tinglasam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u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1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1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1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3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azob-ku</a:t>
            </a:r>
            <a:r>
              <a:rPr lang="en-US" sz="3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o‘tmishda</a:t>
            </a:r>
            <a:r>
              <a:rPr lang="en-US" sz="3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1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1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3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tortishim</a:t>
            </a:r>
            <a:r>
              <a:rPr lang="en-US" sz="3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1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ru-RU" sz="31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Ð Ð°ÑÑÐ» ÐÐ°Ð¼Ð·Ð°ÑÐ¾Ð² - ÐÐµÐ³ÐµÐ½Ð´Ð°ÑÐ½ÑÐ¹ ÐÐ°Ð³ÐµÑÑÐ°Ð½ÑÐºÐ¸Ð¹ Ð¿Ð¾ÑÑ | ÐÐ°ÑÐ¾Ð´Ñ ÐÐ°Ð³ÐµÑÑÐ°Ð½Ð° | Ð¯Ð½Ð´ÐµÐºÑ  ÐÐ·Ðµ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956" y="1484784"/>
            <a:ext cx="4680519" cy="485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0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600201"/>
            <a:ext cx="11319048" cy="4997151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Tushdagi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yotibdi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atroﬁdagi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qaraydi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3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3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3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400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4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tilingizni</a:t>
            </a: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ko‘rishingizni</a:t>
            </a: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</a:t>
            </a: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olasiz</a:t>
            </a:r>
            <a:r>
              <a:rPr lang="en-US" sz="3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3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319048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01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456" y="1557870"/>
            <a:ext cx="11679088" cy="525779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tilim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Kenja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nevaram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Shahrizodga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tilim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Rasul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Hamzatov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Vohidov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Mamarasul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Boboyev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Zohidjon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Obidov</a:t>
            </a: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Masih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Tiriltiruvchi</a:t>
            </a: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6456" y="260648"/>
            <a:ext cx="11679088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TOPSHIRIQLARNI TEKSHIRISH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38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74638"/>
            <a:ext cx="11737304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tilim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Ð 90-Ð»ÐµÑÐ¸Ñ Ð Ð°ÑÑÐ»Ð° ÐÐ°Ð¼Ð·Ð°ÑÐ¾Ð²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727420"/>
            <a:ext cx="5558408" cy="43450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263352" y="1453135"/>
            <a:ext cx="669674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Ajabo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uz-Cyrl-UZ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</a:t>
            </a:r>
          </a:p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qolganmishman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nogahon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Ko‘ksimda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tig‘ida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Cyrl-UZ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yotibman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bejon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sharqirab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soylar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oqmoqda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Borliqda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ajib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dilbarlik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o‘ylayman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tuproqqa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xokim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5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74638"/>
            <a:ext cx="11737304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tilim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03912" y="1687354"/>
            <a:ext cx="662473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yotibman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kimsasiz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kimsa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qayg‘urmas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chekmas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yohu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cho‘qqilarda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qurqurar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ingraydi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ohu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Navqiron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yoshimda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bo‘ldim-ku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ado,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yuragimni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o‘ydi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tugul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hattoki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yig‘ichi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ÐÑÐ¸ÑÐ¾Ð´Ð°, ÑÐ°ÑÑÐµÐ½Ð¸Ñ Ð¸ Ð¶Ð¸Ð²Ð¾ÑÐ½ÑÐµ ÐÐ°Ð³ÐµÑÑÐ°Ð½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844824"/>
            <a:ext cx="5313668" cy="45298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3846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74638"/>
            <a:ext cx="11737304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tilim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5360" y="1634851"/>
            <a:ext cx="653724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Fig‘on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otiladi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jonsiz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bag‘rimdan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ﬁg‘on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bordek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Shu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naridan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Quvnoq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Men-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yumdim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kulib-kulib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Hasanning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turfa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ishi-yu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Alining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sho‘x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kirdikorin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ÐÐ²Ð°ÑÑÑ - Ð¿ÑÐ¾Ð¸ÑÑÐ¾Ð¶Ð´ÐµÐ½Ð¸Ðµ Ð½Ð°ÑÐ¾Ð´Ð°, Ð³Ð´Ðµ Ð¸ ÐºÐ°Ðº Ð¶Ð¸Ð²ÑÑ, ÑÐ¾Ñ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660815"/>
            <a:ext cx="5400600" cy="45016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9618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74638"/>
            <a:ext cx="11737304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tilim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67264" y="1700808"/>
            <a:ext cx="66247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Avar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tirildim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bildim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tuzatolmas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dori-darmon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Jonimga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Masihdir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shavq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olsa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tilimga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ﬁdo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yo‘qolsa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o‘lishga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bo‘lurman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rizo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3" y="1556791"/>
            <a:ext cx="5375921" cy="4852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152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74638"/>
            <a:ext cx="11737304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tilim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5360" y="1634850"/>
            <a:ext cx="604867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qashshoq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behasham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suyuk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minbaridan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yangramasa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endParaRPr lang="en-US" sz="3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tilim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 		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4" descr="Ð Ð°ÑÑÐ» ÐÐÐÐÐÐ¢ÐÐ"/>
          <p:cNvSpPr>
            <a:spLocks noChangeAspect="1" noChangeArrowheads="1"/>
          </p:cNvSpPr>
          <p:nvPr/>
        </p:nvSpPr>
        <p:spPr bwMode="auto">
          <a:xfrm>
            <a:off x="9480376" y="434626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4102" name="Picture 6" descr="https://autogear.ru/misc/i/gallery/73154/29587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1847848"/>
            <a:ext cx="5871537" cy="41467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162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7401" y="188640"/>
            <a:ext cx="11665296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Kenja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evaram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Shahrizodga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556792"/>
            <a:ext cx="70567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yig‘layapsan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qo‘zichog‘im</a:t>
            </a:r>
            <a:endParaRPr lang="en-US" sz="3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ko‘rdingmi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suyangan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tog‘ing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Boshingda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girgitton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tevarak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onamdan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ayrilib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ne tong,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qismatning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ozorin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Yig‘lasam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yarashar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bunchalar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yig‘laysan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achchiq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1556792"/>
            <a:ext cx="4574569" cy="492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9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1628883"/>
            <a:ext cx="5115453" cy="4872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730" y="1615182"/>
            <a:ext cx="5234151" cy="4879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218057" y="182859"/>
            <a:ext cx="11832173" cy="11545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Kenja nevaram Shahrizodga</a:t>
            </a: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218057" y="1628883"/>
            <a:ext cx="6454007" cy="5112568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Bilmaysan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xusumat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Aldov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xiyonatdan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holing tang.</a:t>
            </a: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ko‘nglingda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qolmas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Allasin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mehribon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neligin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bilmaysan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olovida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sochar</a:t>
            </a:r>
            <a:endParaRPr lang="uz-Cyrl-U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choq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osoyishta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lojuvard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82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3231</TotalTime>
  <Words>489</Words>
  <Application>Microsoft Office PowerPoint</Application>
  <PresentationFormat>Широкоэкранный</PresentationFormat>
  <Paragraphs>81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Тема Office</vt:lpstr>
      <vt:lpstr>       Adabiyot          7-sinf</vt:lpstr>
      <vt:lpstr>Презентация PowerPoint</vt:lpstr>
      <vt:lpstr>“Ona tilim”</vt:lpstr>
      <vt:lpstr>“Ona tilim”</vt:lpstr>
      <vt:lpstr>“Ona tilim”</vt:lpstr>
      <vt:lpstr>“Ona tilim”</vt:lpstr>
      <vt:lpstr>“Ona tilim”</vt:lpstr>
      <vt:lpstr>“Kenja nevaram Shahrizodga”</vt:lpstr>
      <vt:lpstr>Презентация PowerPoint</vt:lpstr>
      <vt:lpstr>“Kenja nevaram Shahrizodga”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130</cp:revision>
  <dcterms:created xsi:type="dcterms:W3CDTF">2020-08-03T09:44:14Z</dcterms:created>
  <dcterms:modified xsi:type="dcterms:W3CDTF">2020-09-26T05:16:13Z</dcterms:modified>
</cp:coreProperties>
</file>