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78" r:id="rId4"/>
    <p:sldId id="292" r:id="rId5"/>
    <p:sldId id="291" r:id="rId6"/>
    <p:sldId id="290" r:id="rId7"/>
    <p:sldId id="293" r:id="rId8"/>
    <p:sldId id="297" r:id="rId9"/>
    <p:sldId id="281" r:id="rId10"/>
    <p:sldId id="279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1" d="100"/>
          <a:sy n="61" d="100"/>
        </p:scale>
        <p:origin x="840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9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428605"/>
            <a:ext cx="11737304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          7-sinf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1504" y="2552937"/>
            <a:ext cx="9937104" cy="1666178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6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6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Rasul</a:t>
            </a:r>
            <a:r>
              <a:rPr lang="en-US" sz="6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Hamzatov</a:t>
            </a:r>
            <a:endParaRPr lang="en-US" sz="6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she’rlari</a:t>
            </a:r>
            <a:endParaRPr sz="60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400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705388" y="471591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8" name="Рисунок 7" descr="photo_2020-08-03_10-12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608" y="3349171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401" y="188640"/>
            <a:ext cx="1166529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Shahrizodga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01" y="1484784"/>
            <a:ext cx="69131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qaytmadi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Eslasam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ko‘zimdan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namlar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Haqqim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tinmay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yig‘lasam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Sochim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oqartirdi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adoqsiz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g‘amlar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yig‘isida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Tinglasam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u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azob-ku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o‘tmishda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tortishim</a:t>
            </a:r>
            <a:r>
              <a:rPr 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sz="3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Ð Ð°ÑÑÐ» ÐÐ°Ð¼Ð·Ð°ÑÐ¾Ð² - ÐÐµÐ³ÐµÐ½Ð´Ð°ÑÐ½ÑÐ¹ ÐÐ°Ð³ÐµÑÑÐ°Ð½ÑÐºÐ¸Ð¹ Ð¿Ð¾ÑÑ | ÐÐ°ÑÐ¾Ð´Ñ ÐÐ°Ð³ÐµÑÑÐ°Ð½Ð° | Ð¯Ð½Ð´ÐµÐºÑ  ÐÐ·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56" y="1484784"/>
            <a:ext cx="4680519" cy="48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4997151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Tushdagi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manzarasi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atroﬁdagi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manzarasi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qaraydi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tilingizni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ko‘rishingizni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sz="3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56" y="1557870"/>
            <a:ext cx="11679088" cy="52577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Shahrizodga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Rasul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Hamzatov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she’rlarini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Vohidov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Mamarasul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Boboyev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Zohidjon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Obidov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Tiriltiruvchi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456" y="260648"/>
            <a:ext cx="1167908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73730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 90-Ð»ÐµÑÐ¸Ñ Ð Ð°ÑÑÐ»Ð° ÐÐ°Ð¼Ð·Ð°Ñ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727420"/>
            <a:ext cx="5558408" cy="4345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3352" y="1453135"/>
            <a:ext cx="66967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Ajabo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uz-Cyrl-UZ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</a:t>
            </a: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qolganmishman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nogahon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Ko‘ksimda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tig‘ida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Cyrl-UZ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bejon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sharqirab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oqmoqda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Borliqda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dilbarlik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tuproqda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tuproqqa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xokim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73730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3912" y="1687354"/>
            <a:ext cx="66247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qayg‘urmas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chekmas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cho‘qqilarda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qurqurar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vodiylarda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ingraydi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ohu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Navqiron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yoshimda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bo‘ldim-ku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yuragimni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tugul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yig‘ichi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ÐÑÐ¸ÑÐ¾Ð´Ð°, ÑÐ°ÑÑÐµÐ½Ð¸Ñ Ð¸ Ð¶Ð¸Ð²Ð¾ÑÐ½ÑÐµ ÐÐ°Ð³Ðµ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844824"/>
            <a:ext cx="5313668" cy="4529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84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73730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634851"/>
            <a:ext cx="65372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Fig‘on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otiladi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bag‘rimdan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Go‘yo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ﬁg‘on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Shu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naridan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Quvnoq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Men-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yumdim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kulib-kulib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turfa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ishi-yu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sho‘x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kirdikorin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Ð²Ð°ÑÑÑ - Ð¿ÑÐ¾Ð¸ÑÑÐ¾Ð¶Ð´ÐµÐ½Ð¸Ðµ Ð½Ð°ÑÐ¾Ð´Ð°, Ð³Ð´Ðµ Ð¸ ÐºÐ°Ðº Ð¶Ð¸Ð²ÑÑ,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660815"/>
            <a:ext cx="5400600" cy="4501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61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73730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7264" y="1700808"/>
            <a:ext cx="6624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Avar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tirildim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bildim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tuzatolmas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dori-darmon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Jonimga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Masihdir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shavq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ﬁdo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yo‘qolsa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o‘lishga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bo‘lurman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1556791"/>
            <a:ext cx="5375921" cy="485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5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73730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634850"/>
            <a:ext cx="60486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qashshoq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behasham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suyuk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minbaridan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yangramasa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	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Ð Ð°ÑÑÐ» ÐÐÐÐÐÐ¢ÐÐ"/>
          <p:cNvSpPr>
            <a:spLocks noChangeAspect="1" noChangeArrowheads="1"/>
          </p:cNvSpPr>
          <p:nvPr/>
        </p:nvSpPr>
        <p:spPr bwMode="auto">
          <a:xfrm>
            <a:off x="9480376" y="43462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2" name="Picture 6" descr="https://autogear.ru/misc/i/gallery/73154/2958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47848"/>
            <a:ext cx="5871537" cy="4146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6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401" y="188640"/>
            <a:ext cx="1166529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Shahrizodga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556792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yig‘layapsan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qo‘zichog‘im</a:t>
            </a: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ko‘rdingmi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suyangan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tog‘ing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Boshingda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girgitton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tevarak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onamdan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tong,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qismatning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ozorin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Yig‘lasam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yarashar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yetim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bunchalar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yig‘laysan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556792"/>
            <a:ext cx="4574569" cy="49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628883"/>
            <a:ext cx="5115453" cy="487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30" y="1615182"/>
            <a:ext cx="5234151" cy="487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8057" y="182859"/>
            <a:ext cx="11832173" cy="115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Kenja nevaram Shahrizodga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8057" y="1628883"/>
            <a:ext cx="6454007" cy="511256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Bilmaysan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xusumat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xiyonatdan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holing tang.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ko‘nglingda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qolmas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Allasin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neligin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bilmaysan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sochar</a:t>
            </a:r>
            <a:endParaRPr lang="uz-Cyrl-U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choq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osoyishta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lojuvard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3231</TotalTime>
  <Words>489</Words>
  <Application>Microsoft Office PowerPoint</Application>
  <PresentationFormat>Широкоэкранный</PresentationFormat>
  <Paragraphs>81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       Adabiyot          7-sinf</vt:lpstr>
      <vt:lpstr>Презентация PowerPoint</vt:lpstr>
      <vt:lpstr>“Ona tilim”</vt:lpstr>
      <vt:lpstr>“Ona tilim”</vt:lpstr>
      <vt:lpstr>“Ona tilim”</vt:lpstr>
      <vt:lpstr>“Ona tilim”</vt:lpstr>
      <vt:lpstr>“Ona tilim”</vt:lpstr>
      <vt:lpstr>“Kenja nevaram Shahrizodga”</vt:lpstr>
      <vt:lpstr>Презентация PowerPoint</vt:lpstr>
      <vt:lpstr>“Kenja nevaram Shahrizodga”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130</cp:revision>
  <dcterms:created xsi:type="dcterms:W3CDTF">2020-08-03T09:44:14Z</dcterms:created>
  <dcterms:modified xsi:type="dcterms:W3CDTF">2020-09-26T05:16:13Z</dcterms:modified>
</cp:coreProperties>
</file>