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8" r:id="rId3"/>
    <p:sldId id="287" r:id="rId4"/>
    <p:sldId id="279" r:id="rId5"/>
    <p:sldId id="281" r:id="rId6"/>
    <p:sldId id="290" r:id="rId7"/>
    <p:sldId id="288" r:id="rId8"/>
    <p:sldId id="291" r:id="rId9"/>
    <p:sldId id="292" r:id="rId10"/>
    <p:sldId id="289" r:id="rId11"/>
    <p:sldId id="293" r:id="rId12"/>
    <p:sldId id="27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3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344" y="428605"/>
            <a:ext cx="11737304" cy="147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7-sinf</a:t>
            </a:r>
            <a:endParaRPr lang="ru-RU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3511" y="2492896"/>
            <a:ext cx="6493929" cy="3235069"/>
          </a:xfrm>
          <a:prstGeom prst="rect">
            <a:avLst/>
          </a:prstGeom>
        </p:spPr>
        <p:txBody>
          <a:bodyPr vert="horz" wrap="square" lIns="0" tIns="28782" rIns="0" bIns="0" rtlCol="0">
            <a:spAutoFit/>
          </a:bodyPr>
          <a:lstStyle/>
          <a:p>
            <a:pPr marL="37951">
              <a:lnSpc>
                <a:spcPts val="4018"/>
              </a:lnSpc>
              <a:spcBef>
                <a:spcPts val="227"/>
              </a:spcBef>
            </a:pPr>
            <a:endParaRPr lang="en-US" sz="56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7951">
              <a:lnSpc>
                <a:spcPts val="4018"/>
              </a:lnSpc>
              <a:spcBef>
                <a:spcPts val="227"/>
              </a:spcBef>
            </a:pPr>
            <a:r>
              <a:rPr sz="56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6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56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600" dirty="0" err="1" smtClean="0">
                <a:solidFill>
                  <a:srgbClr val="2365C7"/>
                </a:solidFill>
                <a:latin typeface="Arial"/>
                <a:cs typeface="Arial"/>
              </a:rPr>
              <a:t>Shuhratning</a:t>
            </a:r>
            <a:endParaRPr lang="en-US" sz="5600" dirty="0" smtClean="0">
              <a:solidFill>
                <a:srgbClr val="2365C7"/>
              </a:solidFill>
              <a:latin typeface="Arial"/>
              <a:cs typeface="Arial"/>
            </a:endParaRPr>
          </a:p>
          <a:p>
            <a:pPr marL="37951">
              <a:lnSpc>
                <a:spcPts val="4018"/>
              </a:lnSpc>
              <a:spcBef>
                <a:spcPts val="227"/>
              </a:spcBef>
            </a:pPr>
            <a:endParaRPr lang="en-US" sz="56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7951">
              <a:lnSpc>
                <a:spcPts val="4018"/>
              </a:lnSpc>
              <a:spcBef>
                <a:spcPts val="227"/>
              </a:spcBef>
            </a:pPr>
            <a:r>
              <a:rPr lang="en-US" sz="5600" dirty="0" smtClean="0">
                <a:solidFill>
                  <a:srgbClr val="2365C7"/>
                </a:solidFill>
                <a:latin typeface="Arial"/>
                <a:cs typeface="Arial"/>
              </a:rPr>
              <a:t>“</a:t>
            </a:r>
            <a:r>
              <a:rPr lang="en-US" sz="5600" dirty="0" err="1" smtClean="0">
                <a:solidFill>
                  <a:srgbClr val="2365C7"/>
                </a:solidFill>
                <a:latin typeface="Arial"/>
                <a:cs typeface="Arial"/>
              </a:rPr>
              <a:t>Mardlik</a:t>
            </a:r>
            <a:r>
              <a:rPr lang="en-US" sz="56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600" dirty="0" err="1" smtClean="0">
                <a:solidFill>
                  <a:srgbClr val="2365C7"/>
                </a:solidFill>
                <a:latin typeface="Arial"/>
                <a:cs typeface="Arial"/>
              </a:rPr>
              <a:t>afsonasi</a:t>
            </a:r>
            <a:r>
              <a:rPr lang="en-US" sz="5600" dirty="0" smtClean="0">
                <a:solidFill>
                  <a:srgbClr val="2365C7"/>
                </a:solidFill>
                <a:latin typeface="Arial"/>
                <a:cs typeface="Arial"/>
              </a:rPr>
              <a:t>”</a:t>
            </a:r>
          </a:p>
          <a:p>
            <a:pPr marL="37951">
              <a:lnSpc>
                <a:spcPts val="4018"/>
              </a:lnSpc>
              <a:spcBef>
                <a:spcPts val="227"/>
              </a:spcBef>
            </a:pPr>
            <a:endParaRPr lang="en-US" sz="5600" dirty="0">
              <a:solidFill>
                <a:srgbClr val="2365C7"/>
              </a:solidFill>
              <a:latin typeface="Arial"/>
              <a:cs typeface="Arial"/>
            </a:endParaRPr>
          </a:p>
          <a:p>
            <a:pPr marL="37951">
              <a:lnSpc>
                <a:spcPts val="4018"/>
              </a:lnSpc>
              <a:spcBef>
                <a:spcPts val="227"/>
              </a:spcBef>
            </a:pPr>
            <a:r>
              <a:rPr lang="en-US" sz="5600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600" dirty="0" err="1" smtClean="0">
                <a:solidFill>
                  <a:srgbClr val="2365C7"/>
                </a:solidFill>
                <a:latin typeface="Arial"/>
                <a:cs typeface="Arial"/>
              </a:rPr>
              <a:t>balladasi</a:t>
            </a:r>
            <a:endParaRPr sz="5600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95400" y="2276872"/>
            <a:ext cx="709093" cy="1525465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sp>
        <p:nvSpPr>
          <p:cNvPr id="7" name="object 7"/>
          <p:cNvSpPr/>
          <p:nvPr/>
        </p:nvSpPr>
        <p:spPr>
          <a:xfrm>
            <a:off x="705388" y="4715916"/>
            <a:ext cx="709093" cy="1402486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7852"/>
          </a:p>
        </p:txBody>
      </p:sp>
      <p:pic>
        <p:nvPicPr>
          <p:cNvPr id="8" name="Рисунок 7" descr="photo_2020-08-03_10-12-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927" y="2046573"/>
            <a:ext cx="3048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51984" y="1844824"/>
            <a:ext cx="5544616" cy="46085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So‘ngra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boqdi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dumalab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yotgan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boshga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Tiriklikda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to‘ymovding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qon-yoshga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endi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to‘yib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boshing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ko‘mib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ich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Bu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gal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senga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kerakmas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qalqon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3400" dirty="0" err="1">
                <a:latin typeface="Arial" panose="020B0604020202020204" pitchFamily="34" charset="0"/>
                <a:cs typeface="Arial" panose="020B0604020202020204" pitchFamily="34" charset="0"/>
              </a:rPr>
              <a:t>qilich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ru-RU" sz="3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/>
              <a:t>Endi</a:t>
            </a:r>
            <a:r>
              <a:rPr lang="en-US" dirty="0"/>
              <a:t> </a:t>
            </a:r>
            <a:r>
              <a:rPr lang="en-US" dirty="0" err="1"/>
              <a:t>butun</a:t>
            </a:r>
            <a:r>
              <a:rPr lang="en-US" dirty="0"/>
              <a:t> </a:t>
            </a:r>
            <a:r>
              <a:rPr lang="en-US" dirty="0" err="1"/>
              <a:t>ozoddir</a:t>
            </a:r>
            <a:r>
              <a:rPr lang="en-US" dirty="0"/>
              <a:t> </a:t>
            </a:r>
            <a:r>
              <a:rPr lang="en-US" dirty="0" err="1"/>
              <a:t>qishloq</a:t>
            </a:r>
            <a:r>
              <a:rPr lang="en-US" dirty="0"/>
              <a:t>, </a:t>
            </a:r>
            <a:r>
              <a:rPr lang="en-US" dirty="0" err="1"/>
              <a:t>shahringiz</a:t>
            </a:r>
            <a:r>
              <a:rPr lang="en-US" dirty="0" smtClean="0"/>
              <a:t>!”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28800"/>
            <a:ext cx="5126360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38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16158" y="1556792"/>
            <a:ext cx="6703978" cy="396044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dirty="0">
                <a:solidFill>
                  <a:srgbClr val="002060"/>
                </a:solidFill>
              </a:rPr>
              <a:t>El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tinchidi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o‘lkada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ur-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yo‘qoldi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Yovdan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tuproqda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qonli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Tunda</a:t>
            </a: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yomg‘ir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kelib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yuvdi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</a:t>
            </a: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Go‘yo</a:t>
            </a: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qayta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boshidan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poklandi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olam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omoch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qulog‘in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erksevar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1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</a:t>
            </a:r>
            <a:r>
              <a:rPr lang="en-US" sz="3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dovrug‘in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sz="31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1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doston</a:t>
            </a:r>
            <a:r>
              <a:rPr lang="en-US" sz="3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Mard</a:t>
            </a:r>
            <a:r>
              <a:rPr lang="en-US" dirty="0" smtClean="0"/>
              <a:t> </a:t>
            </a:r>
            <a:r>
              <a:rPr lang="en-US" dirty="0" err="1"/>
              <a:t>To‘maris</a:t>
            </a:r>
            <a:r>
              <a:rPr lang="en-US" dirty="0"/>
              <a:t> </a:t>
            </a:r>
            <a:r>
              <a:rPr lang="en-US" dirty="0" err="1"/>
              <a:t>dovrug‘in</a:t>
            </a:r>
            <a:r>
              <a:rPr lang="en-US" dirty="0"/>
              <a:t> el </a:t>
            </a:r>
            <a:r>
              <a:rPr lang="en-US" dirty="0" err="1"/>
              <a:t>qildi</a:t>
            </a:r>
            <a:r>
              <a:rPr lang="en-US" dirty="0"/>
              <a:t> </a:t>
            </a:r>
            <a:r>
              <a:rPr lang="en-US" dirty="0" err="1" smtClean="0"/>
              <a:t>doston</a:t>
            </a:r>
            <a:r>
              <a:rPr lang="en-US" dirty="0" smtClean="0"/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2144" y="1700808"/>
            <a:ext cx="404624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3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600201"/>
            <a:ext cx="11233248" cy="4997151"/>
          </a:xfrm>
        </p:spPr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yaratilgan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asarlarni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birikmasining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to‘qqiz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takrorlanish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sababini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1" indent="-342900" algn="just">
              <a:buFont typeface="Wingdings" panose="05000000000000000000" pitchFamily="2" charset="2"/>
              <a:buChar char="Ø"/>
            </a:pP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Asardagi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«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Kiyim-boshi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qurama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bittadir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tasvirini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en-US" sz="3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To‘marisning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shaxsiyatini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mardligini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ko‘rsatuvchi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misralarni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matndan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en-US" sz="3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en-US" sz="3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endParaRPr lang="ru-RU" sz="4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63352" y="274638"/>
            <a:ext cx="11319048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701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BALLADA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9600" y="1772816"/>
            <a:ext cx="7990865" cy="468052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indent="0" algn="just">
              <a:buNone/>
            </a:pP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Ballada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fransuzcha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balada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so‘zidan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olingan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raqs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qo‘shig‘i</a:t>
            </a: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Hajman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qadar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bo‘lmagan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asarlarda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shoir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his-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tuyg‘ulari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ana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tuyg‘ularga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voqealar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tasvirlagan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6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20330804">
            <a:off x="8481588" y="2028835"/>
            <a:ext cx="2952328" cy="1800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TARIXIY-FANTASTIK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20337669">
            <a:off x="8825196" y="4183195"/>
            <a:ext cx="2952328" cy="1800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800" dirty="0" smtClean="0"/>
              <a:t>QAHRA-MONLIK</a:t>
            </a:r>
            <a:endParaRPr lang="ru-RU" sz="3800" dirty="0"/>
          </a:p>
        </p:txBody>
      </p:sp>
    </p:spTree>
    <p:extLst>
      <p:ext uri="{BB962C8B-B14F-4D97-AF65-F5344CB8AC3E}">
        <p14:creationId xmlns:p14="http://schemas.microsoft.com/office/powerpoint/2010/main" val="253725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33263" y="274638"/>
            <a:ext cx="11149137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MARDLIK  AFSONASI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63" y="1688695"/>
            <a:ext cx="11149137" cy="51645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87888" y="34317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95400" y="2204864"/>
            <a:ext cx="105330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Uzoq-uzoq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o‘tmishlar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titsam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Massagetlar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shonidan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qissa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bitsam</a:t>
            </a:r>
            <a:endParaRPr lang="en-US" sz="4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Afsona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kitobxon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qo‘limni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tutma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4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Shonli</a:t>
            </a:r>
            <a:r>
              <a:rPr lang="en-US" sz="4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uzoq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o‘tmishdan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ko‘zing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berkitma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4400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24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TO‘MARIS 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mil.av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 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uz-Cyrl-UZ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936" y="1868557"/>
            <a:ext cx="5976664" cy="4440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3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07368" y="1879957"/>
            <a:ext cx="4752528" cy="4529727"/>
          </a:xfrm>
          <a:prstGeom prst="round2DiagRect">
            <a:avLst>
              <a:gd name="adj1" fmla="val 25074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Turon </a:t>
            </a:r>
            <a:r>
              <a:rPr lang="uz-Cyrl-U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xalqlarining 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hamo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niylar </a:t>
            </a:r>
            <a:r>
              <a:rPr lang="uz-Cyrl-U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bosqiniga qarshi kurashiga 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rahbar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 </a:t>
            </a:r>
            <a:r>
              <a:rPr lang="uz-Cyrl-U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 jasur 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sarkarda</a:t>
            </a:r>
            <a:r>
              <a:rPr lang="uz-Cyrl-U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uz-Cyrl-U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massagetlar podsho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sining </a:t>
            </a:r>
            <a:r>
              <a:rPr lang="uz-Cyrl-U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xotini bo‘lib, 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erining vafotidan so‘ng davlatni </a:t>
            </a:r>
            <a:r>
              <a:rPr lang="uz-Cyrl-UZ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boshqargan</a:t>
            </a: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007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666187" y="1628800"/>
            <a:ext cx="7718648" cy="45651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Kaspiy </a:t>
            </a:r>
            <a:r>
              <a:rPr lang="uz-Cyrl-UZ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dengizining sharqiy sohili, Orol dengizi atroflari, Amudaryo va Sirdaryoning quyi oqimida mil. av. 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VIII-IV </a:t>
            </a:r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3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</a:t>
            </a:r>
            <a:r>
              <a:rPr lang="uz-Cyrl-UZ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larda yashagan </a:t>
            </a:r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manchilar.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 </a:t>
            </a:r>
            <a:r>
              <a:rPr lang="uz-Cyrl-UZ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piyoda va otda jang </a:t>
            </a:r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en-US" sz="3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3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otlarining ko‘kraklariga sovut </a:t>
            </a:r>
            <a:r>
              <a:rPr lang="uz-Cyrl-UZ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kiydirganlar</a:t>
            </a:r>
            <a:r>
              <a:rPr lang="en-US" sz="3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z-Cyrl-UZ" dirty="0" smtClean="0">
                <a:latin typeface="Arial" panose="020B0604020202020204" pitchFamily="34" charset="0"/>
                <a:cs typeface="Arial" panose="020B0604020202020204" pitchFamily="34" charset="0"/>
              </a:rPr>
              <a:t>MASSAGETLAR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630" y="5229200"/>
            <a:ext cx="3257550" cy="14478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33668"/>
            <a:ext cx="2841090" cy="382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82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35360" y="1628800"/>
            <a:ext cx="8352928" cy="45651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–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ellarga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yashay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mag‘rur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o‘tganda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qo‘lingni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qovushtirib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bo‘shat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uyingning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yumshoq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bo‘shat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chog‘i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salqin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so‘rini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Kabob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qo‘zining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barra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go‘shtidan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Xazinamga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soliq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bog‘,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dashtidan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5360" y="274638"/>
            <a:ext cx="1124704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KAYXISRAV (KIR II)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1628800"/>
            <a:ext cx="2857673" cy="45651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019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263352" y="1484784"/>
            <a:ext cx="7920880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El-u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yurtni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qopladi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motam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libosi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hattoki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ko‘lida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g‘ozi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el,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elat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urug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aymoq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dala-tuz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sahro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bog‘. </a:t>
            </a:r>
            <a:endParaRPr lang="en-US" sz="27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beshikda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tilsiz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norasta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chol-kampir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dillari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xasta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bog‘da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qirda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chechaklar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nomus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kelinchaklar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qo‘zi-qo‘y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taqir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o‘tloqda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yig‘ladi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–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– deb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dehqon</a:t>
            </a:r>
            <a:r>
              <a:rPr lang="en-US" sz="2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qirg‘oqda</a:t>
            </a:r>
            <a:r>
              <a:rPr lang="en-US" sz="2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ru-RU" sz="27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39105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o‘lka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oromin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yo‘qotdi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r>
              <a:rPr lang="en-US" dirty="0" smtClean="0"/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628800"/>
            <a:ext cx="4622303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739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367808" y="1628800"/>
            <a:ext cx="7214592" cy="4608512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lashkarni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r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soylardan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r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Jangga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mardona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iftixor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Ishonch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o‘ch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nomus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-or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G‘urur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matonat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G‘azab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zo‘r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nafrat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39105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og‘izdan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Dushmanga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11" y="1628800"/>
            <a:ext cx="4392421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532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91344" y="1484784"/>
            <a:ext cx="7358608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Quvib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mardona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yovqur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To‘maris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Qorasini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yo‘qotmay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izma-iz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Shiddatida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viqori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Yetib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qilichin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tutib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yuqori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Yelkasiga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aralash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bo‘lurmi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tinch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elni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talash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?!” 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Otdan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Kayxusrav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mukkalab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Qora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qonga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belanib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yoqasin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tutdi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91344" y="188640"/>
            <a:ext cx="1139105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og‘izdan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Dushmanga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o‘lim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!”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748" y="1572140"/>
            <a:ext cx="4282481" cy="4505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4855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2323</TotalTime>
  <Words>551</Words>
  <Application>Microsoft Office PowerPoint</Application>
  <PresentationFormat>Широкоэкранный</PresentationFormat>
  <Paragraphs>70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Тема Office</vt:lpstr>
      <vt:lpstr>Adabiyot          7-sinf</vt:lpstr>
      <vt:lpstr>BALLADA</vt:lpstr>
      <vt:lpstr>“MARDLIK  AFSONASI”</vt:lpstr>
      <vt:lpstr>TO‘MARIS (mil.av. VI asr)</vt:lpstr>
      <vt:lpstr>MASSAGETLAR</vt:lpstr>
      <vt:lpstr>KAYXISRAV (KIR II)</vt:lpstr>
      <vt:lpstr>Tinch bir o‘lka oromin yo‘qotdi… </vt:lpstr>
      <vt:lpstr>Bir og‘izdan xalq dedi: “Dushmanga o‘lim!”</vt:lpstr>
      <vt:lpstr>Bir og‘izdan xalq dedi: “Dushmanga o‘lim!”</vt:lpstr>
      <vt:lpstr>“Endi butun ozoddir qishloq, shahringiz!”</vt:lpstr>
      <vt:lpstr>“Mard To‘maris dovrug‘in el qildi doston”</vt:lpstr>
      <vt:lpstr>MUSTAQIL BAJARISH UCHUN TOPSHIRIQ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Acer-PC</cp:lastModifiedBy>
  <cp:revision>122</cp:revision>
  <dcterms:created xsi:type="dcterms:W3CDTF">2020-08-03T09:44:14Z</dcterms:created>
  <dcterms:modified xsi:type="dcterms:W3CDTF">2020-09-18T20:30:10Z</dcterms:modified>
</cp:coreProperties>
</file>