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1" r:id="rId3"/>
    <p:sldId id="269" r:id="rId4"/>
    <p:sldId id="271" r:id="rId5"/>
    <p:sldId id="278" r:id="rId6"/>
    <p:sldId id="272" r:id="rId7"/>
    <p:sldId id="280" r:id="rId8"/>
    <p:sldId id="264" r:id="rId9"/>
    <p:sldId id="283" r:id="rId10"/>
    <p:sldId id="282" r:id="rId11"/>
    <p:sldId id="284" r:id="rId12"/>
    <p:sldId id="285" r:id="rId13"/>
    <p:sldId id="279" r:id="rId14"/>
    <p:sldId id="26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>
        <p:scale>
          <a:sx n="61" d="100"/>
          <a:sy n="61" d="100"/>
        </p:scale>
        <p:origin x="82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19.09.2020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1D78-0857-4490-B9BA-15E63EB692C4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251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1D78-0857-4490-B9BA-15E63EB692C4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1671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51D78-0857-4490-B9BA-15E63EB692C4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4081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9336" y="188641"/>
            <a:ext cx="11976992" cy="17099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sz="6000" dirty="0"/>
              <a:t>		</a:t>
            </a:r>
            <a:r>
              <a:rPr lang="en-US" sz="5800" dirty="0" err="1">
                <a:latin typeface="Arial" panose="020B0604020202020204" pitchFamily="34" charset="0"/>
                <a:cs typeface="Arial" panose="020B0604020202020204" pitchFamily="34" charset="0"/>
              </a:rPr>
              <a:t>Adabiyot</a:t>
            </a:r>
            <a:r>
              <a:rPr lang="en-US" sz="5800" dirty="0">
                <a:latin typeface="Arial" panose="020B0604020202020204" pitchFamily="34" charset="0"/>
                <a:cs typeface="Arial" panose="020B0604020202020204" pitchFamily="34" charset="0"/>
              </a:rPr>
              <a:t>          	7-sinf</a:t>
            </a:r>
            <a:endParaRPr lang="ru-RU" sz="5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11424" y="2085757"/>
            <a:ext cx="709093" cy="152546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7" name="object 7"/>
          <p:cNvSpPr/>
          <p:nvPr/>
        </p:nvSpPr>
        <p:spPr>
          <a:xfrm>
            <a:off x="882761" y="4234690"/>
            <a:ext cx="709093" cy="14024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pic>
        <p:nvPicPr>
          <p:cNvPr id="8" name="Рисунок 7" descr="photo_2020-08-03_10-12-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934" y="2848489"/>
            <a:ext cx="3048000" cy="304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01863" y="2708920"/>
            <a:ext cx="6643071" cy="1682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55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5500" dirty="0" smtClean="0">
                <a:solidFill>
                  <a:srgbClr val="2365C7"/>
                </a:solidFill>
                <a:latin typeface="Arial"/>
                <a:cs typeface="Arial"/>
              </a:rPr>
              <a:t>:  </a:t>
            </a:r>
            <a:r>
              <a:rPr lang="en-US" sz="5500" dirty="0" err="1" smtClean="0">
                <a:solidFill>
                  <a:srgbClr val="2365C7"/>
                </a:solidFill>
                <a:latin typeface="Arial"/>
                <a:cs typeface="Arial"/>
              </a:rPr>
              <a:t>Shuhratning</a:t>
            </a:r>
            <a:r>
              <a:rPr lang="en-US" sz="55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55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5500" dirty="0" err="1">
                <a:solidFill>
                  <a:srgbClr val="2365C7"/>
                </a:solidFill>
                <a:latin typeface="Arial"/>
                <a:cs typeface="Arial"/>
              </a:rPr>
              <a:t>h</a:t>
            </a:r>
            <a:r>
              <a:rPr lang="en-US" sz="5500" smtClean="0">
                <a:solidFill>
                  <a:srgbClr val="2365C7"/>
                </a:solidFill>
                <a:latin typeface="Arial"/>
                <a:cs typeface="Arial"/>
              </a:rPr>
              <a:t>ayoti</a:t>
            </a:r>
            <a:r>
              <a:rPr lang="en-US" sz="55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500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550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5500" dirty="0" err="1">
                <a:solidFill>
                  <a:srgbClr val="2365C7"/>
                </a:solidFill>
                <a:latin typeface="Arial"/>
                <a:cs typeface="Arial"/>
              </a:rPr>
              <a:t>ijodi</a:t>
            </a:r>
            <a:endParaRPr lang="en-US" sz="5500" dirty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01486"/>
            <a:ext cx="11809312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QAMOQDAN QAYTGACH…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1484785"/>
            <a:ext cx="11665296" cy="4536503"/>
          </a:xfrm>
        </p:spPr>
        <p:txBody>
          <a:bodyPr>
            <a:noAutofit/>
          </a:bodyPr>
          <a:lstStyle/>
          <a:p>
            <a:pPr marL="109728" indent="0" algn="just">
              <a:buNone/>
            </a:pP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just">
              <a:buNone/>
            </a:pP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744072" y="4141407"/>
            <a:ext cx="4968552" cy="2304256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09728" indent="0" algn="ctr">
              <a:buNone/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Jannat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qidirganlar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109728" indent="0" algn="ctr">
              <a:buNone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1968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just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35360" y="4117133"/>
            <a:ext cx="4752528" cy="2304256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09728" algn="ctr"/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zanglamas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109728" algn="ctr"/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1965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just">
              <a:buNone/>
            </a:pPr>
            <a:endParaRPr lang="en-US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971764" y="1660055"/>
            <a:ext cx="4104456" cy="2304256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09728" indent="0" algn="ctr">
              <a:buNone/>
            </a:pP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Shinelli</a:t>
            </a:r>
            <a:r>
              <a:rPr lang="en-US" sz="4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109728" indent="0" algn="ctr">
              <a:buNone/>
            </a:pP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1958</a:t>
            </a:r>
            <a:endParaRPr lang="en-US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02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01486"/>
            <a:ext cx="11809312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TARJIMON SIFATIDA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484785"/>
            <a:ext cx="11521280" cy="453650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n-US" sz="4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Hayne,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Shekspir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Lope de Vega, Pushkin, Lermontov, Shevchenko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ijodkorlarning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yapon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vyetnam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shoirlarining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she’rlarini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uz-Cyrl-UZ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28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5360" y="1600201"/>
            <a:ext cx="3744416" cy="456510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Shuhrat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1993-yilning 20-iyunida 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uzoq 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davom 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etgan og‘ir 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kasallikdan </a:t>
            </a:r>
            <a:r>
              <a:rPr lang="uz-Cyrl-UZ" sz="4400" dirty="0">
                <a:latin typeface="Arial" panose="020B0604020202020204" pitchFamily="34" charset="0"/>
                <a:cs typeface="Arial" panose="020B0604020202020204" pitchFamily="34" charset="0"/>
              </a:rPr>
              <a:t>vafot etdi</a:t>
            </a:r>
            <a:r>
              <a:rPr lang="uz-Cyrl-UZ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D:\1.   Jamoliddinxon-TEGMANG\0.   SLAYDLAR - 5-9 ADABIYOT\3. ijod ahli\7-sinf\2. Shuhrat\загружено (2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"/>
          <a:stretch/>
        </p:blipFill>
        <p:spPr bwMode="auto">
          <a:xfrm>
            <a:off x="4303784" y="1600201"/>
            <a:ext cx="7278615" cy="4565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1139105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SO‘NGGI  SAFAR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28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319048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E’TIBOR  VA  E’TIROF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80376" y="5877272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2003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020" y="1919072"/>
            <a:ext cx="2088232" cy="28942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8728" y="1878691"/>
            <a:ext cx="2103329" cy="2974978"/>
          </a:xfrm>
          <a:prstGeom prst="rect">
            <a:avLst/>
          </a:prstGeom>
        </p:spPr>
      </p:pic>
      <p:sp>
        <p:nvSpPr>
          <p:cNvPr id="9" name="Блок-схема: знак завершения 8"/>
          <p:cNvSpPr/>
          <p:nvPr/>
        </p:nvSpPr>
        <p:spPr>
          <a:xfrm>
            <a:off x="310979" y="5066004"/>
            <a:ext cx="3230314" cy="1174417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 XALQ YOZUVCHISI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1986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Блок-схема: знак завершения 11"/>
          <p:cNvSpPr/>
          <p:nvPr/>
        </p:nvSpPr>
        <p:spPr>
          <a:xfrm>
            <a:off x="8316753" y="5066004"/>
            <a:ext cx="3470719" cy="1174417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BUYUK XIZMATLARI UCHUN</a:t>
            </a:r>
          </a:p>
          <a:p>
            <a:pPr algn="ctr"/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2003</a:t>
            </a:r>
            <a:endParaRPr lang="ru-R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4439816" y="5066005"/>
            <a:ext cx="3230314" cy="1174417"/>
          </a:xfrm>
          <a:prstGeom prst="flowChartTermina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O‘ZBEKISTONDA XIZMAT KO‘RSATGAN MADANIYAT XODIMI</a:t>
            </a:r>
          </a:p>
          <a:p>
            <a:pPr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1978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6182" y="1878691"/>
            <a:ext cx="1716211" cy="303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919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Ballada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janriga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tanishing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afsonasi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balladasini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darsida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To‘maris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afsonasi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afsonasi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balladasi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mazmunida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o‘xshashliklar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taqqoslab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ﬁkringizni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6456" y="260648"/>
            <a:ext cx="11679088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407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Волна 4"/>
          <p:cNvSpPr/>
          <p:nvPr/>
        </p:nvSpPr>
        <p:spPr>
          <a:xfrm>
            <a:off x="983432" y="1772816"/>
            <a:ext cx="10297144" cy="5085184"/>
          </a:xfrm>
          <a:prstGeom prst="wav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Farzandlar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qalbida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otalar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qoni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Koshkiydi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aqli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imoni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sofligi</a:t>
            </a:r>
            <a:r>
              <a:rPr lang="en-US" sz="4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vijdoni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dardi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ko‘chsa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Xotirjam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bo‘lardi</a:t>
            </a:r>
            <a:r>
              <a:rPr lang="en-US" sz="4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ajdodlar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latin typeface="Arial" panose="020B0604020202020204" pitchFamily="34" charset="0"/>
                <a:cs typeface="Arial" panose="020B0604020202020204" pitchFamily="34" charset="0"/>
              </a:rPr>
              <a:t>joni</a:t>
            </a:r>
            <a:r>
              <a:rPr lang="en-US" sz="4200" i="1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4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941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274638"/>
            <a:ext cx="1188132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G‘ULOM ALIMOV – SHUHRAT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8040217" y="5673551"/>
            <a:ext cx="2952328" cy="785465"/>
          </a:xfrm>
          <a:prstGeom prst="flowChartPunchedTape">
            <a:avLst/>
          </a:prstGeom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Cyrl-UZ" sz="2800" b="1" dirty="0" smtClean="0">
                <a:solidFill>
                  <a:schemeClr val="tx1"/>
                </a:solidFill>
              </a:rPr>
              <a:t>1918-1993</a:t>
            </a:r>
            <a:r>
              <a:rPr lang="uz-Cyrl-UZ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94970" y="1791403"/>
            <a:ext cx="7033056" cy="453650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Aminjon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Alimov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Shuhrаt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1918-yilning 19-аprelidа Toshkent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shаhrining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Hаstimom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mаhаllаsidа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tug‘ilgаn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mаhаllаdаgi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otinoyi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mаktаbidа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sho‘ro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mаktаbidа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o‘qigan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7" name="Picture 2" descr="D:\1.   Jamoliddinxon-TEGMANG\0.   SLAYDLAR - 5-9 ADABIYOT\3. ijod ahli\7-sinf\2. Shuhrat\загружен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60" y="1916832"/>
            <a:ext cx="4169593" cy="35977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8997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710" y="1448672"/>
            <a:ext cx="8269561" cy="5292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1932–1933-yillаrdа </a:t>
            </a:r>
            <a:r>
              <a:rPr lang="en-US" sz="4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trаnsport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teхnikumidа</a:t>
            </a:r>
            <a:r>
              <a:rPr lang="en-US" sz="4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4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1934 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1936-yillаrdа </a:t>
            </a:r>
            <a:r>
              <a:rPr lang="en-US" sz="4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O‘rtа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trаnsport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injenerlаri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institutida</a:t>
            </a:r>
            <a:r>
              <a:rPr lang="en-US" sz="4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4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1936 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–1940-yillаrdа Toshkent </a:t>
            </a:r>
            <a:r>
              <a:rPr lang="en-US" sz="4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dаvlаt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pedаgogikа</a:t>
            </a:r>
            <a:r>
              <a:rPr lang="en-US" sz="4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institutidа</a:t>
            </a:r>
            <a:r>
              <a:rPr lang="en-US" sz="4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tа’lim</a:t>
            </a:r>
            <a:r>
              <a:rPr lang="en-US" sz="42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olаdi</a:t>
            </a:r>
            <a:r>
              <a:rPr lang="en-US" sz="42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2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521280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TAHSIL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184" y="1628800"/>
            <a:ext cx="4023794" cy="51125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25263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04112" y="1607902"/>
            <a:ext cx="4320480" cy="4053346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1930-yillаrning </a:t>
            </a:r>
            <a:r>
              <a:rPr lang="en-US" sz="4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yarmidаn</a:t>
            </a:r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e’tiboran</a:t>
            </a:r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yozgan</a:t>
            </a:r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she’rlаridа</a:t>
            </a:r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i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Shuhrаt</a:t>
            </a:r>
            <a:r>
              <a:rPr lang="en-US" sz="4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tахаllusini</a:t>
            </a:r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qo‘llаy</a:t>
            </a:r>
            <a:r>
              <a:rPr lang="en-US" sz="40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boshlаgan</a:t>
            </a:r>
            <a:r>
              <a:rPr lang="en-US" sz="4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Блок-схема: перфолента 4"/>
          <p:cNvSpPr/>
          <p:nvPr/>
        </p:nvSpPr>
        <p:spPr>
          <a:xfrm>
            <a:off x="470145" y="1607902"/>
            <a:ext cx="6491065" cy="2786364"/>
          </a:xfrm>
          <a:prstGeom prst="flowChartPunchedTap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1935-yildа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17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yoshidа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83432" y="1599039"/>
            <a:ext cx="2448272" cy="646331"/>
          </a:xfrm>
          <a:prstGeom prst="rect">
            <a:avLst/>
          </a:prstGeom>
          <a:noFill/>
          <a:ln w="34925"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SHE’R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66529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IJOD OLAMI SARI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858" y="4221088"/>
            <a:ext cx="1609725" cy="23812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4035" y="4249663"/>
            <a:ext cx="1571625" cy="2324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85879" y="5076472"/>
            <a:ext cx="1410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</a:rPr>
              <a:t>Mehrol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9056" y="4769318"/>
            <a:ext cx="13681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</a:rPr>
              <a:t>Orzu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chemeClr val="bg1"/>
                </a:solidFill>
              </a:rPr>
              <a:t>va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</a:rPr>
              <a:t>qasos</a:t>
            </a:r>
            <a:endParaRPr lang="ru-RU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49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10" grpId="0"/>
      <p:bldP spid="8" grpId="0" animBg="1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63352" y="274638"/>
            <a:ext cx="11319048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URUSH YILLARIDA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267881" y="1491536"/>
            <a:ext cx="6408712" cy="5144134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09728" indent="0" algn="ctr">
              <a:buNone/>
            </a:pP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Gаrchаnd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frontdа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muntаzаm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etolmаgаn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bo‘lsаm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qаchonlаrdir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hunаrimgа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qаytish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ishtiyoqi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lаhzа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hаm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хаyolimdаn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ketgаni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Bа’zаn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zаvq-shаvqimni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dushmаngа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nаfrаtimni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qog‘ozgа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qo‘yar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9419" y="2492896"/>
            <a:ext cx="4536504" cy="3141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9696400" y="5877272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1943-yil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20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281" y="1628800"/>
            <a:ext cx="3187193" cy="4543739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188640"/>
            <a:ext cx="11809312" cy="122899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URUSH MAVZUSIDAGI ASARLAR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586459">
            <a:off x="779512" y="2528697"/>
            <a:ext cx="23236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</a:p>
          <a:p>
            <a:pPr algn="ctr"/>
            <a:endParaRPr lang="en-US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Shinelli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</a:t>
            </a:r>
            <a:endParaRPr lang="ru-RU" sz="3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93563">
            <a:off x="8127304" y="1937830"/>
            <a:ext cx="3246379" cy="44732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470770">
            <a:off x="8472264" y="2348880"/>
            <a:ext cx="2952328" cy="2369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SHUHRAT</a:t>
            </a:r>
          </a:p>
          <a:p>
            <a:pPr algn="ctr"/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SO‘LMAS CHECHAKLAR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79615">
            <a:off x="3849233" y="2024574"/>
            <a:ext cx="3248190" cy="424093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 rot="552252">
            <a:off x="4352520" y="3816861"/>
            <a:ext cx="260716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9390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01486"/>
            <a:ext cx="11809312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ASARLARI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7368" y="1344486"/>
            <a:ext cx="11593288" cy="5513514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BALLADALAR: 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728" indent="0" algn="just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uz-Cyrl-UZ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“Jamila”, 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Raymonda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аfsonаsi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Guldursun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аrаvаchа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hаqidа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ertаk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 TO‘PLAMLAR:</a:t>
            </a:r>
          </a:p>
          <a:p>
            <a:pPr marL="109728" indent="0" algn="just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sevging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Qardoshlar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DRAMALAR: </a:t>
            </a:r>
          </a:p>
          <a:p>
            <a:pPr marL="109728" indent="0" algn="just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kunlik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kuyov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qaringlar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marL="109728" indent="0" algn="just">
              <a:buNone/>
            </a:pP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48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7919" y="3547383"/>
            <a:ext cx="4412865" cy="31242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62" y="1600201"/>
            <a:ext cx="5400845" cy="312494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112224" y="1600201"/>
            <a:ext cx="3470176" cy="49251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Shuhrаt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qаn-chаlik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аzoblаr-gа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solinmаsin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kimgа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qаrshi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ko‘r-sаtmа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bermаydi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bi-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ror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ijodkorgа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tuhmаt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qilmаydi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1955-yildа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qаmаlgаn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sifаtidа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oqlа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-nib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qаmoqdаn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chi-</a:t>
            </a:r>
            <a:r>
              <a:rPr lang="en-US" sz="28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qаrilаdi</a:t>
            </a:r>
            <a:r>
              <a:rPr lang="en-US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11665296" cy="11430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1951-1955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 rot="20383713">
            <a:off x="335711" y="5019098"/>
            <a:ext cx="3531874" cy="1039221"/>
          </a:xfrm>
          <a:prstGeom prst="roundRect">
            <a:avLst>
              <a:gd name="adj" fmla="val 26408"/>
            </a:avLst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MILLATCHI</a:t>
            </a:r>
            <a:endParaRPr lang="ru-RU" sz="3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42334" y="5805216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SHIMOLIY QOZOG‘ISTON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40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2282</TotalTime>
  <Words>344</Words>
  <Application>Microsoft Office PowerPoint</Application>
  <PresentationFormat>Широкоэкранный</PresentationFormat>
  <Paragraphs>74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  Adabiyot           7-sinf</vt:lpstr>
      <vt:lpstr>TO‘RTLIK</vt:lpstr>
      <vt:lpstr>G‘ULOM ALIMOV – SHUHRAT </vt:lpstr>
      <vt:lpstr>TAHSIL</vt:lpstr>
      <vt:lpstr>IJOD OLAMI SARI  </vt:lpstr>
      <vt:lpstr>URUSH YILLARIDA</vt:lpstr>
      <vt:lpstr>URUSH MAVZUSIDAGI ASARLAR</vt:lpstr>
      <vt:lpstr>ASARLARI </vt:lpstr>
      <vt:lpstr>1951-1955 yillar </vt:lpstr>
      <vt:lpstr>QAMOQDAN QAYTGACH… </vt:lpstr>
      <vt:lpstr>TARJIMON SIFATIDA</vt:lpstr>
      <vt:lpstr>SO‘NGGI  SAFAR</vt:lpstr>
      <vt:lpstr>E’TIBOR  VA  E’TIROF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118</cp:revision>
  <dcterms:created xsi:type="dcterms:W3CDTF">2020-08-03T09:44:14Z</dcterms:created>
  <dcterms:modified xsi:type="dcterms:W3CDTF">2020-09-19T06:35:58Z</dcterms:modified>
</cp:coreProperties>
</file>