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86" r:id="rId4"/>
    <p:sldId id="278" r:id="rId5"/>
    <p:sldId id="279" r:id="rId6"/>
    <p:sldId id="287" r:id="rId7"/>
    <p:sldId id="281" r:id="rId8"/>
    <p:sldId id="288" r:id="rId9"/>
    <p:sldId id="289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428605"/>
            <a:ext cx="11737304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7-sinf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511" y="2492896"/>
            <a:ext cx="6493929" cy="1054985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>
              <a:lnSpc>
                <a:spcPts val="4018"/>
              </a:lnSpc>
              <a:spcBef>
                <a:spcPts val="227"/>
              </a:spcBef>
            </a:pPr>
            <a:r>
              <a:rPr sz="36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6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36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2365C7"/>
                </a:solidFill>
                <a:latin typeface="Arial"/>
                <a:cs typeface="Arial"/>
              </a:rPr>
              <a:t>Saida</a:t>
            </a:r>
            <a:r>
              <a:rPr lang="en-US" sz="36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2365C7"/>
                </a:solidFill>
                <a:latin typeface="Arial"/>
                <a:cs typeface="Arial"/>
              </a:rPr>
              <a:t>Zunnunova</a:t>
            </a:r>
            <a:r>
              <a:rPr lang="en-US" sz="36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2365C7"/>
                </a:solidFill>
                <a:latin typeface="Arial"/>
                <a:cs typeface="Arial"/>
              </a:rPr>
              <a:t>she’rlari</a:t>
            </a:r>
            <a:endParaRPr sz="360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3511" y="4884575"/>
            <a:ext cx="6480721" cy="1065167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66737">
              <a:lnSpc>
                <a:spcPts val="4098"/>
              </a:lnSpc>
            </a:pPr>
            <a:r>
              <a:rPr sz="3000" i="1" dirty="0" err="1" smtClean="0">
                <a:solidFill>
                  <a:srgbClr val="002060"/>
                </a:solidFill>
                <a:latin typeface="Arial"/>
                <a:cs typeface="Arial"/>
              </a:rPr>
              <a:t>O‘qituvchi</a:t>
            </a:r>
            <a:r>
              <a:rPr lang="en-US" sz="3000" i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3000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66737">
              <a:lnSpc>
                <a:spcPts val="4046"/>
              </a:lnSpc>
            </a:pPr>
            <a:r>
              <a:rPr lang="en-US" sz="3000" i="1" dirty="0" err="1">
                <a:solidFill>
                  <a:srgbClr val="002060"/>
                </a:solidFill>
                <a:latin typeface="Arial"/>
                <a:cs typeface="Arial"/>
              </a:rPr>
              <a:t>Rashidova</a:t>
            </a:r>
            <a:r>
              <a:rPr lang="en-US" sz="30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/>
                <a:cs typeface="Arial"/>
              </a:rPr>
              <a:t>Zulfiyaxon</a:t>
            </a:r>
            <a:r>
              <a:rPr lang="en-US" sz="30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/>
                <a:cs typeface="Arial"/>
              </a:rPr>
              <a:t>G‘ulomjon</a:t>
            </a:r>
            <a:r>
              <a:rPr lang="en-US" sz="30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/>
                <a:cs typeface="Arial"/>
              </a:rPr>
              <a:t>qizi</a:t>
            </a:r>
            <a:endParaRPr sz="300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400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705388" y="4715916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8" name="Рисунок 7" descr="photo_2020-08-03_10-12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927" y="2046573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600201"/>
            <a:ext cx="11319048" cy="499715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Saida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Zunnunova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oldingizda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gavdalanadi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Vаtаn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tаsvirigа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ахtаrаyоtgаni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shoiraning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xislatidan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dalolat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Bоshi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tоshdаn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ibоrаsining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mа’nоsi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nimа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Nimа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аynаn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bоsh</a:t>
            </a: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tоshdаn</a:t>
            </a:r>
            <a:r>
              <a:rPr lang="en-US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kеrаk</a:t>
            </a:r>
            <a:r>
              <a:rPr lang="en-US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3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Xalqimizda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ota-onangiz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bobo-buvingiz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bildiradigan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tilak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duo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3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Qizimga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she’rini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6456" y="260648"/>
            <a:ext cx="1167908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TOPSHIRIQLARNI TEKSHIRISH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Ahmad: «Bu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sаtrlаr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Sаidахоnning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shе’rdа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chizilgаn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surаtigа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o‘хshаydi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–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dеb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ta’riflagan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to‘rtlikni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ctr">
              <a:buNone/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Kurаshsiz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mеhnаtsiz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shоdlik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kulguni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O‘g‘irlik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mоl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dеymаn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qilаmаn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hаzаr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Qаlbimning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pаrchаsi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singmаsа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аgаr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Rоzimаsmаn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birоv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hаdyа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etsа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zаr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6456" y="260648"/>
            <a:ext cx="1167908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TOPSHIRIQLARNI TEKSHIRISH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Qizimga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5415" y="1628800"/>
            <a:ext cx="7790656" cy="48965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uz-Cyrl-UZ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mening bag‘rimdami yo men jahon bag‘rida, 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uz-Cyrl-UZ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 bahorning yellarimi sochlarimni silagan?! 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uz-Cyrl-UZ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 gulshanning gullaridan rohatbaxsh bu qo‘lchalar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uz-Cyrl-UZ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Baxtga ko‘mib yuragimni, yuzlarim erkalagan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uz-Cyrl-UZ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1628800"/>
            <a:ext cx="3652769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72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qo‘ndi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oqshom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700807"/>
            <a:ext cx="4786064" cy="438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95400" y="155679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Yеr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uzrа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qo‘ndi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оqshоm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shu’lаsi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mаyin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оppоg‘im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erkаm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sеni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аllаlаyin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Dudоg‘ing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guldаn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хushbo‘y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yuzlаring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undаn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хushro‘y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оppоg‘im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bаg‘rimgа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jаjji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bоshginаngni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3263" y="274638"/>
            <a:ext cx="11149137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qo‘ndi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oqshom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816" y="1556792"/>
            <a:ext cx="7142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Tоvuq</a:t>
            </a:r>
            <a:r>
              <a:rPr lang="en-US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uхlаr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qo‘nоqdа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shаmоl</a:t>
            </a:r>
            <a:r>
              <a:rPr lang="en-US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tingаn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butоqdа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O‘t-o‘lаnlаr</a:t>
            </a:r>
            <a:r>
              <a:rPr lang="en-US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jimginа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orоm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оlаr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o‘tlоqdа</a:t>
            </a:r>
            <a:r>
              <a:rPr lang="en-US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r>
              <a:rPr lang="en-US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chаrаqlаyаpti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hаm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yаrаqlаyаpti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Qizchа</a:t>
            </a:r>
            <a:r>
              <a:rPr lang="en-US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uхlаdimi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dеb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mеndаn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so‘rоqlаyаpti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Yеr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uzrа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qo‘ndi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оqshоm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shu’lаsi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mаyin</a:t>
            </a:r>
            <a:r>
              <a:rPr lang="en-US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оppоg‘im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erkаm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sеni</a:t>
            </a: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аllаlаyin</a:t>
            </a:r>
            <a:r>
              <a:rPr lang="en-US" sz="3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293096"/>
            <a:ext cx="4536504" cy="2288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3" y="1556792"/>
            <a:ext cx="451060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600201"/>
            <a:ext cx="10814992" cy="4565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ko‘rsаm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shе’r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yоzsаm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tа’riﬁngni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аytsаm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muttаsil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Bаribir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sеvgili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yоr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rаsmini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Chizmоqqа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munоsib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rаng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tоpоlmаyin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Chаmаndа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tеntirаb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yurgаn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rаssоmdаy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Sеning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tаsviringgа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ахtаrаrmаn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So‘zlаr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sаrаsidаn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bugungidаy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shе’rimni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yig‘sаlаr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hаmki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Bo‘lmаydi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dildаgi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sеvgimdаy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аsil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mеning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Vаtаnim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mеning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Vаtаnim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775124"/>
            <a:ext cx="4910336" cy="4572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48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600201"/>
            <a:ext cx="6062464" cy="4637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Buvilаr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duоgа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qo‘llаrin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оchib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Bоshi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tоshdаn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dеr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jigаrlаrin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Buvаlаr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yеlkаgа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оrtib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оpichib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Bоshi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tоshdаn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dеr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jigаrlаrin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Buvilar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duoga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qo‘llarin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609063"/>
            <a:ext cx="4695799" cy="5253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39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556791"/>
            <a:ext cx="6656240" cy="4443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1600" y="1556791"/>
            <a:ext cx="4505000" cy="489654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Аziz</a:t>
            </a: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buvijоnlаr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аziz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buvаlаr</a:t>
            </a: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buNone/>
            </a:pPr>
            <a:r>
              <a:rPr lang="en-US" sz="3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Yоdingizdа</a:t>
            </a: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yаnа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tilаk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Bоshi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tоshdаn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jigаrlаringiz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Аmmо</a:t>
            </a: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tоsh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bo‘lmаsin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ko‘ksidа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yurаk</a:t>
            </a: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Buvilar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duoga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qo‘llarin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1414</TotalTime>
  <Words>407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Тема Office</vt:lpstr>
      <vt:lpstr>Adabiyot          7-sinf</vt:lpstr>
      <vt:lpstr>TOPSHIRIQLARNI TEKSHIRISH</vt:lpstr>
      <vt:lpstr>TOPSHIRIQLARNI TEKSHIRISH</vt:lpstr>
      <vt:lpstr>“Qizimga”</vt:lpstr>
      <vt:lpstr>“Yer uzra qo‘ndi oqshom”</vt:lpstr>
      <vt:lpstr>“Yer uzra qo‘ndi oqshom”</vt:lpstr>
      <vt:lpstr>“Mening Vatanim”</vt:lpstr>
      <vt:lpstr>“Buvilar duoga qo‘llarin ochib…”</vt:lpstr>
      <vt:lpstr>“Buvilar duoga qo‘llarin ochib…”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99</cp:revision>
  <dcterms:created xsi:type="dcterms:W3CDTF">2020-08-03T09:44:14Z</dcterms:created>
  <dcterms:modified xsi:type="dcterms:W3CDTF">2020-09-12T05:25:15Z</dcterms:modified>
</cp:coreProperties>
</file>