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67" r:id="rId7"/>
    <p:sldId id="261" r:id="rId8"/>
    <p:sldId id="262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2B833C-8D6C-4864-BBCE-C7D9AA94AD0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927B39-4CB1-4E13-B0D5-99AD099A78E7}">
      <dgm:prSet phldrT="[Текст]" phldr="1"/>
      <dgm:spPr/>
      <dgm:t>
        <a:bodyPr/>
        <a:lstStyle/>
        <a:p>
          <a:endParaRPr lang="ru-RU"/>
        </a:p>
      </dgm:t>
    </dgm:pt>
    <dgm:pt modelId="{983E0B54-F03D-4ED3-809B-D7494B8E1748}" type="parTrans" cxnId="{392C3B16-191E-4285-B56A-1D90D5480852}">
      <dgm:prSet/>
      <dgm:spPr/>
      <dgm:t>
        <a:bodyPr/>
        <a:lstStyle/>
        <a:p>
          <a:endParaRPr lang="ru-RU"/>
        </a:p>
      </dgm:t>
    </dgm:pt>
    <dgm:pt modelId="{35329187-7445-484A-BC89-5797EF80410D}" type="sibTrans" cxnId="{392C3B16-191E-4285-B56A-1D90D5480852}">
      <dgm:prSet/>
      <dgm:spPr/>
      <dgm:t>
        <a:bodyPr/>
        <a:lstStyle/>
        <a:p>
          <a:endParaRPr lang="ru-RU"/>
        </a:p>
      </dgm:t>
    </dgm:pt>
    <dgm:pt modelId="{392285C7-5879-4E2B-BC07-87788BCD1862}">
      <dgm:prSet phldrT="[Текст]"/>
      <dgm:spPr/>
      <dgm:t>
        <a:bodyPr/>
        <a:lstStyle/>
        <a:p>
          <a:endParaRPr lang="ru-RU" sz="1400" dirty="0"/>
        </a:p>
      </dgm:t>
    </dgm:pt>
    <dgm:pt modelId="{DF623353-1ADA-4AD3-B60F-9F84023655E4}" type="parTrans" cxnId="{0D39A4C7-3277-4314-B19D-56B1F3664308}">
      <dgm:prSet/>
      <dgm:spPr/>
      <dgm:t>
        <a:bodyPr/>
        <a:lstStyle/>
        <a:p>
          <a:endParaRPr lang="ru-RU"/>
        </a:p>
      </dgm:t>
    </dgm:pt>
    <dgm:pt modelId="{F9AE79C0-4AB9-4CD7-BA4F-2A1FFB07CBF4}" type="sibTrans" cxnId="{0D39A4C7-3277-4314-B19D-56B1F3664308}">
      <dgm:prSet/>
      <dgm:spPr/>
      <dgm:t>
        <a:bodyPr/>
        <a:lstStyle/>
        <a:p>
          <a:endParaRPr lang="ru-RU"/>
        </a:p>
      </dgm:t>
    </dgm:pt>
    <dgm:pt modelId="{B2A7176B-DDD6-4737-B18A-BBD91FA5BDA5}">
      <dgm:prSet phldrT="[Текст]"/>
      <dgm:spPr/>
      <dgm:t>
        <a:bodyPr/>
        <a:lstStyle/>
        <a:p>
          <a:endParaRPr lang="ru-RU" sz="1400" dirty="0"/>
        </a:p>
      </dgm:t>
    </dgm:pt>
    <dgm:pt modelId="{D634F1FA-BF1A-4661-8607-234F58D3DCCC}" type="parTrans" cxnId="{08E9AC94-92A5-4C9A-8EDB-B97A1C4EB1F4}">
      <dgm:prSet/>
      <dgm:spPr/>
      <dgm:t>
        <a:bodyPr/>
        <a:lstStyle/>
        <a:p>
          <a:endParaRPr lang="ru-RU"/>
        </a:p>
      </dgm:t>
    </dgm:pt>
    <dgm:pt modelId="{CAD9FD6F-F1D7-4F17-815A-E2C4378D33D3}" type="sibTrans" cxnId="{08E9AC94-92A5-4C9A-8EDB-B97A1C4EB1F4}">
      <dgm:prSet/>
      <dgm:spPr/>
      <dgm:t>
        <a:bodyPr/>
        <a:lstStyle/>
        <a:p>
          <a:endParaRPr lang="ru-RU"/>
        </a:p>
      </dgm:t>
    </dgm:pt>
    <dgm:pt modelId="{DBC38B7D-E198-41EA-96C9-6F0FF08940C7}">
      <dgm:prSet phldrT="[Текст]" phldr="1"/>
      <dgm:spPr/>
      <dgm:t>
        <a:bodyPr/>
        <a:lstStyle/>
        <a:p>
          <a:endParaRPr lang="ru-RU"/>
        </a:p>
      </dgm:t>
    </dgm:pt>
    <dgm:pt modelId="{C9D0C2EF-93F4-4860-9CCC-03774762FB2D}" type="parTrans" cxnId="{605D4DFF-E460-4F5F-9D09-4BDB018ED899}">
      <dgm:prSet/>
      <dgm:spPr/>
      <dgm:t>
        <a:bodyPr/>
        <a:lstStyle/>
        <a:p>
          <a:endParaRPr lang="ru-RU"/>
        </a:p>
      </dgm:t>
    </dgm:pt>
    <dgm:pt modelId="{86A1CEFB-3D7A-4D09-8969-F1F5AB5D1559}" type="sibTrans" cxnId="{605D4DFF-E460-4F5F-9D09-4BDB018ED899}">
      <dgm:prSet/>
      <dgm:spPr/>
      <dgm:t>
        <a:bodyPr/>
        <a:lstStyle/>
        <a:p>
          <a:endParaRPr lang="ru-RU"/>
        </a:p>
      </dgm:t>
    </dgm:pt>
    <dgm:pt modelId="{E6C40716-ABFF-477C-A23D-1BB232B9F0EE}">
      <dgm:prSet phldrT="[Текст]" custT="1"/>
      <dgm:spPr/>
      <dgm:t>
        <a:bodyPr/>
        <a:lstStyle/>
        <a:p>
          <a:r>
            <a:rPr lang="en-US" sz="2800" dirty="0"/>
            <a:t>OPERA</a:t>
          </a:r>
          <a:endParaRPr lang="ru-RU" sz="2800" dirty="0"/>
        </a:p>
      </dgm:t>
    </dgm:pt>
    <dgm:pt modelId="{871CA661-7A2E-437D-8870-1DF66D0C5C6B}" type="parTrans" cxnId="{D2C1B1B9-3099-4D18-8DBF-E852E3CA6A14}">
      <dgm:prSet/>
      <dgm:spPr/>
      <dgm:t>
        <a:bodyPr/>
        <a:lstStyle/>
        <a:p>
          <a:endParaRPr lang="ru-RU"/>
        </a:p>
      </dgm:t>
    </dgm:pt>
    <dgm:pt modelId="{18C7E0C2-FDAF-4606-A502-4B4CD55CAA40}" type="sibTrans" cxnId="{D2C1B1B9-3099-4D18-8DBF-E852E3CA6A14}">
      <dgm:prSet/>
      <dgm:spPr/>
      <dgm:t>
        <a:bodyPr/>
        <a:lstStyle/>
        <a:p>
          <a:endParaRPr lang="ru-RU"/>
        </a:p>
      </dgm:t>
    </dgm:pt>
    <dgm:pt modelId="{F35D3C5A-97F6-448B-9216-ED9DD0570C07}">
      <dgm:prSet phldrT="[Текст]" custT="1"/>
      <dgm:spPr/>
      <dgm:t>
        <a:bodyPr/>
        <a:lstStyle/>
        <a:p>
          <a:r>
            <a:rPr lang="en-US" sz="2800" dirty="0"/>
            <a:t>BALET	</a:t>
          </a:r>
          <a:endParaRPr lang="ru-RU" sz="2800" dirty="0"/>
        </a:p>
      </dgm:t>
    </dgm:pt>
    <dgm:pt modelId="{97424535-3A7E-4B0E-B1CE-286694BFDA0A}" type="parTrans" cxnId="{7A1DA6E6-E0C4-4AD4-B8DC-10505E942D01}">
      <dgm:prSet/>
      <dgm:spPr/>
      <dgm:t>
        <a:bodyPr/>
        <a:lstStyle/>
        <a:p>
          <a:endParaRPr lang="ru-RU"/>
        </a:p>
      </dgm:t>
    </dgm:pt>
    <dgm:pt modelId="{E40224D7-E173-4FC0-B393-503718BD57F1}" type="sibTrans" cxnId="{7A1DA6E6-E0C4-4AD4-B8DC-10505E942D01}">
      <dgm:prSet/>
      <dgm:spPr/>
      <dgm:t>
        <a:bodyPr/>
        <a:lstStyle/>
        <a:p>
          <a:endParaRPr lang="ru-RU"/>
        </a:p>
      </dgm:t>
    </dgm:pt>
    <dgm:pt modelId="{2249FEB1-E467-4640-B3DD-653FE2B207F9}">
      <dgm:prSet phldrT="[Текст]" phldr="1"/>
      <dgm:spPr/>
      <dgm:t>
        <a:bodyPr/>
        <a:lstStyle/>
        <a:p>
          <a:endParaRPr lang="ru-RU"/>
        </a:p>
      </dgm:t>
    </dgm:pt>
    <dgm:pt modelId="{823C8EA9-36A0-4F4E-94D1-B91391FDDFF0}" type="parTrans" cxnId="{22B60A9F-C53D-43D6-8E5F-9475BBA959D5}">
      <dgm:prSet/>
      <dgm:spPr/>
      <dgm:t>
        <a:bodyPr/>
        <a:lstStyle/>
        <a:p>
          <a:endParaRPr lang="ru-RU"/>
        </a:p>
      </dgm:t>
    </dgm:pt>
    <dgm:pt modelId="{B4AA9178-8EF9-45E7-9DA2-323023EADC58}" type="sibTrans" cxnId="{22B60A9F-C53D-43D6-8E5F-9475BBA959D5}">
      <dgm:prSet/>
      <dgm:spPr/>
      <dgm:t>
        <a:bodyPr/>
        <a:lstStyle/>
        <a:p>
          <a:endParaRPr lang="ru-RU"/>
        </a:p>
      </dgm:t>
    </dgm:pt>
    <dgm:pt modelId="{E8F83A09-433D-4F5D-A464-A9712471498A}">
      <dgm:prSet phldrT="[Текст]" custT="1"/>
      <dgm:spPr/>
      <dgm:t>
        <a:bodyPr/>
        <a:lstStyle/>
        <a:p>
          <a:r>
            <a:rPr lang="en-US" sz="2800" dirty="0"/>
            <a:t>TEATR</a:t>
          </a:r>
          <a:endParaRPr lang="ru-RU" sz="2800" dirty="0"/>
        </a:p>
      </dgm:t>
    </dgm:pt>
    <dgm:pt modelId="{AE67C287-7671-4251-B2AB-178ACE80DA08}" type="parTrans" cxnId="{64A0C7BA-26F6-4927-A020-378D4B171D2B}">
      <dgm:prSet/>
      <dgm:spPr/>
      <dgm:t>
        <a:bodyPr/>
        <a:lstStyle/>
        <a:p>
          <a:endParaRPr lang="ru-RU"/>
        </a:p>
      </dgm:t>
    </dgm:pt>
    <dgm:pt modelId="{09A243C6-816F-4936-A79C-73A060C7509B}" type="sibTrans" cxnId="{64A0C7BA-26F6-4927-A020-378D4B171D2B}">
      <dgm:prSet/>
      <dgm:spPr/>
      <dgm:t>
        <a:bodyPr/>
        <a:lstStyle/>
        <a:p>
          <a:endParaRPr lang="ru-RU"/>
        </a:p>
      </dgm:t>
    </dgm:pt>
    <dgm:pt modelId="{93CAEFC6-88AD-4428-8F86-DF062C26BA04}">
      <dgm:prSet custT="1"/>
      <dgm:spPr/>
      <dgm:t>
        <a:bodyPr/>
        <a:lstStyle/>
        <a:p>
          <a:r>
            <a:rPr lang="en-US" sz="2800" dirty="0"/>
            <a:t>NAQQOSHLIK</a:t>
          </a:r>
          <a:endParaRPr lang="ru-RU" sz="2800" dirty="0"/>
        </a:p>
      </dgm:t>
    </dgm:pt>
    <dgm:pt modelId="{B54AD08D-A77A-46D6-95AF-7C7660AFDA28}" type="parTrans" cxnId="{A05461E2-8299-4C6A-8DFE-A7533A8D3200}">
      <dgm:prSet/>
      <dgm:spPr/>
      <dgm:t>
        <a:bodyPr/>
        <a:lstStyle/>
        <a:p>
          <a:endParaRPr lang="ru-RU"/>
        </a:p>
      </dgm:t>
    </dgm:pt>
    <dgm:pt modelId="{16CBA04A-C304-4EE3-A8EA-3EF85CEA1551}" type="sibTrans" cxnId="{A05461E2-8299-4C6A-8DFE-A7533A8D3200}">
      <dgm:prSet/>
      <dgm:spPr/>
      <dgm:t>
        <a:bodyPr/>
        <a:lstStyle/>
        <a:p>
          <a:endParaRPr lang="ru-RU"/>
        </a:p>
      </dgm:t>
    </dgm:pt>
    <dgm:pt modelId="{2D336ADA-483C-4CD5-93CF-8C0D37084FFE}">
      <dgm:prSet custT="1"/>
      <dgm:spPr/>
      <dgm:t>
        <a:bodyPr/>
        <a:lstStyle/>
        <a:p>
          <a:r>
            <a:rPr lang="en-US" sz="2800" dirty="0"/>
            <a:t>TASVIRIY SAN’AT</a:t>
          </a:r>
          <a:endParaRPr lang="ru-RU" sz="2800" dirty="0"/>
        </a:p>
      </dgm:t>
    </dgm:pt>
    <dgm:pt modelId="{0C91CEB4-B9CC-4C83-9E9B-6D727535815B}" type="parTrans" cxnId="{F39AD708-2112-4A23-979E-F8801A443DA4}">
      <dgm:prSet/>
      <dgm:spPr/>
      <dgm:t>
        <a:bodyPr/>
        <a:lstStyle/>
        <a:p>
          <a:endParaRPr lang="ru-RU"/>
        </a:p>
      </dgm:t>
    </dgm:pt>
    <dgm:pt modelId="{3B21FF07-04CC-494E-B56A-A013A781952B}" type="sibTrans" cxnId="{F39AD708-2112-4A23-979E-F8801A443DA4}">
      <dgm:prSet/>
      <dgm:spPr/>
      <dgm:t>
        <a:bodyPr/>
        <a:lstStyle/>
        <a:p>
          <a:endParaRPr lang="ru-RU"/>
        </a:p>
      </dgm:t>
    </dgm:pt>
    <dgm:pt modelId="{13935F52-096A-4E5A-A30E-6215237F80B6}">
      <dgm:prSet phldrT="[Текст]" custT="1"/>
      <dgm:spPr/>
      <dgm:t>
        <a:bodyPr/>
        <a:lstStyle/>
        <a:p>
          <a:r>
            <a:rPr lang="en-US" sz="2800" dirty="0"/>
            <a:t>KINO</a:t>
          </a:r>
          <a:endParaRPr lang="ru-RU" sz="2800" dirty="0"/>
        </a:p>
      </dgm:t>
    </dgm:pt>
    <dgm:pt modelId="{E915E563-C822-4F94-8687-22E0B0C2E2B3}" type="parTrans" cxnId="{C110195A-F259-4CFA-B33B-B77398034FA6}">
      <dgm:prSet/>
      <dgm:spPr/>
    </dgm:pt>
    <dgm:pt modelId="{E882355A-09F3-486B-87C2-A3D4B721C8CE}" type="sibTrans" cxnId="{C110195A-F259-4CFA-B33B-B77398034FA6}">
      <dgm:prSet/>
      <dgm:spPr/>
    </dgm:pt>
    <dgm:pt modelId="{6F918F95-D85B-4438-8928-8D8AD5F28D1E}" type="pres">
      <dgm:prSet presAssocID="{F82B833C-8D6C-4864-BBCE-C7D9AA94AD03}" presName="linearFlow" presStyleCnt="0">
        <dgm:presLayoutVars>
          <dgm:dir/>
          <dgm:animLvl val="lvl"/>
          <dgm:resizeHandles val="exact"/>
        </dgm:presLayoutVars>
      </dgm:prSet>
      <dgm:spPr/>
    </dgm:pt>
    <dgm:pt modelId="{D41F0629-C967-4AD1-A800-7F065F82AAEB}" type="pres">
      <dgm:prSet presAssocID="{1C927B39-4CB1-4E13-B0D5-99AD099A78E7}" presName="composite" presStyleCnt="0"/>
      <dgm:spPr/>
    </dgm:pt>
    <dgm:pt modelId="{1D25A6AA-692B-46C2-8EEE-289AD530794B}" type="pres">
      <dgm:prSet presAssocID="{1C927B39-4CB1-4E13-B0D5-99AD099A78E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EBF9F65-88D5-444B-9043-3196E358CD86}" type="pres">
      <dgm:prSet presAssocID="{1C927B39-4CB1-4E13-B0D5-99AD099A78E7}" presName="descendantText" presStyleLbl="alignAcc1" presStyleIdx="0" presStyleCnt="3">
        <dgm:presLayoutVars>
          <dgm:bulletEnabled val="1"/>
        </dgm:presLayoutVars>
      </dgm:prSet>
      <dgm:spPr/>
    </dgm:pt>
    <dgm:pt modelId="{9B5F7121-C4EA-40C7-878E-7F736A218C2C}" type="pres">
      <dgm:prSet presAssocID="{35329187-7445-484A-BC89-5797EF80410D}" presName="sp" presStyleCnt="0"/>
      <dgm:spPr/>
    </dgm:pt>
    <dgm:pt modelId="{A848CB47-290A-4156-9927-996128FFC7E4}" type="pres">
      <dgm:prSet presAssocID="{DBC38B7D-E198-41EA-96C9-6F0FF08940C7}" presName="composite" presStyleCnt="0"/>
      <dgm:spPr/>
    </dgm:pt>
    <dgm:pt modelId="{AD549ED9-040B-4CF6-991D-A607FCBF9450}" type="pres">
      <dgm:prSet presAssocID="{DBC38B7D-E198-41EA-96C9-6F0FF08940C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02345DB-E782-455C-A96C-F8C75D63D52A}" type="pres">
      <dgm:prSet presAssocID="{DBC38B7D-E198-41EA-96C9-6F0FF08940C7}" presName="descendantText" presStyleLbl="alignAcc1" presStyleIdx="1" presStyleCnt="3">
        <dgm:presLayoutVars>
          <dgm:bulletEnabled val="1"/>
        </dgm:presLayoutVars>
      </dgm:prSet>
      <dgm:spPr/>
    </dgm:pt>
    <dgm:pt modelId="{65D91388-6DC4-4C06-BF4A-3E9731B7B314}" type="pres">
      <dgm:prSet presAssocID="{86A1CEFB-3D7A-4D09-8969-F1F5AB5D1559}" presName="sp" presStyleCnt="0"/>
      <dgm:spPr/>
    </dgm:pt>
    <dgm:pt modelId="{E86B3F8B-E8C8-4892-88C7-8383F09F8652}" type="pres">
      <dgm:prSet presAssocID="{2249FEB1-E467-4640-B3DD-653FE2B207F9}" presName="composite" presStyleCnt="0"/>
      <dgm:spPr/>
    </dgm:pt>
    <dgm:pt modelId="{E0A3A234-4989-45DD-A72D-36D20CAAE244}" type="pres">
      <dgm:prSet presAssocID="{2249FEB1-E467-4640-B3DD-653FE2B207F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4BB7058-8274-4D1D-9133-AA7D5074370D}" type="pres">
      <dgm:prSet presAssocID="{2249FEB1-E467-4640-B3DD-653FE2B207F9}" presName="descendantText" presStyleLbl="alignAcc1" presStyleIdx="2" presStyleCnt="3" custLinFactNeighborY="0">
        <dgm:presLayoutVars>
          <dgm:bulletEnabled val="1"/>
        </dgm:presLayoutVars>
      </dgm:prSet>
      <dgm:spPr/>
    </dgm:pt>
  </dgm:ptLst>
  <dgm:cxnLst>
    <dgm:cxn modelId="{F39AD708-2112-4A23-979E-F8801A443DA4}" srcId="{1C927B39-4CB1-4E13-B0D5-99AD099A78E7}" destId="{2D336ADA-483C-4CD5-93CF-8C0D37084FFE}" srcOrd="2" destOrd="0" parTransId="{0C91CEB4-B9CC-4C83-9E9B-6D727535815B}" sibTransId="{3B21FF07-04CC-494E-B56A-A013A781952B}"/>
    <dgm:cxn modelId="{392C3B16-191E-4285-B56A-1D90D5480852}" srcId="{F82B833C-8D6C-4864-BBCE-C7D9AA94AD03}" destId="{1C927B39-4CB1-4E13-B0D5-99AD099A78E7}" srcOrd="0" destOrd="0" parTransId="{983E0B54-F03D-4ED3-809B-D7494B8E1748}" sibTransId="{35329187-7445-484A-BC89-5797EF80410D}"/>
    <dgm:cxn modelId="{10DB7218-B0F2-4845-9CC6-2A12C5D0041E}" type="presOf" srcId="{2D336ADA-483C-4CD5-93CF-8C0D37084FFE}" destId="{AEBF9F65-88D5-444B-9043-3196E358CD86}" srcOrd="0" destOrd="2" presId="urn:microsoft.com/office/officeart/2005/8/layout/chevron2"/>
    <dgm:cxn modelId="{EAC43B23-295A-4427-8CE5-A58C726ACE77}" type="presOf" srcId="{B2A7176B-DDD6-4737-B18A-BBD91FA5BDA5}" destId="{AEBF9F65-88D5-444B-9043-3196E358CD86}" srcOrd="0" destOrd="3" presId="urn:microsoft.com/office/officeart/2005/8/layout/chevron2"/>
    <dgm:cxn modelId="{7F325F3F-0BFF-4B5C-9147-B08DA08C7CD1}" type="presOf" srcId="{E8F83A09-433D-4F5D-A464-A9712471498A}" destId="{74BB7058-8274-4D1D-9133-AA7D5074370D}" srcOrd="0" destOrd="0" presId="urn:microsoft.com/office/officeart/2005/8/layout/chevron2"/>
    <dgm:cxn modelId="{DC6CD73F-A524-4B59-AF96-6773269FE5B6}" type="presOf" srcId="{13935F52-096A-4E5A-A30E-6215237F80B6}" destId="{74BB7058-8274-4D1D-9133-AA7D5074370D}" srcOrd="0" destOrd="1" presId="urn:microsoft.com/office/officeart/2005/8/layout/chevron2"/>
    <dgm:cxn modelId="{40E0565D-03B7-4540-8FBE-A86C2F7E85F5}" type="presOf" srcId="{F35D3C5A-97F6-448B-9216-ED9DD0570C07}" destId="{002345DB-E782-455C-A96C-F8C75D63D52A}" srcOrd="0" destOrd="1" presId="urn:microsoft.com/office/officeart/2005/8/layout/chevron2"/>
    <dgm:cxn modelId="{6350065F-EB95-4614-A9A0-228512D0C8C2}" type="presOf" srcId="{E6C40716-ABFF-477C-A23D-1BB232B9F0EE}" destId="{002345DB-E782-455C-A96C-F8C75D63D52A}" srcOrd="0" destOrd="0" presId="urn:microsoft.com/office/officeart/2005/8/layout/chevron2"/>
    <dgm:cxn modelId="{86DA214B-374E-41A5-8143-85D5FDC55DDF}" type="presOf" srcId="{1C927B39-4CB1-4E13-B0D5-99AD099A78E7}" destId="{1D25A6AA-692B-46C2-8EEE-289AD530794B}" srcOrd="0" destOrd="0" presId="urn:microsoft.com/office/officeart/2005/8/layout/chevron2"/>
    <dgm:cxn modelId="{5BCE9752-6889-4121-AD00-01210A0A77C2}" type="presOf" srcId="{392285C7-5879-4E2B-BC07-87788BCD1862}" destId="{AEBF9F65-88D5-444B-9043-3196E358CD86}" srcOrd="0" destOrd="0" presId="urn:microsoft.com/office/officeart/2005/8/layout/chevron2"/>
    <dgm:cxn modelId="{C110195A-F259-4CFA-B33B-B77398034FA6}" srcId="{2249FEB1-E467-4640-B3DD-653FE2B207F9}" destId="{13935F52-096A-4E5A-A30E-6215237F80B6}" srcOrd="1" destOrd="0" parTransId="{E915E563-C822-4F94-8687-22E0B0C2E2B3}" sibTransId="{E882355A-09F3-486B-87C2-A3D4B721C8CE}"/>
    <dgm:cxn modelId="{CFADA189-77E7-4019-A973-AE505F96410A}" type="presOf" srcId="{93CAEFC6-88AD-4428-8F86-DF062C26BA04}" destId="{AEBF9F65-88D5-444B-9043-3196E358CD86}" srcOrd="0" destOrd="1" presId="urn:microsoft.com/office/officeart/2005/8/layout/chevron2"/>
    <dgm:cxn modelId="{08E9AC94-92A5-4C9A-8EDB-B97A1C4EB1F4}" srcId="{1C927B39-4CB1-4E13-B0D5-99AD099A78E7}" destId="{B2A7176B-DDD6-4737-B18A-BBD91FA5BDA5}" srcOrd="3" destOrd="0" parTransId="{D634F1FA-BF1A-4661-8607-234F58D3DCCC}" sibTransId="{CAD9FD6F-F1D7-4F17-815A-E2C4378D33D3}"/>
    <dgm:cxn modelId="{5D48C59B-427E-45C4-9457-F35EF815E8D5}" type="presOf" srcId="{F82B833C-8D6C-4864-BBCE-C7D9AA94AD03}" destId="{6F918F95-D85B-4438-8928-8D8AD5F28D1E}" srcOrd="0" destOrd="0" presId="urn:microsoft.com/office/officeart/2005/8/layout/chevron2"/>
    <dgm:cxn modelId="{22B60A9F-C53D-43D6-8E5F-9475BBA959D5}" srcId="{F82B833C-8D6C-4864-BBCE-C7D9AA94AD03}" destId="{2249FEB1-E467-4640-B3DD-653FE2B207F9}" srcOrd="2" destOrd="0" parTransId="{823C8EA9-36A0-4F4E-94D1-B91391FDDFF0}" sibTransId="{B4AA9178-8EF9-45E7-9DA2-323023EADC58}"/>
    <dgm:cxn modelId="{C4F9D1A6-A21D-4D67-BC8A-3216B64CE4A6}" type="presOf" srcId="{2249FEB1-E467-4640-B3DD-653FE2B207F9}" destId="{E0A3A234-4989-45DD-A72D-36D20CAAE244}" srcOrd="0" destOrd="0" presId="urn:microsoft.com/office/officeart/2005/8/layout/chevron2"/>
    <dgm:cxn modelId="{D2C1B1B9-3099-4D18-8DBF-E852E3CA6A14}" srcId="{DBC38B7D-E198-41EA-96C9-6F0FF08940C7}" destId="{E6C40716-ABFF-477C-A23D-1BB232B9F0EE}" srcOrd="0" destOrd="0" parTransId="{871CA661-7A2E-437D-8870-1DF66D0C5C6B}" sibTransId="{18C7E0C2-FDAF-4606-A502-4B4CD55CAA40}"/>
    <dgm:cxn modelId="{64A0C7BA-26F6-4927-A020-378D4B171D2B}" srcId="{2249FEB1-E467-4640-B3DD-653FE2B207F9}" destId="{E8F83A09-433D-4F5D-A464-A9712471498A}" srcOrd="0" destOrd="0" parTransId="{AE67C287-7671-4251-B2AB-178ACE80DA08}" sibTransId="{09A243C6-816F-4936-A79C-73A060C7509B}"/>
    <dgm:cxn modelId="{0CF4FEBC-14EE-4CB0-8CB8-1B9FD6C15901}" type="presOf" srcId="{DBC38B7D-E198-41EA-96C9-6F0FF08940C7}" destId="{AD549ED9-040B-4CF6-991D-A607FCBF9450}" srcOrd="0" destOrd="0" presId="urn:microsoft.com/office/officeart/2005/8/layout/chevron2"/>
    <dgm:cxn modelId="{0D39A4C7-3277-4314-B19D-56B1F3664308}" srcId="{1C927B39-4CB1-4E13-B0D5-99AD099A78E7}" destId="{392285C7-5879-4E2B-BC07-87788BCD1862}" srcOrd="0" destOrd="0" parTransId="{DF623353-1ADA-4AD3-B60F-9F84023655E4}" sibTransId="{F9AE79C0-4AB9-4CD7-BA4F-2A1FFB07CBF4}"/>
    <dgm:cxn modelId="{A05461E2-8299-4C6A-8DFE-A7533A8D3200}" srcId="{1C927B39-4CB1-4E13-B0D5-99AD099A78E7}" destId="{93CAEFC6-88AD-4428-8F86-DF062C26BA04}" srcOrd="1" destOrd="0" parTransId="{B54AD08D-A77A-46D6-95AF-7C7660AFDA28}" sibTransId="{16CBA04A-C304-4EE3-A8EA-3EF85CEA1551}"/>
    <dgm:cxn modelId="{7A1DA6E6-E0C4-4AD4-B8DC-10505E942D01}" srcId="{DBC38B7D-E198-41EA-96C9-6F0FF08940C7}" destId="{F35D3C5A-97F6-448B-9216-ED9DD0570C07}" srcOrd="1" destOrd="0" parTransId="{97424535-3A7E-4B0E-B1CE-286694BFDA0A}" sibTransId="{E40224D7-E173-4FC0-B393-503718BD57F1}"/>
    <dgm:cxn modelId="{605D4DFF-E460-4F5F-9D09-4BDB018ED899}" srcId="{F82B833C-8D6C-4864-BBCE-C7D9AA94AD03}" destId="{DBC38B7D-E198-41EA-96C9-6F0FF08940C7}" srcOrd="1" destOrd="0" parTransId="{C9D0C2EF-93F4-4860-9CCC-03774762FB2D}" sibTransId="{86A1CEFB-3D7A-4D09-8969-F1F5AB5D1559}"/>
    <dgm:cxn modelId="{F7453771-789F-40C5-8295-78231C5897C4}" type="presParOf" srcId="{6F918F95-D85B-4438-8928-8D8AD5F28D1E}" destId="{D41F0629-C967-4AD1-A800-7F065F82AAEB}" srcOrd="0" destOrd="0" presId="urn:microsoft.com/office/officeart/2005/8/layout/chevron2"/>
    <dgm:cxn modelId="{3B8CC611-F9D0-4B40-9E57-CBE86EA84E0C}" type="presParOf" srcId="{D41F0629-C967-4AD1-A800-7F065F82AAEB}" destId="{1D25A6AA-692B-46C2-8EEE-289AD530794B}" srcOrd="0" destOrd="0" presId="urn:microsoft.com/office/officeart/2005/8/layout/chevron2"/>
    <dgm:cxn modelId="{3F1C9101-CC47-4467-A2AB-762FC9FED71F}" type="presParOf" srcId="{D41F0629-C967-4AD1-A800-7F065F82AAEB}" destId="{AEBF9F65-88D5-444B-9043-3196E358CD86}" srcOrd="1" destOrd="0" presId="urn:microsoft.com/office/officeart/2005/8/layout/chevron2"/>
    <dgm:cxn modelId="{4DC6058B-B2A3-4F29-BD28-2F3DCD24922D}" type="presParOf" srcId="{6F918F95-D85B-4438-8928-8D8AD5F28D1E}" destId="{9B5F7121-C4EA-40C7-878E-7F736A218C2C}" srcOrd="1" destOrd="0" presId="urn:microsoft.com/office/officeart/2005/8/layout/chevron2"/>
    <dgm:cxn modelId="{74F81BEF-8948-422A-8617-490A2D08C3E8}" type="presParOf" srcId="{6F918F95-D85B-4438-8928-8D8AD5F28D1E}" destId="{A848CB47-290A-4156-9927-996128FFC7E4}" srcOrd="2" destOrd="0" presId="urn:microsoft.com/office/officeart/2005/8/layout/chevron2"/>
    <dgm:cxn modelId="{7A295E92-A286-4E21-9039-49F6A7F4959F}" type="presParOf" srcId="{A848CB47-290A-4156-9927-996128FFC7E4}" destId="{AD549ED9-040B-4CF6-991D-A607FCBF9450}" srcOrd="0" destOrd="0" presId="urn:microsoft.com/office/officeart/2005/8/layout/chevron2"/>
    <dgm:cxn modelId="{E0FF0E55-CC60-4CD2-9655-1BA30FFF8D1B}" type="presParOf" srcId="{A848CB47-290A-4156-9927-996128FFC7E4}" destId="{002345DB-E782-455C-A96C-F8C75D63D52A}" srcOrd="1" destOrd="0" presId="urn:microsoft.com/office/officeart/2005/8/layout/chevron2"/>
    <dgm:cxn modelId="{D40678A6-A327-46F0-8A9F-FE1493F0503B}" type="presParOf" srcId="{6F918F95-D85B-4438-8928-8D8AD5F28D1E}" destId="{65D91388-6DC4-4C06-BF4A-3E9731B7B314}" srcOrd="3" destOrd="0" presId="urn:microsoft.com/office/officeart/2005/8/layout/chevron2"/>
    <dgm:cxn modelId="{A448F7D8-905E-489B-9089-A9E0060C46B9}" type="presParOf" srcId="{6F918F95-D85B-4438-8928-8D8AD5F28D1E}" destId="{E86B3F8B-E8C8-4892-88C7-8383F09F8652}" srcOrd="4" destOrd="0" presId="urn:microsoft.com/office/officeart/2005/8/layout/chevron2"/>
    <dgm:cxn modelId="{2485A7C4-D384-4E7C-80B6-1DE9C0278D0E}" type="presParOf" srcId="{E86B3F8B-E8C8-4892-88C7-8383F09F8652}" destId="{E0A3A234-4989-45DD-A72D-36D20CAAE244}" srcOrd="0" destOrd="0" presId="urn:microsoft.com/office/officeart/2005/8/layout/chevron2"/>
    <dgm:cxn modelId="{E865C5DF-4829-42D1-9A77-99B1FBFEF83C}" type="presParOf" srcId="{E86B3F8B-E8C8-4892-88C7-8383F09F8652}" destId="{74BB7058-8274-4D1D-9133-AA7D507437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61D26D-65B0-4F76-9963-37D9C09A7F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E57C21-0A54-4BE6-8495-5A3FF3492C48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CE75E1-E7E3-4852-8D09-ACA872034B87}" type="parTrans" cxnId="{549AFE2B-3A02-4BB6-9500-208CC6BAA65C}">
      <dgm:prSet/>
      <dgm:spPr/>
      <dgm:t>
        <a:bodyPr/>
        <a:lstStyle/>
        <a:p>
          <a:endParaRPr lang="ru-RU"/>
        </a:p>
      </dgm:t>
    </dgm:pt>
    <dgm:pt modelId="{C29FD948-014C-4482-9645-513C3BB0360B}" type="sibTrans" cxnId="{549AFE2B-3A02-4BB6-9500-208CC6BAA65C}">
      <dgm:prSet/>
      <dgm:spPr/>
      <dgm:t>
        <a:bodyPr/>
        <a:lstStyle/>
        <a:p>
          <a:endParaRPr lang="ru-RU"/>
        </a:p>
      </dgm:t>
    </dgm:pt>
    <dgm:pt modelId="{E9C1A8E8-BD1B-40A3-94BB-B6F1A4A71A79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muallifi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noma’lum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F4B352-AACD-428D-AD99-F08EBDFC65AC}" type="parTrans" cxnId="{552CC8AE-B605-4B5A-B9FF-31E9F238E144}">
      <dgm:prSet/>
      <dgm:spPr/>
      <dgm:t>
        <a:bodyPr/>
        <a:lstStyle/>
        <a:p>
          <a:endParaRPr lang="ru-RU"/>
        </a:p>
      </dgm:t>
    </dgm:pt>
    <dgm:pt modelId="{F65B005A-96E6-4278-8B3B-CEF503BADE7E}" type="sibTrans" cxnId="{552CC8AE-B605-4B5A-B9FF-31E9F238E144}">
      <dgm:prSet/>
      <dgm:spPr/>
      <dgm:t>
        <a:bodyPr/>
        <a:lstStyle/>
        <a:p>
          <a:endParaRPr lang="ru-RU"/>
        </a:p>
      </dgm:t>
    </dgm:pt>
    <dgm:pt modelId="{1128517C-7BBA-4579-9141-FD9C1126BE0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davri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noaniq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BD516-6D26-43C7-B886-43BBC7EFF9BD}" type="parTrans" cxnId="{B028910C-3A91-4809-A2C3-E39C8C10B133}">
      <dgm:prSet/>
      <dgm:spPr/>
      <dgm:t>
        <a:bodyPr/>
        <a:lstStyle/>
        <a:p>
          <a:endParaRPr lang="ru-RU"/>
        </a:p>
      </dgm:t>
    </dgm:pt>
    <dgm:pt modelId="{64ED8A22-9794-4425-A9EF-C6865EE2CB88}" type="sibTrans" cxnId="{B028910C-3A91-4809-A2C3-E39C8C10B133}">
      <dgm:prSet/>
      <dgm:spPr/>
      <dgm:t>
        <a:bodyPr/>
        <a:lstStyle/>
        <a:p>
          <a:endParaRPr lang="ru-RU"/>
        </a:p>
      </dgm:t>
    </dgm:pt>
    <dgm:pt modelId="{9BB446B4-C482-4445-8514-656FD4BEB9CF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130C57-A971-47A8-9349-7B4612D97460}" type="parTrans" cxnId="{9CD053B0-9E7A-42B1-B5AA-1630E97BF7AA}">
      <dgm:prSet/>
      <dgm:spPr/>
      <dgm:t>
        <a:bodyPr/>
        <a:lstStyle/>
        <a:p>
          <a:endParaRPr lang="ru-RU"/>
        </a:p>
      </dgm:t>
    </dgm:pt>
    <dgm:pt modelId="{0D77AB48-C7EA-472F-AB39-F4DDE2BD9AF3}" type="sibTrans" cxnId="{9CD053B0-9E7A-42B1-B5AA-1630E97BF7AA}">
      <dgm:prSet/>
      <dgm:spPr/>
      <dgm:t>
        <a:bodyPr/>
        <a:lstStyle/>
        <a:p>
          <a:endParaRPr lang="ru-RU"/>
        </a:p>
      </dgm:t>
    </dgm:pt>
    <dgm:pt modelId="{02D7CC0F-EBD0-4348-ABFB-B15D40028437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ijodkor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yaratgan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0FDDC3-C9AE-4FA6-BF6B-07B8640E4F7A}" type="parTrans" cxnId="{19065BE5-F2A4-48CC-977C-C2E0CE8114BA}">
      <dgm:prSet/>
      <dgm:spPr/>
      <dgm:t>
        <a:bodyPr/>
        <a:lstStyle/>
        <a:p>
          <a:endParaRPr lang="ru-RU"/>
        </a:p>
      </dgm:t>
    </dgm:pt>
    <dgm:pt modelId="{E8BD2D72-69D8-4107-9198-0FEB6A23E259}" type="sibTrans" cxnId="{19065BE5-F2A4-48CC-977C-C2E0CE8114BA}">
      <dgm:prSet/>
      <dgm:spPr/>
      <dgm:t>
        <a:bodyPr/>
        <a:lstStyle/>
        <a:p>
          <a:endParaRPr lang="ru-RU"/>
        </a:p>
      </dgm:t>
    </dgm:pt>
    <dgm:pt modelId="{8D4AA600-C52B-4C2C-8CF9-5F4B2D471D18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manbasi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A7B0FA-AA09-42D4-AEE5-D043B80EC59C}" type="parTrans" cxnId="{BFDF9F44-B100-4C5A-87B6-4A296923B32B}">
      <dgm:prSet/>
      <dgm:spPr/>
    </dgm:pt>
    <dgm:pt modelId="{378E4509-EAF4-4FCF-BC60-9EF7EEFFED6C}" type="sibTrans" cxnId="{BFDF9F44-B100-4C5A-87B6-4A296923B32B}">
      <dgm:prSet/>
      <dgm:spPr/>
    </dgm:pt>
    <dgm:pt modelId="{49522859-4F1E-48BB-84A0-394AB16FF798}" type="pres">
      <dgm:prSet presAssocID="{0F61D26D-65B0-4F76-9963-37D9C09A7F62}" presName="Name0" presStyleCnt="0">
        <dgm:presLayoutVars>
          <dgm:dir/>
          <dgm:animLvl val="lvl"/>
          <dgm:resizeHandles/>
        </dgm:presLayoutVars>
      </dgm:prSet>
      <dgm:spPr/>
    </dgm:pt>
    <dgm:pt modelId="{982DDA32-0B62-4847-AE1B-D6D044C2D3A7}" type="pres">
      <dgm:prSet presAssocID="{D1E57C21-0A54-4BE6-8495-5A3FF3492C48}" presName="linNode" presStyleCnt="0"/>
      <dgm:spPr/>
    </dgm:pt>
    <dgm:pt modelId="{FD78F801-3B61-48BE-8CC9-768C30EF197E}" type="pres">
      <dgm:prSet presAssocID="{D1E57C21-0A54-4BE6-8495-5A3FF3492C48}" presName="parentShp" presStyleLbl="node1" presStyleIdx="0" presStyleCnt="2" custLinFactNeighborX="-1249" custLinFactNeighborY="1302">
        <dgm:presLayoutVars>
          <dgm:bulletEnabled val="1"/>
        </dgm:presLayoutVars>
      </dgm:prSet>
      <dgm:spPr/>
    </dgm:pt>
    <dgm:pt modelId="{3151A9CA-FBF6-478A-881C-ECA9014747B1}" type="pres">
      <dgm:prSet presAssocID="{D1E57C21-0A54-4BE6-8495-5A3FF3492C48}" presName="childShp" presStyleLbl="bgAccFollowNode1" presStyleIdx="0" presStyleCnt="2">
        <dgm:presLayoutVars>
          <dgm:bulletEnabled val="1"/>
        </dgm:presLayoutVars>
      </dgm:prSet>
      <dgm:spPr/>
    </dgm:pt>
    <dgm:pt modelId="{62768A50-6817-41F1-A6B9-94B5E8261DB9}" type="pres">
      <dgm:prSet presAssocID="{C29FD948-014C-4482-9645-513C3BB0360B}" presName="spacing" presStyleCnt="0"/>
      <dgm:spPr/>
    </dgm:pt>
    <dgm:pt modelId="{CABECE36-6869-422D-AEFD-6F767CE2091A}" type="pres">
      <dgm:prSet presAssocID="{9BB446B4-C482-4445-8514-656FD4BEB9CF}" presName="linNode" presStyleCnt="0"/>
      <dgm:spPr/>
    </dgm:pt>
    <dgm:pt modelId="{DB7B20DD-B316-4869-A443-FD42D5393688}" type="pres">
      <dgm:prSet presAssocID="{9BB446B4-C482-4445-8514-656FD4BEB9CF}" presName="parentShp" presStyleLbl="node1" presStyleIdx="1" presStyleCnt="2">
        <dgm:presLayoutVars>
          <dgm:bulletEnabled val="1"/>
        </dgm:presLayoutVars>
      </dgm:prSet>
      <dgm:spPr/>
    </dgm:pt>
    <dgm:pt modelId="{E82AC081-1D01-45CE-9400-598D5BD1E461}" type="pres">
      <dgm:prSet presAssocID="{9BB446B4-C482-4445-8514-656FD4BEB9CF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B028910C-3A91-4809-A2C3-E39C8C10B133}" srcId="{D1E57C21-0A54-4BE6-8495-5A3FF3492C48}" destId="{1128517C-7BBA-4579-9141-FD9C1126BE0F}" srcOrd="1" destOrd="0" parTransId="{34CBD516-6D26-43C7-B886-43BBC7EFF9BD}" sibTransId="{64ED8A22-9794-4425-A9EF-C6865EE2CB88}"/>
    <dgm:cxn modelId="{581FF528-4006-402B-AEC3-DBA211B0D7C1}" type="presOf" srcId="{02D7CC0F-EBD0-4348-ABFB-B15D40028437}" destId="{E82AC081-1D01-45CE-9400-598D5BD1E461}" srcOrd="0" destOrd="1" presId="urn:microsoft.com/office/officeart/2005/8/layout/vList6"/>
    <dgm:cxn modelId="{549AFE2B-3A02-4BB6-9500-208CC6BAA65C}" srcId="{0F61D26D-65B0-4F76-9963-37D9C09A7F62}" destId="{D1E57C21-0A54-4BE6-8495-5A3FF3492C48}" srcOrd="0" destOrd="0" parTransId="{56CE75E1-E7E3-4852-8D09-ACA872034B87}" sibTransId="{C29FD948-014C-4482-9645-513C3BB0360B}"/>
    <dgm:cxn modelId="{6FA2662E-9DDD-49D0-B70F-B9DF11BBF09E}" type="presOf" srcId="{1128517C-7BBA-4579-9141-FD9C1126BE0F}" destId="{3151A9CA-FBF6-478A-881C-ECA9014747B1}" srcOrd="0" destOrd="1" presId="urn:microsoft.com/office/officeart/2005/8/layout/vList6"/>
    <dgm:cxn modelId="{BFDF9F44-B100-4C5A-87B6-4A296923B32B}" srcId="{9BB446B4-C482-4445-8514-656FD4BEB9CF}" destId="{8D4AA600-C52B-4C2C-8CF9-5F4B2D471D18}" srcOrd="0" destOrd="0" parTransId="{64A7B0FA-AA09-42D4-AEE5-D043B80EC59C}" sibTransId="{378E4509-EAF4-4FCF-BC60-9EF7EEFFED6C}"/>
    <dgm:cxn modelId="{ADE1E381-A7AE-4BE2-A786-D609607057E2}" type="presOf" srcId="{8D4AA600-C52B-4C2C-8CF9-5F4B2D471D18}" destId="{E82AC081-1D01-45CE-9400-598D5BD1E461}" srcOrd="0" destOrd="0" presId="urn:microsoft.com/office/officeart/2005/8/layout/vList6"/>
    <dgm:cxn modelId="{2D69B48B-45F1-41DE-A728-8490B8162F49}" type="presOf" srcId="{0F61D26D-65B0-4F76-9963-37D9C09A7F62}" destId="{49522859-4F1E-48BB-84A0-394AB16FF798}" srcOrd="0" destOrd="0" presId="urn:microsoft.com/office/officeart/2005/8/layout/vList6"/>
    <dgm:cxn modelId="{84B4B797-9C72-4561-A823-C79CFF56EAA1}" type="presOf" srcId="{E9C1A8E8-BD1B-40A3-94BB-B6F1A4A71A79}" destId="{3151A9CA-FBF6-478A-881C-ECA9014747B1}" srcOrd="0" destOrd="0" presId="urn:microsoft.com/office/officeart/2005/8/layout/vList6"/>
    <dgm:cxn modelId="{5E325CA4-9FB8-424F-B1AF-C3F8E1AE37B4}" type="presOf" srcId="{9BB446B4-C482-4445-8514-656FD4BEB9CF}" destId="{DB7B20DD-B316-4869-A443-FD42D5393688}" srcOrd="0" destOrd="0" presId="urn:microsoft.com/office/officeart/2005/8/layout/vList6"/>
    <dgm:cxn modelId="{552CC8AE-B605-4B5A-B9FF-31E9F238E144}" srcId="{D1E57C21-0A54-4BE6-8495-5A3FF3492C48}" destId="{E9C1A8E8-BD1B-40A3-94BB-B6F1A4A71A79}" srcOrd="0" destOrd="0" parTransId="{ACF4B352-AACD-428D-AD99-F08EBDFC65AC}" sibTransId="{F65B005A-96E6-4278-8B3B-CEF503BADE7E}"/>
    <dgm:cxn modelId="{9CD053B0-9E7A-42B1-B5AA-1630E97BF7AA}" srcId="{0F61D26D-65B0-4F76-9963-37D9C09A7F62}" destId="{9BB446B4-C482-4445-8514-656FD4BEB9CF}" srcOrd="1" destOrd="0" parTransId="{40130C57-A971-47A8-9349-7B4612D97460}" sibTransId="{0D77AB48-C7EA-472F-AB39-F4DDE2BD9AF3}"/>
    <dgm:cxn modelId="{19065BE5-F2A4-48CC-977C-C2E0CE8114BA}" srcId="{9BB446B4-C482-4445-8514-656FD4BEB9CF}" destId="{02D7CC0F-EBD0-4348-ABFB-B15D40028437}" srcOrd="1" destOrd="0" parTransId="{080FDDC3-C9AE-4FA6-BF6B-07B8640E4F7A}" sibTransId="{E8BD2D72-69D8-4107-9198-0FEB6A23E259}"/>
    <dgm:cxn modelId="{7E4C3AF2-7ADF-4992-8EDA-D2170E2D4FF1}" type="presOf" srcId="{D1E57C21-0A54-4BE6-8495-5A3FF3492C48}" destId="{FD78F801-3B61-48BE-8CC9-768C30EF197E}" srcOrd="0" destOrd="0" presId="urn:microsoft.com/office/officeart/2005/8/layout/vList6"/>
    <dgm:cxn modelId="{8F3FB8B2-B5E4-448D-9C55-37C16124DFEF}" type="presParOf" srcId="{49522859-4F1E-48BB-84A0-394AB16FF798}" destId="{982DDA32-0B62-4847-AE1B-D6D044C2D3A7}" srcOrd="0" destOrd="0" presId="urn:microsoft.com/office/officeart/2005/8/layout/vList6"/>
    <dgm:cxn modelId="{DEE5CA27-C04C-40C9-9F4B-BAB959AD1411}" type="presParOf" srcId="{982DDA32-0B62-4847-AE1B-D6D044C2D3A7}" destId="{FD78F801-3B61-48BE-8CC9-768C30EF197E}" srcOrd="0" destOrd="0" presId="urn:microsoft.com/office/officeart/2005/8/layout/vList6"/>
    <dgm:cxn modelId="{04D54CF0-CD36-4055-A889-641076D95871}" type="presParOf" srcId="{982DDA32-0B62-4847-AE1B-D6D044C2D3A7}" destId="{3151A9CA-FBF6-478A-881C-ECA9014747B1}" srcOrd="1" destOrd="0" presId="urn:microsoft.com/office/officeart/2005/8/layout/vList6"/>
    <dgm:cxn modelId="{E0BB5C60-8476-4D08-BC4B-CCC1DF674867}" type="presParOf" srcId="{49522859-4F1E-48BB-84A0-394AB16FF798}" destId="{62768A50-6817-41F1-A6B9-94B5E8261DB9}" srcOrd="1" destOrd="0" presId="urn:microsoft.com/office/officeart/2005/8/layout/vList6"/>
    <dgm:cxn modelId="{979FA935-B97C-4BD4-8ABA-476568692471}" type="presParOf" srcId="{49522859-4F1E-48BB-84A0-394AB16FF798}" destId="{CABECE36-6869-422D-AEFD-6F767CE2091A}" srcOrd="2" destOrd="0" presId="urn:microsoft.com/office/officeart/2005/8/layout/vList6"/>
    <dgm:cxn modelId="{1208C59A-4916-47C2-A7F7-4B57D6A28244}" type="presParOf" srcId="{CABECE36-6869-422D-AEFD-6F767CE2091A}" destId="{DB7B20DD-B316-4869-A443-FD42D5393688}" srcOrd="0" destOrd="0" presId="urn:microsoft.com/office/officeart/2005/8/layout/vList6"/>
    <dgm:cxn modelId="{125267B4-2FF3-415B-BB3D-C27FB56AA43B}" type="presParOf" srcId="{CABECE36-6869-422D-AEFD-6F767CE2091A}" destId="{E82AC081-1D01-45CE-9400-598D5BD1E4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F01450-F84C-4D18-A4F6-3E613BAF3B53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FF9A15-670D-424D-BB89-CC99189DA3A7}">
      <dgm:prSet phldrT="[Текст]"/>
      <dgm:spPr/>
      <dgm:t>
        <a:bodyPr/>
        <a:lstStyle/>
        <a:p>
          <a:r>
            <a:rPr lang="en-US" dirty="0" err="1"/>
            <a:t>Lirika</a:t>
          </a:r>
          <a:endParaRPr lang="ru-RU" dirty="0"/>
        </a:p>
      </dgm:t>
    </dgm:pt>
    <dgm:pt modelId="{C3E3391C-618E-42ED-9A99-79EAA0E14049}" type="parTrans" cxnId="{E208517A-90F1-4274-AC42-DC5F552C6E0F}">
      <dgm:prSet/>
      <dgm:spPr/>
      <dgm:t>
        <a:bodyPr/>
        <a:lstStyle/>
        <a:p>
          <a:endParaRPr lang="ru-RU"/>
        </a:p>
      </dgm:t>
    </dgm:pt>
    <dgm:pt modelId="{0CB9AFF6-D424-4D27-A40E-AE409216302F}" type="sibTrans" cxnId="{E208517A-90F1-4274-AC42-DC5F552C6E0F}">
      <dgm:prSet/>
      <dgm:spPr/>
      <dgm:t>
        <a:bodyPr/>
        <a:lstStyle/>
        <a:p>
          <a:endParaRPr lang="ru-RU"/>
        </a:p>
      </dgm:t>
    </dgm:pt>
    <dgm:pt modelId="{DFCB389A-D5EE-4C99-BE8F-814189D76A3F}">
      <dgm:prSet phldrT="[Текст]"/>
      <dgm:spPr/>
      <dgm:t>
        <a:bodyPr/>
        <a:lstStyle/>
        <a:p>
          <a:r>
            <a:rPr lang="en-US" dirty="0"/>
            <a:t>His-</a:t>
          </a:r>
          <a:r>
            <a:rPr lang="en-US" dirty="0" err="1"/>
            <a:t>tuyg‘u</a:t>
          </a:r>
          <a:r>
            <a:rPr lang="en-US" dirty="0"/>
            <a:t> </a:t>
          </a:r>
          <a:r>
            <a:rPr lang="en-US" dirty="0" err="1"/>
            <a:t>ifodalanadi</a:t>
          </a:r>
          <a:r>
            <a:rPr lang="en-US" dirty="0"/>
            <a:t>;</a:t>
          </a:r>
          <a:endParaRPr lang="ru-RU" dirty="0"/>
        </a:p>
      </dgm:t>
    </dgm:pt>
    <dgm:pt modelId="{78FF9E0C-F252-4C4E-BF28-AB39F1908233}" type="parTrans" cxnId="{95D75EBA-1F74-41D7-B4C5-94AC56123339}">
      <dgm:prSet/>
      <dgm:spPr/>
      <dgm:t>
        <a:bodyPr/>
        <a:lstStyle/>
        <a:p>
          <a:endParaRPr lang="ru-RU"/>
        </a:p>
      </dgm:t>
    </dgm:pt>
    <dgm:pt modelId="{A41CD2CE-2C13-451F-9DFA-7469D8D88ACA}" type="sibTrans" cxnId="{95D75EBA-1F74-41D7-B4C5-94AC56123339}">
      <dgm:prSet/>
      <dgm:spPr/>
      <dgm:t>
        <a:bodyPr/>
        <a:lstStyle/>
        <a:p>
          <a:endParaRPr lang="ru-RU"/>
        </a:p>
      </dgm:t>
    </dgm:pt>
    <dgm:pt modelId="{2B1F248E-3259-484F-90F5-BD8ED375665B}">
      <dgm:prSet phldrT="[Текст]"/>
      <dgm:spPr/>
      <dgm:t>
        <a:bodyPr/>
        <a:lstStyle/>
        <a:p>
          <a:r>
            <a:rPr lang="en-US" dirty="0" err="1"/>
            <a:t>Muayyan</a:t>
          </a:r>
          <a:r>
            <a:rPr lang="en-US" dirty="0"/>
            <a:t> </a:t>
          </a:r>
          <a:r>
            <a:rPr lang="en-US" dirty="0" err="1"/>
            <a:t>shaklga</a:t>
          </a:r>
          <a:r>
            <a:rPr lang="en-US" dirty="0"/>
            <a:t> </a:t>
          </a:r>
          <a:r>
            <a:rPr lang="en-US" dirty="0" err="1"/>
            <a:t>ega</a:t>
          </a:r>
          <a:r>
            <a:rPr lang="en-US" dirty="0"/>
            <a:t>.</a:t>
          </a:r>
          <a:endParaRPr lang="ru-RU" dirty="0"/>
        </a:p>
      </dgm:t>
    </dgm:pt>
    <dgm:pt modelId="{48C1FADA-FBAA-4016-9191-FED31AA59CAD}" type="parTrans" cxnId="{EE0FBA0E-CB7F-4D6D-A04A-A55DF8971086}">
      <dgm:prSet/>
      <dgm:spPr/>
      <dgm:t>
        <a:bodyPr/>
        <a:lstStyle/>
        <a:p>
          <a:endParaRPr lang="ru-RU"/>
        </a:p>
      </dgm:t>
    </dgm:pt>
    <dgm:pt modelId="{58E35240-0939-4234-977A-CC6264AF0843}" type="sibTrans" cxnId="{EE0FBA0E-CB7F-4D6D-A04A-A55DF8971086}">
      <dgm:prSet/>
      <dgm:spPr/>
      <dgm:t>
        <a:bodyPr/>
        <a:lstStyle/>
        <a:p>
          <a:endParaRPr lang="ru-RU"/>
        </a:p>
      </dgm:t>
    </dgm:pt>
    <dgm:pt modelId="{E31D16CB-DC44-48BF-9538-8CB90D58AA42}">
      <dgm:prSet phldrT="[Текст]"/>
      <dgm:spPr/>
      <dgm:t>
        <a:bodyPr/>
        <a:lstStyle/>
        <a:p>
          <a:r>
            <a:rPr lang="en-US" dirty="0"/>
            <a:t>Epos </a:t>
          </a:r>
          <a:endParaRPr lang="ru-RU" dirty="0"/>
        </a:p>
      </dgm:t>
    </dgm:pt>
    <dgm:pt modelId="{AA4DC3AB-1B98-47A8-99C9-C98ADD9E1AB4}" type="parTrans" cxnId="{EB3593AE-CE38-46AA-A9C6-877E9251232D}">
      <dgm:prSet/>
      <dgm:spPr/>
      <dgm:t>
        <a:bodyPr/>
        <a:lstStyle/>
        <a:p>
          <a:endParaRPr lang="ru-RU"/>
        </a:p>
      </dgm:t>
    </dgm:pt>
    <dgm:pt modelId="{91FE11E1-6813-4772-86A4-5F8DC7210844}" type="sibTrans" cxnId="{EB3593AE-CE38-46AA-A9C6-877E9251232D}">
      <dgm:prSet/>
      <dgm:spPr/>
      <dgm:t>
        <a:bodyPr/>
        <a:lstStyle/>
        <a:p>
          <a:endParaRPr lang="ru-RU"/>
        </a:p>
      </dgm:t>
    </dgm:pt>
    <dgm:pt modelId="{F5AB990E-4E69-407A-9FE4-9AA5AA7AF76F}">
      <dgm:prSet phldrT="[Текст]"/>
      <dgm:spPr/>
      <dgm:t>
        <a:bodyPr/>
        <a:lstStyle/>
        <a:p>
          <a:r>
            <a:rPr lang="en-US" dirty="0" err="1"/>
            <a:t>Voqea</a:t>
          </a:r>
          <a:r>
            <a:rPr lang="en-US" dirty="0"/>
            <a:t> </a:t>
          </a:r>
          <a:r>
            <a:rPr lang="en-US" dirty="0" err="1"/>
            <a:t>hikoya</a:t>
          </a:r>
          <a:r>
            <a:rPr lang="en-US" dirty="0"/>
            <a:t> </a:t>
          </a:r>
          <a:r>
            <a:rPr lang="en-US" dirty="0" err="1"/>
            <a:t>qilinadi</a:t>
          </a:r>
          <a:r>
            <a:rPr lang="en-US" dirty="0"/>
            <a:t>;</a:t>
          </a:r>
          <a:endParaRPr lang="ru-RU" dirty="0"/>
        </a:p>
      </dgm:t>
    </dgm:pt>
    <dgm:pt modelId="{ED3DF875-7036-445A-9E25-79B18C16A34D}" type="parTrans" cxnId="{9BAA9759-DEB8-4BD6-AECA-4749524996E2}">
      <dgm:prSet/>
      <dgm:spPr/>
      <dgm:t>
        <a:bodyPr/>
        <a:lstStyle/>
        <a:p>
          <a:endParaRPr lang="ru-RU"/>
        </a:p>
      </dgm:t>
    </dgm:pt>
    <dgm:pt modelId="{FAE7A506-CAEE-4298-A224-12E459A27D0F}" type="sibTrans" cxnId="{9BAA9759-DEB8-4BD6-AECA-4749524996E2}">
      <dgm:prSet/>
      <dgm:spPr/>
      <dgm:t>
        <a:bodyPr/>
        <a:lstStyle/>
        <a:p>
          <a:endParaRPr lang="ru-RU"/>
        </a:p>
      </dgm:t>
    </dgm:pt>
    <dgm:pt modelId="{17194B10-8844-43A3-B450-7477D4BA0B6D}">
      <dgm:prSet phldrT="[Текст]"/>
      <dgm:spPr/>
      <dgm:t>
        <a:bodyPr/>
        <a:lstStyle/>
        <a:p>
          <a:r>
            <a:rPr lang="en-US" dirty="0" err="1"/>
            <a:t>Sochma</a:t>
          </a:r>
          <a:r>
            <a:rPr lang="en-US" dirty="0"/>
            <a:t> </a:t>
          </a:r>
          <a:r>
            <a:rPr lang="en-US" dirty="0" err="1"/>
            <a:t>nutq</a:t>
          </a:r>
          <a:r>
            <a:rPr lang="en-US" dirty="0"/>
            <a:t> (gap) </a:t>
          </a:r>
          <a:r>
            <a:rPr lang="en-US" dirty="0" err="1"/>
            <a:t>shaklida</a:t>
          </a:r>
          <a:r>
            <a:rPr lang="en-US" dirty="0"/>
            <a:t>.</a:t>
          </a:r>
          <a:endParaRPr lang="ru-RU" dirty="0"/>
        </a:p>
      </dgm:t>
    </dgm:pt>
    <dgm:pt modelId="{8AF93BE9-7B3D-47FA-8384-D078F823EC4E}" type="parTrans" cxnId="{A0D2DBF7-E9FD-4E41-92CB-AF39F5E540F2}">
      <dgm:prSet/>
      <dgm:spPr/>
      <dgm:t>
        <a:bodyPr/>
        <a:lstStyle/>
        <a:p>
          <a:endParaRPr lang="ru-RU"/>
        </a:p>
      </dgm:t>
    </dgm:pt>
    <dgm:pt modelId="{8436327D-8C16-4E75-BBC5-AAA3C5628FF9}" type="sibTrans" cxnId="{A0D2DBF7-E9FD-4E41-92CB-AF39F5E540F2}">
      <dgm:prSet/>
      <dgm:spPr/>
      <dgm:t>
        <a:bodyPr/>
        <a:lstStyle/>
        <a:p>
          <a:endParaRPr lang="ru-RU"/>
        </a:p>
      </dgm:t>
    </dgm:pt>
    <dgm:pt modelId="{08A97BD6-0C69-46D8-ACC6-8E4858FDEA3E}">
      <dgm:prSet phldrT="[Текст]"/>
      <dgm:spPr/>
      <dgm:t>
        <a:bodyPr/>
        <a:lstStyle/>
        <a:p>
          <a:r>
            <a:rPr lang="en-US" dirty="0"/>
            <a:t>Drama </a:t>
          </a:r>
          <a:endParaRPr lang="ru-RU" dirty="0"/>
        </a:p>
      </dgm:t>
    </dgm:pt>
    <dgm:pt modelId="{66150674-F3E1-4E60-89CB-9C186B62E1C4}" type="parTrans" cxnId="{15B51619-CA84-45F5-B26A-1F9412234621}">
      <dgm:prSet/>
      <dgm:spPr/>
      <dgm:t>
        <a:bodyPr/>
        <a:lstStyle/>
        <a:p>
          <a:endParaRPr lang="ru-RU"/>
        </a:p>
      </dgm:t>
    </dgm:pt>
    <dgm:pt modelId="{BF38EFEE-482B-476A-956E-F8C738232BA7}" type="sibTrans" cxnId="{15B51619-CA84-45F5-B26A-1F9412234621}">
      <dgm:prSet/>
      <dgm:spPr/>
      <dgm:t>
        <a:bodyPr/>
        <a:lstStyle/>
        <a:p>
          <a:endParaRPr lang="ru-RU"/>
        </a:p>
      </dgm:t>
    </dgm:pt>
    <dgm:pt modelId="{F877BEC2-1004-45F5-B03A-C5742A9587E1}">
      <dgm:prSet phldrT="[Текст]"/>
      <dgm:spPr/>
      <dgm:t>
        <a:bodyPr/>
        <a:lstStyle/>
        <a:p>
          <a:r>
            <a:rPr lang="en-US" dirty="0" err="1"/>
            <a:t>Sahnada</a:t>
          </a:r>
          <a:r>
            <a:rPr lang="en-US" dirty="0"/>
            <a:t> </a:t>
          </a:r>
          <a:r>
            <a:rPr lang="en-US" dirty="0" err="1"/>
            <a:t>ijro</a:t>
          </a:r>
          <a:r>
            <a:rPr lang="en-US" dirty="0"/>
            <a:t> </a:t>
          </a:r>
          <a:r>
            <a:rPr lang="en-US" dirty="0" err="1"/>
            <a:t>etishga</a:t>
          </a:r>
          <a:r>
            <a:rPr lang="en-US" dirty="0"/>
            <a:t> </a:t>
          </a:r>
          <a:r>
            <a:rPr lang="en-US" dirty="0" err="1"/>
            <a:t>mo‘ljallanadi</a:t>
          </a:r>
          <a:r>
            <a:rPr lang="en-US" dirty="0"/>
            <a:t>;</a:t>
          </a:r>
          <a:endParaRPr lang="ru-RU" dirty="0"/>
        </a:p>
      </dgm:t>
    </dgm:pt>
    <dgm:pt modelId="{EFF7E264-3B6F-43C4-BD3D-6668FCE76C7F}" type="parTrans" cxnId="{46BDEF78-DB47-4739-BD27-69F17CCF2383}">
      <dgm:prSet/>
      <dgm:spPr/>
      <dgm:t>
        <a:bodyPr/>
        <a:lstStyle/>
        <a:p>
          <a:endParaRPr lang="ru-RU"/>
        </a:p>
      </dgm:t>
    </dgm:pt>
    <dgm:pt modelId="{704CEB9C-12D8-42D8-AC5E-B4DC5BAAE3A3}" type="sibTrans" cxnId="{46BDEF78-DB47-4739-BD27-69F17CCF2383}">
      <dgm:prSet/>
      <dgm:spPr/>
      <dgm:t>
        <a:bodyPr/>
        <a:lstStyle/>
        <a:p>
          <a:endParaRPr lang="ru-RU"/>
        </a:p>
      </dgm:t>
    </dgm:pt>
    <dgm:pt modelId="{50934BAA-332E-4E5A-8A9D-F043B6ADCF76}">
      <dgm:prSet phldrT="[Текст]"/>
      <dgm:spPr/>
      <dgm:t>
        <a:bodyPr/>
        <a:lstStyle/>
        <a:p>
          <a:r>
            <a:rPr lang="en-US" dirty="0" err="1"/>
            <a:t>She’riy</a:t>
          </a:r>
          <a:r>
            <a:rPr lang="en-US" dirty="0"/>
            <a:t>, </a:t>
          </a:r>
          <a:r>
            <a:rPr lang="en-US" dirty="0" err="1"/>
            <a:t>nasriy</a:t>
          </a:r>
          <a:r>
            <a:rPr lang="en-US" dirty="0"/>
            <a:t> </a:t>
          </a:r>
          <a:r>
            <a:rPr lang="en-US" dirty="0" err="1"/>
            <a:t>shaklda</a:t>
          </a:r>
          <a:r>
            <a:rPr lang="en-US" dirty="0"/>
            <a:t> </a:t>
          </a:r>
          <a:r>
            <a:rPr lang="en-US" dirty="0" err="1"/>
            <a:t>yoziladi</a:t>
          </a:r>
          <a:r>
            <a:rPr lang="en-US" dirty="0"/>
            <a:t>.</a:t>
          </a:r>
          <a:endParaRPr lang="ru-RU" dirty="0"/>
        </a:p>
      </dgm:t>
    </dgm:pt>
    <dgm:pt modelId="{D7280622-4BB1-4B42-ACFC-31C76BD4CD46}" type="parTrans" cxnId="{0BA94907-3161-4F09-819F-BD4550A6248F}">
      <dgm:prSet/>
      <dgm:spPr/>
      <dgm:t>
        <a:bodyPr/>
        <a:lstStyle/>
        <a:p>
          <a:endParaRPr lang="ru-RU"/>
        </a:p>
      </dgm:t>
    </dgm:pt>
    <dgm:pt modelId="{6BDBD867-2B6E-4AE8-8BBE-6953684C2B44}" type="sibTrans" cxnId="{0BA94907-3161-4F09-819F-BD4550A6248F}">
      <dgm:prSet/>
      <dgm:spPr/>
      <dgm:t>
        <a:bodyPr/>
        <a:lstStyle/>
        <a:p>
          <a:endParaRPr lang="ru-RU"/>
        </a:p>
      </dgm:t>
    </dgm:pt>
    <dgm:pt modelId="{672BD9E8-8698-4459-8D7D-E11B0290926B}" type="pres">
      <dgm:prSet presAssocID="{EFF01450-F84C-4D18-A4F6-3E613BAF3B53}" presName="linearFlow" presStyleCnt="0">
        <dgm:presLayoutVars>
          <dgm:dir/>
          <dgm:animLvl val="lvl"/>
          <dgm:resizeHandles val="exact"/>
        </dgm:presLayoutVars>
      </dgm:prSet>
      <dgm:spPr/>
    </dgm:pt>
    <dgm:pt modelId="{F7DAA99F-31CC-4750-A5A6-283B95B5F794}" type="pres">
      <dgm:prSet presAssocID="{97FF9A15-670D-424D-BB89-CC99189DA3A7}" presName="composite" presStyleCnt="0"/>
      <dgm:spPr/>
    </dgm:pt>
    <dgm:pt modelId="{7E93732E-3B3A-48E3-BC40-3BD17CC106BE}" type="pres">
      <dgm:prSet presAssocID="{97FF9A15-670D-424D-BB89-CC99189DA3A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496E81F-649C-4D67-90EB-9856F476B215}" type="pres">
      <dgm:prSet presAssocID="{97FF9A15-670D-424D-BB89-CC99189DA3A7}" presName="descendantText" presStyleLbl="alignAcc1" presStyleIdx="0" presStyleCnt="3">
        <dgm:presLayoutVars>
          <dgm:bulletEnabled val="1"/>
        </dgm:presLayoutVars>
      </dgm:prSet>
      <dgm:spPr/>
    </dgm:pt>
    <dgm:pt modelId="{25EDF677-8FB6-4129-BFAD-B5CF4D4E166E}" type="pres">
      <dgm:prSet presAssocID="{0CB9AFF6-D424-4D27-A40E-AE409216302F}" presName="sp" presStyleCnt="0"/>
      <dgm:spPr/>
    </dgm:pt>
    <dgm:pt modelId="{95EFAA86-2FDA-4EB7-89FC-AA4D52225EF9}" type="pres">
      <dgm:prSet presAssocID="{E31D16CB-DC44-48BF-9538-8CB90D58AA42}" presName="composite" presStyleCnt="0"/>
      <dgm:spPr/>
    </dgm:pt>
    <dgm:pt modelId="{2E655D5F-1818-4740-B9B7-E400ABC32710}" type="pres">
      <dgm:prSet presAssocID="{E31D16CB-DC44-48BF-9538-8CB90D58AA4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49FABEF-EF35-44A0-BD6F-E8CA8E8B15CB}" type="pres">
      <dgm:prSet presAssocID="{E31D16CB-DC44-48BF-9538-8CB90D58AA42}" presName="descendantText" presStyleLbl="alignAcc1" presStyleIdx="1" presStyleCnt="3">
        <dgm:presLayoutVars>
          <dgm:bulletEnabled val="1"/>
        </dgm:presLayoutVars>
      </dgm:prSet>
      <dgm:spPr/>
    </dgm:pt>
    <dgm:pt modelId="{F452E726-431D-42D3-9EBA-739AF8FD4247}" type="pres">
      <dgm:prSet presAssocID="{91FE11E1-6813-4772-86A4-5F8DC7210844}" presName="sp" presStyleCnt="0"/>
      <dgm:spPr/>
    </dgm:pt>
    <dgm:pt modelId="{ECAE7DF3-7A94-4633-88D4-8C9C17408457}" type="pres">
      <dgm:prSet presAssocID="{08A97BD6-0C69-46D8-ACC6-8E4858FDEA3E}" presName="composite" presStyleCnt="0"/>
      <dgm:spPr/>
    </dgm:pt>
    <dgm:pt modelId="{A3B62E3E-65A6-417B-83EA-006B54BB0F0E}" type="pres">
      <dgm:prSet presAssocID="{08A97BD6-0C69-46D8-ACC6-8E4858FDEA3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0EFB007-5DA0-44CF-9EAF-F26F7DD86E8E}" type="pres">
      <dgm:prSet presAssocID="{08A97BD6-0C69-46D8-ACC6-8E4858FDEA3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BA94907-3161-4F09-819F-BD4550A6248F}" srcId="{08A97BD6-0C69-46D8-ACC6-8E4858FDEA3E}" destId="{50934BAA-332E-4E5A-8A9D-F043B6ADCF76}" srcOrd="1" destOrd="0" parTransId="{D7280622-4BB1-4B42-ACFC-31C76BD4CD46}" sibTransId="{6BDBD867-2B6E-4AE8-8BBE-6953684C2B44}"/>
    <dgm:cxn modelId="{EE0FBA0E-CB7F-4D6D-A04A-A55DF8971086}" srcId="{97FF9A15-670D-424D-BB89-CC99189DA3A7}" destId="{2B1F248E-3259-484F-90F5-BD8ED375665B}" srcOrd="1" destOrd="0" parTransId="{48C1FADA-FBAA-4016-9191-FED31AA59CAD}" sibTransId="{58E35240-0939-4234-977A-CC6264AF0843}"/>
    <dgm:cxn modelId="{3D20E813-314E-412C-BB97-E406D67CA3B0}" type="presOf" srcId="{97FF9A15-670D-424D-BB89-CC99189DA3A7}" destId="{7E93732E-3B3A-48E3-BC40-3BD17CC106BE}" srcOrd="0" destOrd="0" presId="urn:microsoft.com/office/officeart/2005/8/layout/chevron2"/>
    <dgm:cxn modelId="{15B51619-CA84-45F5-B26A-1F9412234621}" srcId="{EFF01450-F84C-4D18-A4F6-3E613BAF3B53}" destId="{08A97BD6-0C69-46D8-ACC6-8E4858FDEA3E}" srcOrd="2" destOrd="0" parTransId="{66150674-F3E1-4E60-89CB-9C186B62E1C4}" sibTransId="{BF38EFEE-482B-476A-956E-F8C738232BA7}"/>
    <dgm:cxn modelId="{6051684A-EAF4-4EB8-8AB7-D13633E8A601}" type="presOf" srcId="{50934BAA-332E-4E5A-8A9D-F043B6ADCF76}" destId="{70EFB007-5DA0-44CF-9EAF-F26F7DD86E8E}" srcOrd="0" destOrd="1" presId="urn:microsoft.com/office/officeart/2005/8/layout/chevron2"/>
    <dgm:cxn modelId="{3B57C36C-C252-4300-9778-A6CAE2D1831D}" type="presOf" srcId="{DFCB389A-D5EE-4C99-BE8F-814189D76A3F}" destId="{0496E81F-649C-4D67-90EB-9856F476B215}" srcOrd="0" destOrd="0" presId="urn:microsoft.com/office/officeart/2005/8/layout/chevron2"/>
    <dgm:cxn modelId="{46BDEF78-DB47-4739-BD27-69F17CCF2383}" srcId="{08A97BD6-0C69-46D8-ACC6-8E4858FDEA3E}" destId="{F877BEC2-1004-45F5-B03A-C5742A9587E1}" srcOrd="0" destOrd="0" parTransId="{EFF7E264-3B6F-43C4-BD3D-6668FCE76C7F}" sibTransId="{704CEB9C-12D8-42D8-AC5E-B4DC5BAAE3A3}"/>
    <dgm:cxn modelId="{9BAA9759-DEB8-4BD6-AECA-4749524996E2}" srcId="{E31D16CB-DC44-48BF-9538-8CB90D58AA42}" destId="{F5AB990E-4E69-407A-9FE4-9AA5AA7AF76F}" srcOrd="0" destOrd="0" parTransId="{ED3DF875-7036-445A-9E25-79B18C16A34D}" sibTransId="{FAE7A506-CAEE-4298-A224-12E459A27D0F}"/>
    <dgm:cxn modelId="{E208517A-90F1-4274-AC42-DC5F552C6E0F}" srcId="{EFF01450-F84C-4D18-A4F6-3E613BAF3B53}" destId="{97FF9A15-670D-424D-BB89-CC99189DA3A7}" srcOrd="0" destOrd="0" parTransId="{C3E3391C-618E-42ED-9A99-79EAA0E14049}" sibTransId="{0CB9AFF6-D424-4D27-A40E-AE409216302F}"/>
    <dgm:cxn modelId="{C195FF8C-534D-4BE6-B05C-EDE0A8EF4BBC}" type="presOf" srcId="{17194B10-8844-43A3-B450-7477D4BA0B6D}" destId="{349FABEF-EF35-44A0-BD6F-E8CA8E8B15CB}" srcOrd="0" destOrd="1" presId="urn:microsoft.com/office/officeart/2005/8/layout/chevron2"/>
    <dgm:cxn modelId="{FED40DA4-A464-4FBB-9DDF-033690B5ADB4}" type="presOf" srcId="{E31D16CB-DC44-48BF-9538-8CB90D58AA42}" destId="{2E655D5F-1818-4740-B9B7-E400ABC32710}" srcOrd="0" destOrd="0" presId="urn:microsoft.com/office/officeart/2005/8/layout/chevron2"/>
    <dgm:cxn modelId="{2305F5AA-C29C-442A-96F2-747E80CBFBD7}" type="presOf" srcId="{F877BEC2-1004-45F5-B03A-C5742A9587E1}" destId="{70EFB007-5DA0-44CF-9EAF-F26F7DD86E8E}" srcOrd="0" destOrd="0" presId="urn:microsoft.com/office/officeart/2005/8/layout/chevron2"/>
    <dgm:cxn modelId="{EB3593AE-CE38-46AA-A9C6-877E9251232D}" srcId="{EFF01450-F84C-4D18-A4F6-3E613BAF3B53}" destId="{E31D16CB-DC44-48BF-9538-8CB90D58AA42}" srcOrd="1" destOrd="0" parTransId="{AA4DC3AB-1B98-47A8-99C9-C98ADD9E1AB4}" sibTransId="{91FE11E1-6813-4772-86A4-5F8DC7210844}"/>
    <dgm:cxn modelId="{95D75EBA-1F74-41D7-B4C5-94AC56123339}" srcId="{97FF9A15-670D-424D-BB89-CC99189DA3A7}" destId="{DFCB389A-D5EE-4C99-BE8F-814189D76A3F}" srcOrd="0" destOrd="0" parTransId="{78FF9E0C-F252-4C4E-BF28-AB39F1908233}" sibTransId="{A41CD2CE-2C13-451F-9DFA-7469D8D88ACA}"/>
    <dgm:cxn modelId="{FB6024BE-B915-4889-AD1B-4C8A4899D2A7}" type="presOf" srcId="{2B1F248E-3259-484F-90F5-BD8ED375665B}" destId="{0496E81F-649C-4D67-90EB-9856F476B215}" srcOrd="0" destOrd="1" presId="urn:microsoft.com/office/officeart/2005/8/layout/chevron2"/>
    <dgm:cxn modelId="{06B064C4-DB74-4856-A332-E1CBAE8E240B}" type="presOf" srcId="{08A97BD6-0C69-46D8-ACC6-8E4858FDEA3E}" destId="{A3B62E3E-65A6-417B-83EA-006B54BB0F0E}" srcOrd="0" destOrd="0" presId="urn:microsoft.com/office/officeart/2005/8/layout/chevron2"/>
    <dgm:cxn modelId="{CDBABDDF-FD4D-4BA4-8790-7AE61DA52C28}" type="presOf" srcId="{F5AB990E-4E69-407A-9FE4-9AA5AA7AF76F}" destId="{349FABEF-EF35-44A0-BD6F-E8CA8E8B15CB}" srcOrd="0" destOrd="0" presId="urn:microsoft.com/office/officeart/2005/8/layout/chevron2"/>
    <dgm:cxn modelId="{932E3CED-D43E-4851-95D8-EAB04FC36DF9}" type="presOf" srcId="{EFF01450-F84C-4D18-A4F6-3E613BAF3B53}" destId="{672BD9E8-8698-4459-8D7D-E11B0290926B}" srcOrd="0" destOrd="0" presId="urn:microsoft.com/office/officeart/2005/8/layout/chevron2"/>
    <dgm:cxn modelId="{A0D2DBF7-E9FD-4E41-92CB-AF39F5E540F2}" srcId="{E31D16CB-DC44-48BF-9538-8CB90D58AA42}" destId="{17194B10-8844-43A3-B450-7477D4BA0B6D}" srcOrd="1" destOrd="0" parTransId="{8AF93BE9-7B3D-47FA-8384-D078F823EC4E}" sibTransId="{8436327D-8C16-4E75-BBC5-AAA3C5628FF9}"/>
    <dgm:cxn modelId="{65D7AEE2-4EA6-492D-AACD-DA22A79D3ECD}" type="presParOf" srcId="{672BD9E8-8698-4459-8D7D-E11B0290926B}" destId="{F7DAA99F-31CC-4750-A5A6-283B95B5F794}" srcOrd="0" destOrd="0" presId="urn:microsoft.com/office/officeart/2005/8/layout/chevron2"/>
    <dgm:cxn modelId="{DD770880-84C5-44FD-9358-7BA9AC0F6C2A}" type="presParOf" srcId="{F7DAA99F-31CC-4750-A5A6-283B95B5F794}" destId="{7E93732E-3B3A-48E3-BC40-3BD17CC106BE}" srcOrd="0" destOrd="0" presId="urn:microsoft.com/office/officeart/2005/8/layout/chevron2"/>
    <dgm:cxn modelId="{02EC43DF-9D64-4638-9650-C06A3FE53DAC}" type="presParOf" srcId="{F7DAA99F-31CC-4750-A5A6-283B95B5F794}" destId="{0496E81F-649C-4D67-90EB-9856F476B215}" srcOrd="1" destOrd="0" presId="urn:microsoft.com/office/officeart/2005/8/layout/chevron2"/>
    <dgm:cxn modelId="{9B5D4CE5-6C43-401C-A37F-87F93CEF2297}" type="presParOf" srcId="{672BD9E8-8698-4459-8D7D-E11B0290926B}" destId="{25EDF677-8FB6-4129-BFAD-B5CF4D4E166E}" srcOrd="1" destOrd="0" presId="urn:microsoft.com/office/officeart/2005/8/layout/chevron2"/>
    <dgm:cxn modelId="{2873B7A5-61D8-4F53-BBCA-D25A940FAFD9}" type="presParOf" srcId="{672BD9E8-8698-4459-8D7D-E11B0290926B}" destId="{95EFAA86-2FDA-4EB7-89FC-AA4D52225EF9}" srcOrd="2" destOrd="0" presId="urn:microsoft.com/office/officeart/2005/8/layout/chevron2"/>
    <dgm:cxn modelId="{DF0CDC84-DBA8-41C3-85A7-7691B702B3AE}" type="presParOf" srcId="{95EFAA86-2FDA-4EB7-89FC-AA4D52225EF9}" destId="{2E655D5F-1818-4740-B9B7-E400ABC32710}" srcOrd="0" destOrd="0" presId="urn:microsoft.com/office/officeart/2005/8/layout/chevron2"/>
    <dgm:cxn modelId="{62DBDD1B-B6F4-43A5-A602-8C04E398DCF1}" type="presParOf" srcId="{95EFAA86-2FDA-4EB7-89FC-AA4D52225EF9}" destId="{349FABEF-EF35-44A0-BD6F-E8CA8E8B15CB}" srcOrd="1" destOrd="0" presId="urn:microsoft.com/office/officeart/2005/8/layout/chevron2"/>
    <dgm:cxn modelId="{D7A5E317-37EC-4598-817D-9D455A68BFE6}" type="presParOf" srcId="{672BD9E8-8698-4459-8D7D-E11B0290926B}" destId="{F452E726-431D-42D3-9EBA-739AF8FD4247}" srcOrd="3" destOrd="0" presId="urn:microsoft.com/office/officeart/2005/8/layout/chevron2"/>
    <dgm:cxn modelId="{42FF7C93-0CF2-4348-A74B-90A7574F2FA2}" type="presParOf" srcId="{672BD9E8-8698-4459-8D7D-E11B0290926B}" destId="{ECAE7DF3-7A94-4633-88D4-8C9C17408457}" srcOrd="4" destOrd="0" presId="urn:microsoft.com/office/officeart/2005/8/layout/chevron2"/>
    <dgm:cxn modelId="{64247C33-8AB9-4BB5-BD2C-9223B08B323C}" type="presParOf" srcId="{ECAE7DF3-7A94-4633-88D4-8C9C17408457}" destId="{A3B62E3E-65A6-417B-83EA-006B54BB0F0E}" srcOrd="0" destOrd="0" presId="urn:microsoft.com/office/officeart/2005/8/layout/chevron2"/>
    <dgm:cxn modelId="{FA57F3DC-BF10-4BEC-8D75-CF1A257B291C}" type="presParOf" srcId="{ECAE7DF3-7A94-4633-88D4-8C9C17408457}" destId="{70EFB007-5DA0-44CF-9EAF-F26F7DD86E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5A6AA-692B-46C2-8EEE-289AD530794B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 rot="-5400000">
        <a:off x="1" y="575246"/>
        <a:ext cx="1145177" cy="490791"/>
      </dsp:txXfrm>
    </dsp:sp>
    <dsp:sp modelId="{AEBF9F65-88D5-444B-9043-3196E358CD86}">
      <dsp:nvSpPr>
        <dsp:cNvPr id="0" name=""/>
        <dsp:cNvSpPr/>
      </dsp:nvSpPr>
      <dsp:spPr>
        <a:xfrm rot="5400000">
          <a:off x="4155699" y="-3007863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NAQQOSHLIK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TASVIRIY SAN’AT</a:t>
          </a:r>
          <a:endParaRPr lang="ru-RU" sz="2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</dsp:txBody>
      <dsp:txXfrm rot="-5400000">
        <a:off x="1145178" y="54568"/>
        <a:ext cx="7032512" cy="959559"/>
      </dsp:txXfrm>
    </dsp:sp>
    <dsp:sp modelId="{AD549ED9-040B-4CF6-991D-A607FCBF9450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 rot="-5400000">
        <a:off x="1" y="2017586"/>
        <a:ext cx="1145177" cy="490791"/>
      </dsp:txXfrm>
    </dsp:sp>
    <dsp:sp modelId="{002345DB-E782-455C-A96C-F8C75D63D52A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OPERA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BALET	</a:t>
          </a:r>
          <a:endParaRPr lang="ru-RU" sz="2800" kern="1200" dirty="0"/>
        </a:p>
      </dsp:txBody>
      <dsp:txXfrm rot="-5400000">
        <a:off x="1145178" y="1496907"/>
        <a:ext cx="7032512" cy="959559"/>
      </dsp:txXfrm>
    </dsp:sp>
    <dsp:sp modelId="{E0A3A234-4989-45DD-A72D-36D20CAAE244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/>
        </a:p>
      </dsp:txBody>
      <dsp:txXfrm rot="-5400000">
        <a:off x="1" y="3459926"/>
        <a:ext cx="1145177" cy="490791"/>
      </dsp:txXfrm>
    </dsp:sp>
    <dsp:sp modelId="{74BB7058-8274-4D1D-9133-AA7D5074370D}">
      <dsp:nvSpPr>
        <dsp:cNvPr id="0" name=""/>
        <dsp:cNvSpPr/>
      </dsp:nvSpPr>
      <dsp:spPr>
        <a:xfrm rot="5400000">
          <a:off x="4155699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TEATR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KINO</a:t>
          </a:r>
          <a:endParaRPr lang="ru-RU" sz="2800" kern="1200" dirty="0"/>
        </a:p>
      </dsp:txBody>
      <dsp:txXfrm rot="-5400000">
        <a:off x="1145178" y="2939247"/>
        <a:ext cx="7032512" cy="959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1A9CA-FBF6-478A-881C-ECA9014747B1}">
      <dsp:nvSpPr>
        <dsp:cNvPr id="0" name=""/>
        <dsp:cNvSpPr/>
      </dsp:nvSpPr>
      <dsp:spPr>
        <a:xfrm>
          <a:off x="3345308" y="548"/>
          <a:ext cx="5017963" cy="21410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muallifi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noma’lum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davri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noaniq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45308" y="268183"/>
        <a:ext cx="4215059" cy="1605808"/>
      </dsp:txXfrm>
    </dsp:sp>
    <dsp:sp modelId="{FD78F801-3B61-48BE-8CC9-768C30EF197E}">
      <dsp:nvSpPr>
        <dsp:cNvPr id="0" name=""/>
        <dsp:cNvSpPr/>
      </dsp:nvSpPr>
      <dsp:spPr>
        <a:xfrm>
          <a:off x="0" y="28425"/>
          <a:ext cx="3345308" cy="21410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519" y="132944"/>
        <a:ext cx="3136270" cy="1932040"/>
      </dsp:txXfrm>
    </dsp:sp>
    <dsp:sp modelId="{E82AC081-1D01-45CE-9400-598D5BD1E461}">
      <dsp:nvSpPr>
        <dsp:cNvPr id="0" name=""/>
        <dsp:cNvSpPr/>
      </dsp:nvSpPr>
      <dsp:spPr>
        <a:xfrm>
          <a:off x="3345308" y="2355735"/>
          <a:ext cx="5017963" cy="21410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manbasi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ijodkor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>
              <a:latin typeface="Arial" panose="020B0604020202020204" pitchFamily="34" charset="0"/>
              <a:cs typeface="Arial" panose="020B0604020202020204" pitchFamily="34" charset="0"/>
            </a:rPr>
            <a:t>yaratgan</a:t>
          </a:r>
          <a:r>
            <a:rPr lang="en-US" sz="33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45308" y="2623370"/>
        <a:ext cx="4215059" cy="1605808"/>
      </dsp:txXfrm>
    </dsp:sp>
    <dsp:sp modelId="{DB7B20DD-B316-4869-A443-FD42D5393688}">
      <dsp:nvSpPr>
        <dsp:cNvPr id="0" name=""/>
        <dsp:cNvSpPr/>
      </dsp:nvSpPr>
      <dsp:spPr>
        <a:xfrm>
          <a:off x="0" y="2355735"/>
          <a:ext cx="3345308" cy="21410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519" y="2460254"/>
        <a:ext cx="3136270" cy="1932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3732E-3B3A-48E3-BC40-3BD17CC106BE}">
      <dsp:nvSpPr>
        <dsp:cNvPr id="0" name=""/>
        <dsp:cNvSpPr/>
      </dsp:nvSpPr>
      <dsp:spPr>
        <a:xfrm rot="5400000">
          <a:off x="-247585" y="249318"/>
          <a:ext cx="1650567" cy="115539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Lirika</a:t>
          </a:r>
          <a:endParaRPr lang="ru-RU" sz="3200" kern="1200" dirty="0"/>
        </a:p>
      </dsp:txBody>
      <dsp:txXfrm rot="-5400000">
        <a:off x="1" y="579430"/>
        <a:ext cx="1155396" cy="495171"/>
      </dsp:txXfrm>
    </dsp:sp>
    <dsp:sp modelId="{0496E81F-649C-4D67-90EB-9856F476B215}">
      <dsp:nvSpPr>
        <dsp:cNvPr id="0" name=""/>
        <dsp:cNvSpPr/>
      </dsp:nvSpPr>
      <dsp:spPr>
        <a:xfrm rot="5400000">
          <a:off x="3929696" y="-2772565"/>
          <a:ext cx="1072868" cy="66214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/>
            <a:t>His-</a:t>
          </a:r>
          <a:r>
            <a:rPr lang="en-US" sz="3000" kern="1200" dirty="0" err="1"/>
            <a:t>tuyg‘u</a:t>
          </a:r>
          <a:r>
            <a:rPr lang="en-US" sz="3000" kern="1200" dirty="0"/>
            <a:t> </a:t>
          </a:r>
          <a:r>
            <a:rPr lang="en-US" sz="3000" kern="1200" dirty="0" err="1"/>
            <a:t>ifodalanadi</a:t>
          </a:r>
          <a:r>
            <a:rPr lang="en-US" sz="3000" kern="1200" dirty="0"/>
            <a:t>;</a:t>
          </a:r>
          <a:endParaRPr lang="ru-R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Muayyan</a:t>
          </a:r>
          <a:r>
            <a:rPr lang="en-US" sz="3000" kern="1200" dirty="0"/>
            <a:t> </a:t>
          </a:r>
          <a:r>
            <a:rPr lang="en-US" sz="3000" kern="1200" dirty="0" err="1"/>
            <a:t>shaklga</a:t>
          </a:r>
          <a:r>
            <a:rPr lang="en-US" sz="3000" kern="1200" dirty="0"/>
            <a:t> </a:t>
          </a:r>
          <a:r>
            <a:rPr lang="en-US" sz="3000" kern="1200" dirty="0" err="1"/>
            <a:t>ega</a:t>
          </a:r>
          <a:r>
            <a:rPr lang="en-US" sz="3000" kern="1200" dirty="0"/>
            <a:t>.</a:t>
          </a:r>
          <a:endParaRPr lang="ru-RU" sz="3000" kern="1200" dirty="0"/>
        </a:p>
      </dsp:txBody>
      <dsp:txXfrm rot="-5400000">
        <a:off x="1155397" y="54107"/>
        <a:ext cx="6569094" cy="968122"/>
      </dsp:txXfrm>
    </dsp:sp>
    <dsp:sp modelId="{2E655D5F-1818-4740-B9B7-E400ABC32710}">
      <dsp:nvSpPr>
        <dsp:cNvPr id="0" name=""/>
        <dsp:cNvSpPr/>
      </dsp:nvSpPr>
      <dsp:spPr>
        <a:xfrm rot="5400000">
          <a:off x="-247585" y="1706329"/>
          <a:ext cx="1650567" cy="115539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Epos </a:t>
          </a:r>
          <a:endParaRPr lang="ru-RU" sz="3200" kern="1200" dirty="0"/>
        </a:p>
      </dsp:txBody>
      <dsp:txXfrm rot="-5400000">
        <a:off x="1" y="2036441"/>
        <a:ext cx="1155396" cy="495171"/>
      </dsp:txXfrm>
    </dsp:sp>
    <dsp:sp modelId="{349FABEF-EF35-44A0-BD6F-E8CA8E8B15CB}">
      <dsp:nvSpPr>
        <dsp:cNvPr id="0" name=""/>
        <dsp:cNvSpPr/>
      </dsp:nvSpPr>
      <dsp:spPr>
        <a:xfrm rot="5400000">
          <a:off x="3929696" y="-1315554"/>
          <a:ext cx="1072868" cy="66214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Voqea</a:t>
          </a:r>
          <a:r>
            <a:rPr lang="en-US" sz="3000" kern="1200" dirty="0"/>
            <a:t> </a:t>
          </a:r>
          <a:r>
            <a:rPr lang="en-US" sz="3000" kern="1200" dirty="0" err="1"/>
            <a:t>hikoya</a:t>
          </a:r>
          <a:r>
            <a:rPr lang="en-US" sz="3000" kern="1200" dirty="0"/>
            <a:t> </a:t>
          </a:r>
          <a:r>
            <a:rPr lang="en-US" sz="3000" kern="1200" dirty="0" err="1"/>
            <a:t>qilinadi</a:t>
          </a:r>
          <a:r>
            <a:rPr lang="en-US" sz="3000" kern="1200" dirty="0"/>
            <a:t>;</a:t>
          </a:r>
          <a:endParaRPr lang="ru-R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Sochma</a:t>
          </a:r>
          <a:r>
            <a:rPr lang="en-US" sz="3000" kern="1200" dirty="0"/>
            <a:t> </a:t>
          </a:r>
          <a:r>
            <a:rPr lang="en-US" sz="3000" kern="1200" dirty="0" err="1"/>
            <a:t>nutq</a:t>
          </a:r>
          <a:r>
            <a:rPr lang="en-US" sz="3000" kern="1200" dirty="0"/>
            <a:t> (gap) </a:t>
          </a:r>
          <a:r>
            <a:rPr lang="en-US" sz="3000" kern="1200" dirty="0" err="1"/>
            <a:t>shaklida</a:t>
          </a:r>
          <a:r>
            <a:rPr lang="en-US" sz="3000" kern="1200" dirty="0"/>
            <a:t>.</a:t>
          </a:r>
          <a:endParaRPr lang="ru-RU" sz="3000" kern="1200" dirty="0"/>
        </a:p>
      </dsp:txBody>
      <dsp:txXfrm rot="-5400000">
        <a:off x="1155397" y="1511118"/>
        <a:ext cx="6569094" cy="968122"/>
      </dsp:txXfrm>
    </dsp:sp>
    <dsp:sp modelId="{A3B62E3E-65A6-417B-83EA-006B54BB0F0E}">
      <dsp:nvSpPr>
        <dsp:cNvPr id="0" name=""/>
        <dsp:cNvSpPr/>
      </dsp:nvSpPr>
      <dsp:spPr>
        <a:xfrm rot="5400000">
          <a:off x="-247585" y="3163340"/>
          <a:ext cx="1650567" cy="115539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Drama </a:t>
          </a:r>
          <a:endParaRPr lang="ru-RU" sz="3200" kern="1200" dirty="0"/>
        </a:p>
      </dsp:txBody>
      <dsp:txXfrm rot="-5400000">
        <a:off x="1" y="3493452"/>
        <a:ext cx="1155396" cy="495171"/>
      </dsp:txXfrm>
    </dsp:sp>
    <dsp:sp modelId="{70EFB007-5DA0-44CF-9EAF-F26F7DD86E8E}">
      <dsp:nvSpPr>
        <dsp:cNvPr id="0" name=""/>
        <dsp:cNvSpPr/>
      </dsp:nvSpPr>
      <dsp:spPr>
        <a:xfrm rot="5400000">
          <a:off x="3929696" y="141456"/>
          <a:ext cx="1072868" cy="66214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Sahnada</a:t>
          </a:r>
          <a:r>
            <a:rPr lang="en-US" sz="3000" kern="1200" dirty="0"/>
            <a:t> </a:t>
          </a:r>
          <a:r>
            <a:rPr lang="en-US" sz="3000" kern="1200" dirty="0" err="1"/>
            <a:t>ijro</a:t>
          </a:r>
          <a:r>
            <a:rPr lang="en-US" sz="3000" kern="1200" dirty="0"/>
            <a:t> </a:t>
          </a:r>
          <a:r>
            <a:rPr lang="en-US" sz="3000" kern="1200" dirty="0" err="1"/>
            <a:t>etishga</a:t>
          </a:r>
          <a:r>
            <a:rPr lang="en-US" sz="3000" kern="1200" dirty="0"/>
            <a:t> </a:t>
          </a:r>
          <a:r>
            <a:rPr lang="en-US" sz="3000" kern="1200" dirty="0" err="1"/>
            <a:t>mo‘ljallanadi</a:t>
          </a:r>
          <a:r>
            <a:rPr lang="en-US" sz="3000" kern="1200" dirty="0"/>
            <a:t>;</a:t>
          </a:r>
          <a:endParaRPr lang="ru-RU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000" kern="1200" dirty="0" err="1"/>
            <a:t>She’riy</a:t>
          </a:r>
          <a:r>
            <a:rPr lang="en-US" sz="3000" kern="1200" dirty="0"/>
            <a:t>, </a:t>
          </a:r>
          <a:r>
            <a:rPr lang="en-US" sz="3000" kern="1200" dirty="0" err="1"/>
            <a:t>nasriy</a:t>
          </a:r>
          <a:r>
            <a:rPr lang="en-US" sz="3000" kern="1200" dirty="0"/>
            <a:t> </a:t>
          </a:r>
          <a:r>
            <a:rPr lang="en-US" sz="3000" kern="1200" dirty="0" err="1"/>
            <a:t>shaklda</a:t>
          </a:r>
          <a:r>
            <a:rPr lang="en-US" sz="3000" kern="1200" dirty="0"/>
            <a:t> </a:t>
          </a:r>
          <a:r>
            <a:rPr lang="en-US" sz="3000" kern="1200" dirty="0" err="1"/>
            <a:t>yoziladi</a:t>
          </a:r>
          <a:r>
            <a:rPr lang="en-US" sz="3000" kern="1200" dirty="0"/>
            <a:t>.</a:t>
          </a:r>
          <a:endParaRPr lang="ru-RU" sz="3000" kern="1200" dirty="0"/>
        </a:p>
      </dsp:txBody>
      <dsp:txXfrm rot="-5400000">
        <a:off x="1155397" y="2968129"/>
        <a:ext cx="6569094" cy="968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		  </a:t>
            </a:r>
            <a:r>
              <a:rPr lang="en-US" dirty="0" err="1"/>
              <a:t>Adabiyot</a:t>
            </a:r>
            <a:r>
              <a:rPr lang="en-US" dirty="0"/>
              <a:t>          		7-sinf</a:t>
            </a:r>
            <a:endParaRPr lang="ru-RU" dirty="0"/>
          </a:p>
        </p:txBody>
      </p:sp>
      <p:sp>
        <p:nvSpPr>
          <p:cNvPr id="4" name="object 4"/>
          <p:cNvSpPr txBox="1"/>
          <p:nvPr/>
        </p:nvSpPr>
        <p:spPr>
          <a:xfrm>
            <a:off x="1500166" y="2643182"/>
            <a:ext cx="4604884" cy="54202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2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2365C7"/>
                </a:solidFill>
                <a:latin typeface="Arial"/>
                <a:cs typeface="Arial"/>
              </a:rPr>
              <a:t>Badiiy</a:t>
            </a:r>
            <a:r>
              <a:rPr lang="en-US" sz="2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2365C7"/>
                </a:solidFill>
                <a:latin typeface="Arial"/>
                <a:cs typeface="Arial"/>
              </a:rPr>
              <a:t>so‘z</a:t>
            </a:r>
            <a:r>
              <a:rPr lang="en-US" sz="2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2365C7"/>
                </a:solidFill>
                <a:latin typeface="Arial"/>
                <a:cs typeface="Arial"/>
              </a:rPr>
              <a:t>qudrati</a:t>
            </a:r>
            <a:endParaRPr sz="28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7290" y="4572008"/>
            <a:ext cx="5692305" cy="1065167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00206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66737">
              <a:lnSpc>
                <a:spcPts val="4046"/>
              </a:lnSpc>
            </a:pPr>
            <a:r>
              <a:rPr lang="en-US" sz="2472" dirty="0" err="1">
                <a:solidFill>
                  <a:srgbClr val="002060"/>
                </a:solidFill>
                <a:latin typeface="Arial"/>
                <a:cs typeface="Arial"/>
              </a:rPr>
              <a:t>Rashidova</a:t>
            </a:r>
            <a:r>
              <a:rPr lang="en-US" sz="2472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dirty="0" err="1">
                <a:solidFill>
                  <a:srgbClr val="002060"/>
                </a:solidFill>
                <a:latin typeface="Arial"/>
                <a:cs typeface="Arial"/>
              </a:rPr>
              <a:t>Zulfiyaxon</a:t>
            </a:r>
            <a:r>
              <a:rPr lang="en-US" sz="2472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dirty="0" err="1">
                <a:solidFill>
                  <a:srgbClr val="002060"/>
                </a:solidFill>
                <a:latin typeface="Arial"/>
                <a:cs typeface="Arial"/>
              </a:rPr>
              <a:t>G‘ulomjon</a:t>
            </a:r>
            <a:r>
              <a:rPr lang="en-US" sz="2472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dirty="0" err="1">
                <a:solidFill>
                  <a:srgbClr val="002060"/>
                </a:solidFill>
                <a:latin typeface="Arial"/>
                <a:cs typeface="Arial"/>
              </a:rPr>
              <a:t>qizi</a:t>
            </a:r>
            <a:endParaRPr sz="2472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8596" y="2357430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428596" y="4357694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pic>
        <p:nvPicPr>
          <p:cNvPr id="8" name="Рисунок 7" descr="photo_2020-08-03_10-12-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072" y="2056591"/>
            <a:ext cx="304800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6289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SAN’AT   TURLARI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487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adabiyot</a:t>
            </a:r>
            <a:r>
              <a:rPr lang="en-US" dirty="0"/>
              <a:t> – </a:t>
            </a:r>
            <a:r>
              <a:rPr lang="en-US" b="1" dirty="0" err="1"/>
              <a:t>so‘z</a:t>
            </a:r>
            <a:r>
              <a:rPr lang="en-US" b="1" dirty="0"/>
              <a:t> </a:t>
            </a:r>
            <a:r>
              <a:rPr lang="en-US" b="1" dirty="0" err="1"/>
              <a:t>san’ati</a:t>
            </a:r>
            <a:r>
              <a:rPr lang="en-US" b="1" dirty="0"/>
              <a:t>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572000" y="1628800"/>
            <a:ext cx="4104456" cy="230425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dirty="0"/>
              <a:t>   </a:t>
            </a:r>
            <a:r>
              <a:rPr lang="en-US" sz="2800" b="1" dirty="0" err="1"/>
              <a:t>So‘z</a:t>
            </a:r>
            <a:r>
              <a:rPr lang="en-US" sz="2800" b="1" dirty="0"/>
              <a:t> </a:t>
            </a:r>
            <a:r>
              <a:rPr lang="en-US" sz="2800" dirty="0" err="1"/>
              <a:t>dunyodagi</a:t>
            </a:r>
            <a:r>
              <a:rPr lang="en-US" sz="2800" dirty="0"/>
              <a:t> </a:t>
            </a:r>
            <a:r>
              <a:rPr lang="en-US" sz="2800" dirty="0" err="1"/>
              <a:t>barcha</a:t>
            </a:r>
            <a:r>
              <a:rPr lang="en-US" sz="2800" dirty="0"/>
              <a:t> </a:t>
            </a:r>
            <a:r>
              <a:rPr lang="en-US" sz="2800" dirty="0" err="1"/>
              <a:t>narsalarning</a:t>
            </a:r>
            <a:r>
              <a:rPr lang="en-US" sz="2800" dirty="0"/>
              <a:t> </a:t>
            </a:r>
            <a:r>
              <a:rPr lang="en-US" sz="2800" dirty="0" err="1"/>
              <a:t>asosidir</a:t>
            </a:r>
            <a:r>
              <a:rPr lang="en-US" sz="2800" dirty="0"/>
              <a:t>.</a:t>
            </a:r>
            <a:endParaRPr lang="ru-RU" sz="2800" dirty="0"/>
          </a:p>
        </p:txBody>
      </p:sp>
      <p:sp>
        <p:nvSpPr>
          <p:cNvPr id="7" name="Овал 6"/>
          <p:cNvSpPr/>
          <p:nvPr/>
        </p:nvSpPr>
        <p:spPr>
          <a:xfrm>
            <a:off x="611560" y="4880756"/>
            <a:ext cx="2664296" cy="158417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>😊</a:t>
            </a:r>
            <a:r>
              <a:rPr lang="ru-RU" sz="4400" dirty="0">
                <a:solidFill>
                  <a:srgbClr val="FF0000"/>
                </a:solidFill>
              </a:rPr>
              <a:t>❤️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467544" y="1949486"/>
            <a:ext cx="3528392" cy="2232248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Badiiy</a:t>
            </a:r>
            <a:r>
              <a:rPr lang="en-US" sz="3600" dirty="0">
                <a:solidFill>
                  <a:srgbClr val="FF0000"/>
                </a:solidFill>
              </a:rPr>
              <a:t> – </a:t>
            </a:r>
            <a:r>
              <a:rPr lang="en-US" sz="3600" dirty="0">
                <a:solidFill>
                  <a:schemeClr val="tx1"/>
                </a:solidFill>
              </a:rPr>
              <a:t>“</a:t>
            </a:r>
            <a:r>
              <a:rPr lang="en-US" sz="3600" dirty="0" err="1">
                <a:solidFill>
                  <a:schemeClr val="tx1"/>
                </a:solidFill>
              </a:rPr>
              <a:t>go‘zal</a:t>
            </a:r>
            <a:r>
              <a:rPr lang="en-US" sz="3600" dirty="0">
                <a:solidFill>
                  <a:schemeClr val="tx1"/>
                </a:solidFill>
              </a:rPr>
              <a:t>”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463988" y="4772744"/>
            <a:ext cx="4320480" cy="1800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2">
                    <a:lumMod val="50000"/>
                  </a:schemeClr>
                </a:solidFill>
              </a:rPr>
              <a:t>Men </a:t>
            </a:r>
            <a:r>
              <a:rPr lang="en-US" sz="4000" dirty="0" err="1">
                <a:solidFill>
                  <a:schemeClr val="tx2">
                    <a:lumMod val="50000"/>
                  </a:schemeClr>
                </a:solidFill>
              </a:rPr>
              <a:t>sizni</a:t>
            </a:r>
            <a:r>
              <a:rPr lang="en-US" sz="40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sz="4000" dirty="0" err="1">
                <a:solidFill>
                  <a:schemeClr val="tx2">
                    <a:lumMod val="50000"/>
                  </a:schemeClr>
                </a:solidFill>
              </a:rPr>
              <a:t>yaxshi</a:t>
            </a:r>
            <a:r>
              <a:rPr lang="en-US" sz="4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2">
                    <a:lumMod val="50000"/>
                  </a:schemeClr>
                </a:solidFill>
              </a:rPr>
              <a:t>ko‘raman</a:t>
            </a:r>
            <a:r>
              <a:rPr lang="en-US" sz="4000" dirty="0">
                <a:solidFill>
                  <a:schemeClr val="tx2">
                    <a:lumMod val="50000"/>
                  </a:schemeClr>
                </a:solidFill>
              </a:rPr>
              <a:t>!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nrise | R10171 | Rebel Walls A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26" y="1417638"/>
            <a:ext cx="8229600" cy="532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TONG TASVIRI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5688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otmoqda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o‘qlar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otmoqda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zambarak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Yaralangan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yotar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chambarak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Rauf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Parfi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4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Ijodkorning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tuyg‘u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hissiyot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kechinmalari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singdirilgan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manzara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obraz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BADIIY OBRAZ</a:t>
            </a:r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57200" y="4098168"/>
            <a:ext cx="3888432" cy="2049091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798368" y="4098168"/>
            <a:ext cx="3888432" cy="2049091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KECHINMA</a:t>
            </a: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67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0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Xazon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sipohig‘a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 algn="just">
              <a:buNone/>
            </a:pP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bog‘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tomida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gar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ignadin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tikan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qilg‘il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ILM-FAN  VA  BADIIY  ADABIYOT</a:t>
            </a:r>
            <a:endParaRPr lang="ru-RU" dirty="0"/>
          </a:p>
        </p:txBody>
      </p:sp>
      <p:pic>
        <p:nvPicPr>
          <p:cNvPr id="6" name="Picture 1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85" y="2928325"/>
            <a:ext cx="2160240" cy="266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Блок-схема: перфолента 8"/>
          <p:cNvSpPr/>
          <p:nvPr/>
        </p:nvSpPr>
        <p:spPr>
          <a:xfrm>
            <a:off x="3563888" y="3057600"/>
            <a:ext cx="4392488" cy="2409131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Sipoh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qo‘shin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0" y="6021288"/>
            <a:ext cx="8011616" cy="7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tanasi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qarishiga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to‘sqinlik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endParaRPr lang="en-US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72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err="1">
                <a:solidFill>
                  <a:schemeClr val="bg1"/>
                </a:solidFill>
                <a:latin typeface="Arial"/>
                <a:cs typeface="Arial"/>
              </a:rPr>
              <a:t>Yaratilishiga</a:t>
            </a:r>
            <a:r>
              <a:rPr lang="en-US" sz="48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/>
                <a:cs typeface="Arial"/>
              </a:rPr>
              <a:t>ko‘ra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271779"/>
              </p:ext>
            </p:extLst>
          </p:nvPr>
        </p:nvGraphicFramePr>
        <p:xfrm>
          <a:off x="251520" y="1628800"/>
          <a:ext cx="8363272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adabiyot</a:t>
            </a:r>
            <a:r>
              <a:rPr lang="en-US" dirty="0"/>
              <a:t> </a:t>
            </a:r>
            <a:r>
              <a:rPr lang="en-US" dirty="0" err="1"/>
              <a:t>xususiyatiga</a:t>
            </a:r>
            <a:r>
              <a:rPr lang="en-US" dirty="0"/>
              <a:t> </a:t>
            </a:r>
            <a:r>
              <a:rPr lang="en-US" dirty="0" err="1"/>
              <a:t>ko‘ra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30480112"/>
              </p:ext>
            </p:extLst>
          </p:nvPr>
        </p:nvGraphicFramePr>
        <p:xfrm>
          <a:off x="611560" y="1772816"/>
          <a:ext cx="7776864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Og‘zaki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yozma</a:t>
            </a:r>
            <a:r>
              <a:rPr lang="en-US" dirty="0"/>
              <a:t> </a:t>
            </a:r>
            <a:r>
              <a:rPr lang="en-US" dirty="0" err="1"/>
              <a:t>adabiyotning</a:t>
            </a:r>
            <a:r>
              <a:rPr lang="en-US" dirty="0"/>
              <a:t> </a:t>
            </a:r>
            <a:r>
              <a:rPr lang="en-US" dirty="0" err="1"/>
              <a:t>uchta</a:t>
            </a:r>
            <a:r>
              <a:rPr lang="en-US" dirty="0"/>
              <a:t> </a:t>
            </a:r>
            <a:r>
              <a:rPr lang="en-US" dirty="0" err="1"/>
              <a:t>farqini</a:t>
            </a:r>
            <a:r>
              <a:rPr lang="en-US" dirty="0"/>
              <a:t> </a:t>
            </a:r>
            <a:r>
              <a:rPr lang="en-US" dirty="0" err="1"/>
              <a:t>yozing</a:t>
            </a:r>
            <a:r>
              <a:rPr lang="en-US" dirty="0"/>
              <a:t>.</a:t>
            </a:r>
          </a:p>
          <a:p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adabiyot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ruhiyatiga</a:t>
            </a:r>
            <a:r>
              <a:rPr lang="en-US" dirty="0"/>
              <a:t>, </a:t>
            </a:r>
            <a:r>
              <a:rPr lang="en-US" dirty="0" err="1"/>
              <a:t>kayfiyatiga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ta’sir</a:t>
            </a:r>
            <a:r>
              <a:rPr lang="en-US" dirty="0"/>
              <a:t> </a:t>
            </a:r>
            <a:r>
              <a:rPr lang="en-US" dirty="0" err="1"/>
              <a:t>qilishi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?</a:t>
            </a:r>
          </a:p>
          <a:p>
            <a:r>
              <a:rPr lang="en-US" dirty="0"/>
              <a:t> </a:t>
            </a:r>
            <a:r>
              <a:rPr lang="en-US" dirty="0" err="1"/>
              <a:t>O‘zingizga</a:t>
            </a:r>
            <a:r>
              <a:rPr lang="en-US" dirty="0"/>
              <a:t> </a:t>
            </a:r>
            <a:r>
              <a:rPr lang="en-US" dirty="0" err="1"/>
              <a:t>yoqadigan</a:t>
            </a:r>
            <a:r>
              <a:rPr lang="en-US" dirty="0"/>
              <a:t> </a:t>
            </a:r>
            <a:r>
              <a:rPr lang="en-US" dirty="0" err="1"/>
              <a:t>she’rdan</a:t>
            </a:r>
            <a:r>
              <a:rPr lang="en-US" dirty="0"/>
              <a:t> </a:t>
            </a:r>
            <a:r>
              <a:rPr lang="en-US" dirty="0" err="1"/>
              <a:t>to‘rt</a:t>
            </a:r>
            <a:r>
              <a:rPr lang="en-US" dirty="0"/>
              <a:t> </a:t>
            </a:r>
            <a:r>
              <a:rPr lang="en-US" dirty="0" err="1"/>
              <a:t>misra</a:t>
            </a:r>
            <a:r>
              <a:rPr lang="en-US" dirty="0"/>
              <a:t> </a:t>
            </a:r>
            <a:r>
              <a:rPr lang="en-US" dirty="0" err="1"/>
              <a:t>yozing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aynan</a:t>
            </a:r>
            <a:r>
              <a:rPr lang="en-US" dirty="0"/>
              <a:t> </a:t>
            </a:r>
            <a:r>
              <a:rPr lang="en-US" dirty="0" err="1"/>
              <a:t>qaysi</a:t>
            </a:r>
            <a:r>
              <a:rPr lang="en-US" dirty="0"/>
              <a:t> </a:t>
            </a:r>
            <a:r>
              <a:rPr lang="en-US" dirty="0" err="1"/>
              <a:t>so‘zlar</a:t>
            </a:r>
            <a:r>
              <a:rPr lang="en-US" dirty="0"/>
              <a:t> </a:t>
            </a:r>
            <a:r>
              <a:rPr lang="en-US" dirty="0" err="1"/>
              <a:t>sizga</a:t>
            </a:r>
            <a:r>
              <a:rPr lang="en-US" dirty="0"/>
              <a:t> </a:t>
            </a:r>
            <a:r>
              <a:rPr lang="en-US" dirty="0" err="1"/>
              <a:t>ta’sir</a:t>
            </a:r>
            <a:r>
              <a:rPr lang="en-US" dirty="0"/>
              <a:t> </a:t>
            </a:r>
            <a:r>
              <a:rPr lang="en-US" dirty="0" err="1"/>
              <a:t>qilganini</a:t>
            </a:r>
            <a:r>
              <a:rPr lang="en-US" dirty="0"/>
              <a:t> </a:t>
            </a:r>
            <a:r>
              <a:rPr lang="en-US" dirty="0" err="1"/>
              <a:t>izohlang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0756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283</Words>
  <Application>Microsoft Office PowerPoint</Application>
  <PresentationFormat>Экран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    Adabiyot            7-sinf</vt:lpstr>
      <vt:lpstr>SAN’AT   TURLARI </vt:lpstr>
      <vt:lpstr>Badiiy adabiyot – so‘z san’ati </vt:lpstr>
      <vt:lpstr>TONG TASVIRI</vt:lpstr>
      <vt:lpstr>BADIIY OBRAZ</vt:lpstr>
      <vt:lpstr>ILM-FAN  VA  BADIIY  ADABIYOT</vt:lpstr>
      <vt:lpstr>Yaratilishiga ko‘ra</vt:lpstr>
      <vt:lpstr>Badiiy adabiyot xususiyatiga ko‘ra</vt:lpstr>
      <vt:lpstr>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HP AIO</cp:lastModifiedBy>
  <cp:revision>33</cp:revision>
  <dcterms:created xsi:type="dcterms:W3CDTF">2020-08-03T09:44:14Z</dcterms:created>
  <dcterms:modified xsi:type="dcterms:W3CDTF">2020-08-19T16:28:26Z</dcterms:modified>
</cp:coreProperties>
</file>