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9" r:id="rId3"/>
    <p:sldId id="287" r:id="rId4"/>
    <p:sldId id="292" r:id="rId5"/>
    <p:sldId id="278" r:id="rId6"/>
    <p:sldId id="293" r:id="rId7"/>
    <p:sldId id="280" r:id="rId8"/>
    <p:sldId id="290" r:id="rId9"/>
    <p:sldId id="288" r:id="rId10"/>
    <p:sldId id="289" r:id="rId11"/>
    <p:sldId id="295" r:id="rId12"/>
    <p:sldId id="272" r:id="rId13"/>
    <p:sldId id="285" r:id="rId14"/>
    <p:sldId id="279" r:id="rId15"/>
    <p:sldId id="294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2" d="100"/>
          <a:sy n="72" d="100"/>
        </p:scale>
        <p:origin x="66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942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-10616"/>
            <a:ext cx="12201061" cy="170999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sz="6000" dirty="0"/>
              <a:t>	</a:t>
            </a:r>
            <a:r>
              <a:rPr lang="en-US" sz="6000" dirty="0" smtClean="0"/>
              <a:t>      </a:t>
            </a:r>
            <a:r>
              <a:rPr lang="ru-RU" sz="6000" dirty="0" smtClean="0"/>
              <a:t>     </a:t>
            </a:r>
            <a:r>
              <a:rPr lang="en-US" sz="5800" dirty="0" smtClean="0">
                <a:latin typeface="Arial" panose="020B0604020202020204" pitchFamily="34" charset="0"/>
                <a:cs typeface="Arial" panose="020B0604020202020204" pitchFamily="34" charset="0"/>
              </a:rPr>
              <a:t>ADABIYOT          7-sinf</a:t>
            </a:r>
            <a:endParaRPr lang="ru-RU" sz="5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15722" y="2085756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  <a:ln>
            <a:solidFill>
              <a:srgbClr val="0070C0"/>
            </a:solidFill>
          </a:ln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340370" y="4149080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3" name="Прямоугольник 2"/>
          <p:cNvSpPr/>
          <p:nvPr/>
        </p:nvSpPr>
        <p:spPr>
          <a:xfrm>
            <a:off x="1174325" y="2405470"/>
            <a:ext cx="5785771" cy="2818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951" algn="just">
              <a:lnSpc>
                <a:spcPts val="4018"/>
              </a:lnSpc>
              <a:spcBef>
                <a:spcPts val="227"/>
              </a:spcBef>
            </a:pPr>
            <a:r>
              <a:rPr lang="en-US" sz="64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4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endParaRPr lang="en-US" sz="6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r>
              <a:rPr lang="en-US" sz="6400" dirty="0" err="1" smtClean="0">
                <a:solidFill>
                  <a:srgbClr val="002060"/>
                </a:solidFill>
                <a:latin typeface="Arial"/>
                <a:cs typeface="Arial"/>
              </a:rPr>
              <a:t>Mirmuhsinning</a:t>
            </a:r>
            <a:r>
              <a:rPr lang="en-US" sz="64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endParaRPr lang="en-US" sz="6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7951" algn="just">
              <a:lnSpc>
                <a:spcPts val="4018"/>
              </a:lnSpc>
              <a:spcBef>
                <a:spcPts val="227"/>
              </a:spcBef>
            </a:pPr>
            <a:r>
              <a:rPr lang="en-US" sz="6400" dirty="0" err="1" smtClean="0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64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400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64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400" dirty="0" err="1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endParaRPr lang="en-US" sz="6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168" y="2264972"/>
            <a:ext cx="3744416" cy="37682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3110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DOSTONLARI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368" y="1700808"/>
            <a:ext cx="11233248" cy="468052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(1946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Do‘nan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(1948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(1948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Shiroq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(1969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Nevara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(1970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Avesto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(1970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2132856"/>
            <a:ext cx="2377396" cy="4058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149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44" y="3110"/>
            <a:ext cx="12191255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MIRMUHSIN  ASARLARI  RUS  TILIDA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401" y="1694927"/>
            <a:ext cx="2732778" cy="45116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1694926"/>
            <a:ext cx="2869186" cy="45529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6053" y="1743917"/>
            <a:ext cx="2714625" cy="447037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5929" y="1694925"/>
            <a:ext cx="2714625" cy="45529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085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6510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ILK SHE’RIY ROMAN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3727376" y="1066382"/>
            <a:ext cx="7632848" cy="5282905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681228" indent="-571500" algn="just">
              <a:buFont typeface="Wingdings" panose="05000000000000000000" pitchFamily="2" charset="2"/>
              <a:buChar char="q"/>
            </a:pP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Yodda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3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marL="681228" indent="-571500" algn="just">
              <a:buFont typeface="Wingdings" panose="05000000000000000000" pitchFamily="2" charset="2"/>
              <a:buChar char="q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Mirmuhsinning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76" y="1844824"/>
            <a:ext cx="2914650" cy="4610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кругленный прямоугольник 7"/>
          <p:cNvSpPr/>
          <p:nvPr/>
        </p:nvSpPr>
        <p:spPr>
          <a:xfrm rot="20657397">
            <a:off x="1537983" y="6168629"/>
            <a:ext cx="2004951" cy="40783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2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8361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SO‘NGGI  SAFAR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1684191"/>
            <a:ext cx="3600400" cy="456973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7" name="Блок-схема: несколько документов 6"/>
          <p:cNvSpPr/>
          <p:nvPr/>
        </p:nvSpPr>
        <p:spPr>
          <a:xfrm>
            <a:off x="5375920" y="1772816"/>
            <a:ext cx="5760640" cy="4392488"/>
          </a:xfrm>
          <a:prstGeom prst="flowChartMulti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Adib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2005-yil </a:t>
            </a:r>
          </a:p>
          <a:p>
            <a:pPr algn="ctr"/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2-fevralda Toshkent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28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E’TIBOR  VA  E’TIROF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584" y="1746185"/>
            <a:ext cx="2088232" cy="3170372"/>
          </a:xfrm>
          <a:prstGeom prst="rect">
            <a:avLst/>
          </a:prstGeom>
        </p:spPr>
      </p:pic>
      <p:sp>
        <p:nvSpPr>
          <p:cNvPr id="9" name="Блок-схема: знак завершения 8"/>
          <p:cNvSpPr/>
          <p:nvPr/>
        </p:nvSpPr>
        <p:spPr>
          <a:xfrm>
            <a:off x="1780543" y="5226075"/>
            <a:ext cx="3230314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XALQ YOZUVCHISI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1981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6744072" y="5210621"/>
            <a:ext cx="3470719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EL-YURT HURMATI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1998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160" y="1628801"/>
            <a:ext cx="2003673" cy="325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1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844824"/>
            <a:ext cx="10972800" cy="4525963"/>
          </a:xfrm>
        </p:spPr>
        <p:txBody>
          <a:bodyPr>
            <a:normAutofit/>
          </a:bodyPr>
          <a:lstStyle/>
          <a:p>
            <a:pPr marL="542925" indent="-542925" algn="just"/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Me’mor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romanidan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parchani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lvl="1" indent="-571500" algn="just">
              <a:buFont typeface="Arial" panose="020B0604020202020204" pitchFamily="34" charset="0"/>
              <a:buChar char="•"/>
            </a:pP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Bo‘ronda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yo‘lovchilarning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tasvirlanganiga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6510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1340768"/>
            <a:ext cx="11377264" cy="5230348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girdibod</a:t>
            </a:r>
            <a:r>
              <a:rPr lang="en-US" sz="5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		 		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handasaviy</a:t>
            </a:r>
            <a:endParaRPr lang="en-US" sz="5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5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katcha</a:t>
            </a:r>
            <a:endParaRPr lang="en-US" sz="5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sz="5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83832" y="2348880"/>
            <a:ext cx="388843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qiblanamo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bahri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jazval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04109" y="2408378"/>
            <a:ext cx="34563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xo‘rak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silsila</a:t>
            </a:r>
            <a:endParaRPr lang="en-US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tarh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462" y="0"/>
            <a:ext cx="12187537" cy="116510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MIRMUHSIN  MIRSAIDOV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672722" y="5837259"/>
            <a:ext cx="2952328" cy="785465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smtClean="0"/>
              <a:t>1921–2005)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59101" y="1556792"/>
            <a:ext cx="7797539" cy="50659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1921-yili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Toshkentning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Qo‘r-g‘ontegi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mahallasida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kulol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 algn="just">
              <a:buFont typeface="Wingdings" panose="05000000000000000000" pitchFamily="2" charset="2"/>
              <a:buChar char="§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tugatgach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 Tosh-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pedagogika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89" y="1916832"/>
            <a:ext cx="2973861" cy="365257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ADIB FAOLIYATI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6" y="1599062"/>
            <a:ext cx="2952328" cy="39987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76" y="1553160"/>
            <a:ext cx="3118403" cy="3998769"/>
          </a:xfrm>
          <a:prstGeom prst="rect">
            <a:avLst/>
          </a:prstGeom>
        </p:spPr>
      </p:pic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2351584" y="5949280"/>
            <a:ext cx="7344816" cy="692696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BOSH MUHARRIR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1169" y="1579056"/>
            <a:ext cx="3295697" cy="399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00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ADIB FAOLIYATI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407369" y="5587171"/>
            <a:ext cx="5184575" cy="692696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69" y="1697042"/>
            <a:ext cx="5260366" cy="3604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1697042"/>
            <a:ext cx="5281506" cy="36041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6384032" y="5630477"/>
            <a:ext cx="5281506" cy="692696"/>
          </a:xfrm>
          <a:prstGeom prst="snip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KOTIB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0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98432" y="1628800"/>
            <a:ext cx="5174231" cy="4485394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Mirmuhsin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1936-yilda 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Sheralining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mardligi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Ovchi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4000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to‘plamlarini</a:t>
            </a:r>
            <a:r>
              <a:rPr lang="en-US" sz="4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chiqargan</a:t>
            </a:r>
            <a:r>
              <a:rPr lang="en-US" sz="4000" dirty="0" smtClean="0"/>
              <a:t>.</a:t>
            </a:r>
            <a:endParaRPr lang="ru-RU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07368" y="2204864"/>
            <a:ext cx="6491065" cy="2786364"/>
          </a:xfrm>
          <a:prstGeom prst="flowChartPunchedTap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yigitiga</a:t>
            </a:r>
            <a:r>
              <a:rPr lang="en-US" sz="6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endParaRPr lang="ru-RU" sz="6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392" y="1916832"/>
            <a:ext cx="4392488" cy="615553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SHE’R</a:t>
            </a:r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 OLAMI SARI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49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24192" y="2636912"/>
            <a:ext cx="3960440" cy="37162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Mirmuhsinning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44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qissasi</a:t>
            </a:r>
            <a:r>
              <a:rPr lang="en-US" sz="4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Jamila</a:t>
            </a: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  <a:p>
            <a:pPr marL="0" indent="0" algn="ctr">
              <a:buNone/>
            </a:pPr>
            <a:r>
              <a:rPr lang="en-US" sz="44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1956-yilda chop </a:t>
            </a:r>
            <a:r>
              <a:rPr lang="en-US" sz="44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4400" dirty="0" smtClean="0"/>
              <a:t>.</a:t>
            </a:r>
            <a:endParaRPr lang="ru-RU" sz="44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79376" y="2395722"/>
            <a:ext cx="6491065" cy="2786364"/>
          </a:xfrm>
          <a:prstGeom prst="flowChartPunchedTap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1938-yil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Qamar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dostoni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3392" y="1916833"/>
            <a:ext cx="3024336" cy="615553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DOSTON</a:t>
            </a:r>
            <a:endParaRPr lang="ru-RU" sz="3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 OLAMI SARI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88288" y="1792677"/>
            <a:ext cx="2520280" cy="615553"/>
          </a:xfrm>
          <a:prstGeom prst="rect">
            <a:avLst/>
          </a:prstGeom>
          <a:noFill/>
          <a:ln w="349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91440" tIns="45720" rIns="91440" bIns="45720">
            <a:spAutoFit/>
          </a:bodyPr>
          <a:lstStyle/>
          <a:p>
            <a:r>
              <a:rPr lang="en-US" sz="3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QISSA</a:t>
            </a:r>
            <a:endParaRPr lang="ru-RU" sz="3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16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9066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SHE’RIY TO‘PLAMLARI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5360" y="1556792"/>
            <a:ext cx="11233248" cy="4968552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(1944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Qadrdon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(1948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(1951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Vatandoshlar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(1952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(1959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(1960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1964)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3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6362"/>
            <a:ext cx="12192000" cy="1228998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QISSALARI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07368" y="1700808"/>
            <a:ext cx="11089232" cy="4680520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“Jamila” (1956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(1957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(1962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Tungi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chaqmoqlar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(1964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“Arab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(1960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Chodrali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(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1979)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>
              <a:buFont typeface="Wingdings" panose="05000000000000000000" pitchFamily="2" charset="2"/>
              <a:buChar char="§"/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256" y="2060848"/>
            <a:ext cx="2808312" cy="39604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18240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251107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NASRIY ASARLARI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27" y="1844824"/>
            <a:ext cx="2652490" cy="42348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672" y="1844824"/>
            <a:ext cx="2698072" cy="42348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2952" y="1862293"/>
            <a:ext cx="2702661" cy="423483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1984" y="1862293"/>
            <a:ext cx="3002703" cy="421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5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5477</TotalTime>
  <Words>326</Words>
  <Application>Microsoft Office PowerPoint</Application>
  <PresentationFormat>Широкоэкранный</PresentationFormat>
  <Paragraphs>78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Wingdings</vt:lpstr>
      <vt:lpstr>Тема Office</vt:lpstr>
      <vt:lpstr>            ADABIYOT          7-sinf</vt:lpstr>
      <vt:lpstr>MIRMUHSIN  MIRSAIDOV</vt:lpstr>
      <vt:lpstr>ADIB FAOLIYATI</vt:lpstr>
      <vt:lpstr>ADIB FAOLIYATI</vt:lpstr>
      <vt:lpstr>IJOD OLAMI SARI  </vt:lpstr>
      <vt:lpstr>IJOD OLAMI SARI  </vt:lpstr>
      <vt:lpstr>SHE’RIY TO‘PLAMLARI</vt:lpstr>
      <vt:lpstr>QISSALARI</vt:lpstr>
      <vt:lpstr>NASRIY ASARLARI</vt:lpstr>
      <vt:lpstr>DOSTONLARI</vt:lpstr>
      <vt:lpstr>MIRMUHSIN  ASARLARI  RUS  TILIDA</vt:lpstr>
      <vt:lpstr>ILK SHE’RIY ROMAN</vt:lpstr>
      <vt:lpstr>SO‘NGGI  SAFAR</vt:lpstr>
      <vt:lpstr>E’TIBOR  VA  E’TIROF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Acer-PC</cp:lastModifiedBy>
  <cp:revision>194</cp:revision>
  <dcterms:created xsi:type="dcterms:W3CDTF">2020-08-03T09:44:14Z</dcterms:created>
  <dcterms:modified xsi:type="dcterms:W3CDTF">2020-10-10T06:32:14Z</dcterms:modified>
</cp:coreProperties>
</file>