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08" r:id="rId4"/>
    <p:sldId id="309" r:id="rId5"/>
    <p:sldId id="310" r:id="rId6"/>
    <p:sldId id="311" r:id="rId7"/>
    <p:sldId id="312" r:id="rId8"/>
    <p:sldId id="313" r:id="rId9"/>
    <p:sldId id="315" r:id="rId10"/>
    <p:sldId id="314" r:id="rId11"/>
    <p:sldId id="318" r:id="rId12"/>
    <p:sldId id="317" r:id="rId13"/>
    <p:sldId id="316" r:id="rId14"/>
    <p:sldId id="307" r:id="rId15"/>
    <p:sldId id="321" r:id="rId16"/>
    <p:sldId id="320" r:id="rId17"/>
    <p:sldId id="31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7501" y="2570552"/>
            <a:ext cx="8625064" cy="3346164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Как указать на однородные действия, факты, явления? (2)</a:t>
            </a: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685" y="253359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40" y="4544292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57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440"/>
            <a:ext cx="10515600" cy="98537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126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984333"/>
            <a:ext cx="10515600" cy="11707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Образец: На прилавке лежала зелень: лук, укроп, петрушка, салат.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539" t="53112" r="12955" b="20806"/>
          <a:stretch/>
        </p:blipFill>
        <p:spPr>
          <a:xfrm>
            <a:off x="596567" y="3956464"/>
            <a:ext cx="10564492" cy="256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153" t="28029" r="25442" b="40780"/>
          <a:stretch/>
        </p:blipFill>
        <p:spPr>
          <a:xfrm>
            <a:off x="4652682" y="1818381"/>
            <a:ext cx="6145306" cy="213808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Чем полезны разные виды зелени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28"/>
          <a:stretch/>
        </p:blipFill>
        <p:spPr bwMode="auto">
          <a:xfrm>
            <a:off x="2356614" y="1907868"/>
            <a:ext cx="2035677" cy="20485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лезная зелень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06"/>
          <a:stretch/>
        </p:blipFill>
        <p:spPr bwMode="auto">
          <a:xfrm>
            <a:off x="369083" y="1882498"/>
            <a:ext cx="1850481" cy="2073965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6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259" y="2151530"/>
            <a:ext cx="7754470" cy="350099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Бабушка приготовила варенье из садов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ягод: клубник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малин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смородин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крыжовник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65" y="1036908"/>
            <a:ext cx="1786764" cy="2211724"/>
          </a:xfrm>
          <a:prstGeom prst="rect">
            <a:avLst/>
          </a:prstGeom>
        </p:spPr>
      </p:pic>
      <p:pic>
        <p:nvPicPr>
          <p:cNvPr id="6146" name="Picture 2" descr="Как варить варенье, повидло, джем из фруктов и ягод. Советы - Сад и Огор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95" y="3709473"/>
            <a:ext cx="4271123" cy="28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к вырастить сладкий крыжовник. Рекомендации Геннадия Распопов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7"/>
          <a:stretch/>
        </p:blipFill>
        <p:spPr bwMode="auto">
          <a:xfrm>
            <a:off x="2534772" y="3683471"/>
            <a:ext cx="4094630" cy="28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3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06" y="2622177"/>
            <a:ext cx="7122459" cy="209774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прилавках появились горы фруктов: яблок, груш, слив, персик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18" y="584826"/>
            <a:ext cx="1786764" cy="2211724"/>
          </a:xfrm>
          <a:prstGeom prst="rect">
            <a:avLst/>
          </a:prstGeom>
        </p:spPr>
      </p:pic>
      <p:sp>
        <p:nvSpPr>
          <p:cNvPr id="6" name="AutoShape 4" descr="Узбекистан – почему население не поддерживает курс на экспорт фруктов и  овощей? • EastFru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5698" t="20966" r="26875" b="23713"/>
          <a:stretch/>
        </p:blipFill>
        <p:spPr>
          <a:xfrm>
            <a:off x="7162799" y="3070807"/>
            <a:ext cx="5029201" cy="329822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98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177" y="2084294"/>
            <a:ext cx="6087035" cy="350099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меню мексиканского ресторана были различные блюда с бобов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ыми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горох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фасоль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63" y="0"/>
            <a:ext cx="1627737" cy="2034671"/>
          </a:xfrm>
          <a:prstGeom prst="rect">
            <a:avLst/>
          </a:prstGeom>
        </p:spPr>
      </p:pic>
      <p:pic>
        <p:nvPicPr>
          <p:cNvPr id="8194" name="Picture 2" descr="Секреты и тонкости приготовления различных блюд мексиканской кух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09" y="2823882"/>
            <a:ext cx="4887847" cy="3792295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ексиканская кух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98" y="344708"/>
            <a:ext cx="3406656" cy="22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Мексиканские блюда и кухня Мексики - популярные рецепты с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19" y="3778624"/>
            <a:ext cx="4510691" cy="2837553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64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784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177" y="15329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Малика любит не яблоки, а … 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нравятся не красные, а … яблоки.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не работали в саду, а  … 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Бабушка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сварила не компот, а … 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 яблоки маленькие, но … 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Лимоны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были красивые, но … 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хотели собирать яблоки, но … 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3" t="34803"/>
          <a:stretch/>
        </p:blipFill>
        <p:spPr>
          <a:xfrm>
            <a:off x="8021351" y="607987"/>
            <a:ext cx="3951428" cy="23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9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784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177" y="15329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Малика любит не яблоки, 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вишни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нравятся не красные, 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зелёные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яблоки.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не работали в саду, а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отдыхали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Бабушка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сварила не компот, 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кисель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 яблоки маленькие, 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вкусные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Лимоны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были красивые, 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кислые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хотели собирать яблоки, 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собрали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3" t="34803"/>
          <a:stretch/>
        </p:blipFill>
        <p:spPr>
          <a:xfrm>
            <a:off x="8240572" y="344336"/>
            <a:ext cx="3951428" cy="2377260"/>
          </a:xfrm>
          <a:prstGeom prst="rect">
            <a:avLst/>
          </a:prstGeom>
        </p:spPr>
      </p:pic>
      <p:pic>
        <p:nvPicPr>
          <p:cNvPr id="9218" name="Picture 2" descr="Кисель из замороженных ягод черники рецепт с фото - 1000.me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16" y="3889436"/>
            <a:ext cx="3594847" cy="26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67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831" t="23517" r="9779" b="38818"/>
          <a:stretch/>
        </p:blipFill>
        <p:spPr>
          <a:xfrm>
            <a:off x="481852" y="1021976"/>
            <a:ext cx="10954873" cy="3442447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34522" y="4935071"/>
            <a:ext cx="57910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Дело – безделье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Умный - глупый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 – богатство, возраст ???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4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964" y="988706"/>
            <a:ext cx="6697799" cy="5869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5528"/>
            <a:ext cx="10515600" cy="85898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19946" y="1548534"/>
            <a:ext cx="51816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Выполните упражнение 127.  Объясните смысл пословиц.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127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528" y="365126"/>
            <a:ext cx="10345271" cy="791322"/>
          </a:xfrm>
        </p:spPr>
        <p:txBody>
          <a:bodyPr/>
          <a:lstStyle/>
          <a:p>
            <a:r>
              <a:rPr lang="ru-RU" dirty="0" smtClean="0"/>
              <a:t>Упражнение 121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610" t="36465" r="10220" b="22928"/>
          <a:stretch/>
        </p:blipFill>
        <p:spPr>
          <a:xfrm>
            <a:off x="268942" y="1732155"/>
            <a:ext cx="9937376" cy="3377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41" y="1156448"/>
            <a:ext cx="1127858" cy="13961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859" y="4159624"/>
            <a:ext cx="1127858" cy="13961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124" y="2618836"/>
            <a:ext cx="1283492" cy="16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528" y="365126"/>
            <a:ext cx="10345271" cy="791322"/>
          </a:xfrm>
        </p:spPr>
        <p:txBody>
          <a:bodyPr/>
          <a:lstStyle/>
          <a:p>
            <a:r>
              <a:rPr lang="ru-RU" dirty="0" smtClean="0"/>
              <a:t>Упражнение 121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41" y="1156448"/>
            <a:ext cx="1127858" cy="13961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859" y="4159624"/>
            <a:ext cx="1127858" cy="13961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124" y="2618836"/>
            <a:ext cx="1283492" cy="1604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5694" y="4733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6858" y="1676113"/>
            <a:ext cx="9144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1. Зерновое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хозяйство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Узбекистана </a:t>
            </a:r>
            <a:r>
              <a:rPr lang="ru-RU" sz="2800" u="dbl" dirty="0">
                <a:latin typeface="Arial" panose="020B0604020202020204" pitchFamily="34" charset="0"/>
                <a:cs typeface="Arial" panose="020B0604020202020204" pitchFamily="34" charset="0"/>
              </a:rPr>
              <a:t>развивается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за счёт (чего?) </a:t>
            </a:r>
            <a:r>
              <a:rPr lang="ru-RU" sz="2800" u="dash" dirty="0">
                <a:latin typeface="Arial" panose="020B0604020202020204" pitchFamily="34" charset="0"/>
                <a:cs typeface="Arial" panose="020B0604020202020204" pitchFamily="34" charset="0"/>
              </a:rPr>
              <a:t>пшеницы и ячменя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2. На поливных землях </a:t>
            </a:r>
            <a:r>
              <a:rPr lang="ru-RU" sz="2800" u="dbl" dirty="0">
                <a:latin typeface="Arial" panose="020B0604020202020204" pitchFamily="34" charset="0"/>
                <a:cs typeface="Arial" panose="020B0604020202020204" pitchFamily="34" charset="0"/>
              </a:rPr>
              <a:t>возделываются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кукуруза, рис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3. Для выполнения полного цикла работ в сельском хозяйстве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u="dbl" dirty="0">
                <a:latin typeface="Arial" panose="020B0604020202020204" pitchFamily="34" charset="0"/>
                <a:cs typeface="Arial" panose="020B0604020202020204" pitchFamily="34" charset="0"/>
              </a:rPr>
              <a:t>производит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(что?) современные </a:t>
            </a:r>
            <a:r>
              <a:rPr lang="ru-RU" sz="2800" u="dash" dirty="0">
                <a:latin typeface="Arial" panose="020B0604020202020204" pitchFamily="34" charset="0"/>
                <a:cs typeface="Arial" panose="020B0604020202020204" pitchFamily="34" charset="0"/>
              </a:rPr>
              <a:t>тракторы и комбайны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Выпуск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этой техники </a:t>
            </a:r>
            <a:r>
              <a:rPr lang="ru-RU" sz="2800" u="dbl" dirty="0">
                <a:latin typeface="Arial" panose="020B0604020202020204" pitchFamily="34" charset="0"/>
                <a:cs typeface="Arial" panose="020B0604020202020204" pitchFamily="34" charset="0"/>
              </a:rPr>
              <a:t>налажен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совместно с известными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фирмами (какими?)  </a:t>
            </a:r>
            <a:r>
              <a:rPr lang="ru-RU" sz="2800" u="wavy" dirty="0">
                <a:latin typeface="Arial" panose="020B0604020202020204" pitchFamily="34" charset="0"/>
                <a:cs typeface="Arial" panose="020B0604020202020204" pitchFamily="34" charset="0"/>
              </a:rPr>
              <a:t>из США и Германии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078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728" y="365125"/>
            <a:ext cx="5096437" cy="83166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172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257" t="28421" r="3934" b="25674"/>
          <a:stretch/>
        </p:blipFill>
        <p:spPr>
          <a:xfrm>
            <a:off x="524434" y="1459005"/>
            <a:ext cx="8633012" cy="314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76" t="37837" r="52904" b="21555"/>
          <a:stretch/>
        </p:blipFill>
        <p:spPr>
          <a:xfrm>
            <a:off x="8857131" y="3724832"/>
            <a:ext cx="2595218" cy="2286001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98" r="39126"/>
          <a:stretch>
            <a:fillRect/>
          </a:stretch>
        </p:blipFill>
        <p:spPr bwMode="auto">
          <a:xfrm>
            <a:off x="2012576" y="4605616"/>
            <a:ext cx="909341" cy="199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899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Запомните!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243" t="31364" r="4816" b="9980"/>
          <a:stretch/>
        </p:blipFill>
        <p:spPr>
          <a:xfrm>
            <a:off x="380999" y="1734111"/>
            <a:ext cx="8283388" cy="4491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3" t="35263"/>
          <a:stretch/>
        </p:blipFill>
        <p:spPr>
          <a:xfrm>
            <a:off x="8316344" y="4112043"/>
            <a:ext cx="3204793" cy="1890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76" t="37837" r="64415" b="21555"/>
          <a:stretch/>
        </p:blipFill>
        <p:spPr>
          <a:xfrm>
            <a:off x="8267037" y="2152603"/>
            <a:ext cx="1153287" cy="1827446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98" r="39126"/>
          <a:stretch>
            <a:fillRect/>
          </a:stretch>
        </p:blipFill>
        <p:spPr bwMode="auto">
          <a:xfrm>
            <a:off x="609600" y="2534769"/>
            <a:ext cx="909341" cy="199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61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624" y="365126"/>
            <a:ext cx="4933077" cy="73753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124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904" t="34895" r="4927" b="44114"/>
          <a:stretch/>
        </p:blipFill>
        <p:spPr>
          <a:xfrm>
            <a:off x="201704" y="1613645"/>
            <a:ext cx="9090212" cy="1640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610" t="29794" r="32941" b="30579"/>
          <a:stretch/>
        </p:blipFill>
        <p:spPr>
          <a:xfrm>
            <a:off x="201704" y="3254186"/>
            <a:ext cx="6223997" cy="3119720"/>
          </a:xfrm>
          <a:prstGeom prst="rect">
            <a:avLst/>
          </a:prstGeom>
        </p:spPr>
      </p:pic>
      <p:pic>
        <p:nvPicPr>
          <p:cNvPr id="1026" name="Picture 2" descr="Откуда появился картофель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68" y="3233406"/>
            <a:ext cx="4416425" cy="29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укурузная кухня | Майя, ацтеки и инки | Луи-Рене Нужье | Мир индейце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704" y="146796"/>
            <a:ext cx="3276295" cy="21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9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585882" cy="88234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Проверяем!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729" y="3509681"/>
            <a:ext cx="10515600" cy="26941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древности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лук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применялся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(для чего?) </a:t>
            </a:r>
            <a:r>
              <a:rPr lang="ru-RU" u="dash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u="dash" dirty="0">
                <a:latin typeface="Arial" panose="020B0604020202020204" pitchFamily="34" charset="0"/>
                <a:cs typeface="Arial" panose="020B0604020202020204" pitchFamily="34" charset="0"/>
              </a:rPr>
              <a:t>лекарство от бессонницы, от головной боли, при отравлении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Капуста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была известна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ещё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жителям </a:t>
            </a:r>
            <a:r>
              <a:rPr lang="ru-RU" u="wavy" dirty="0">
                <a:latin typeface="Arial" panose="020B0604020202020204" pitchFamily="34" charset="0"/>
                <a:cs typeface="Arial" panose="020B0604020202020204" pitchFamily="34" charset="0"/>
              </a:rPr>
              <a:t>Древнего Египта и Рима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Домашнее лекарство от простуды от лука Сжатый овощной сок в бутылке  Стоковое Изображение - изображение насчитывающей лука, сок: 15777342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2" b="14122"/>
          <a:stretch/>
        </p:blipFill>
        <p:spPr bwMode="auto">
          <a:xfrm>
            <a:off x="3239435" y="1247468"/>
            <a:ext cx="2829670" cy="19125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пуста когда появилась в России. История капусты | Дачная жиз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71" y="365125"/>
            <a:ext cx="5523898" cy="29276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47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125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318" t="45488" r="10331" b="25282"/>
          <a:stretch/>
        </p:blipFill>
        <p:spPr>
          <a:xfrm>
            <a:off x="225082" y="929948"/>
            <a:ext cx="9732213" cy="2447364"/>
          </a:xfrm>
          <a:prstGeom prst="rect">
            <a:avLst/>
          </a:prstGeom>
        </p:spPr>
      </p:pic>
      <p:pic>
        <p:nvPicPr>
          <p:cNvPr id="3074" name="Picture 2" descr="Рис (зерно)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258" y="1"/>
            <a:ext cx="2097741" cy="31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сё о рисе » uCrazy.ru - Источник Хорошего Настро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35" y="3872754"/>
            <a:ext cx="3269831" cy="281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ультурные растения » Детская энциклопедия (первое издание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7" y="3258390"/>
            <a:ext cx="5378823" cy="342479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8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566" t="46469" r="7353" b="16258"/>
          <a:stretch/>
        </p:blipFill>
        <p:spPr>
          <a:xfrm>
            <a:off x="457201" y="251852"/>
            <a:ext cx="10321043" cy="3375212"/>
          </a:xfrm>
          <a:prstGeom prst="rect">
            <a:avLst/>
          </a:prstGeom>
        </p:spPr>
      </p:pic>
      <p:pic>
        <p:nvPicPr>
          <p:cNvPr id="5122" name="Picture 2" descr="Ваза с фруктами / Десерты / Кафе &quot;Хинкальная&quot; на Белобородова г. Мытищ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68" y="3696806"/>
            <a:ext cx="2910354" cy="29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расивая фруктовая нарезка для праздн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11" y="3766548"/>
            <a:ext cx="2856566" cy="27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6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340</Words>
  <Application>Microsoft Office PowerPoint</Application>
  <PresentationFormat>Широкоэкранный</PresentationFormat>
  <Paragraphs>54</Paragraphs>
  <Slides>17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Русский язык</vt:lpstr>
      <vt:lpstr>Упражнение 121</vt:lpstr>
      <vt:lpstr>Упражнение 121</vt:lpstr>
      <vt:lpstr>Упражнение 172</vt:lpstr>
      <vt:lpstr>Запомните!</vt:lpstr>
      <vt:lpstr>Упражнение 124</vt:lpstr>
      <vt:lpstr>Проверяем!</vt:lpstr>
      <vt:lpstr>Упражнение 125</vt:lpstr>
      <vt:lpstr>Презентация PowerPoint</vt:lpstr>
      <vt:lpstr>Упражнение 126</vt:lpstr>
      <vt:lpstr>Проверим!</vt:lpstr>
      <vt:lpstr>Проверим!</vt:lpstr>
      <vt:lpstr>Проверим!</vt:lpstr>
      <vt:lpstr>Задание</vt:lpstr>
      <vt:lpstr>Задание</vt:lpstr>
      <vt:lpstr>Презентация PowerPoint</vt:lpstr>
      <vt:lpstr>Задание для самостоятельной работы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129</cp:revision>
  <dcterms:created xsi:type="dcterms:W3CDTF">2018-08-03T11:59:51Z</dcterms:created>
  <dcterms:modified xsi:type="dcterms:W3CDTF">2021-02-03T17:13:54Z</dcterms:modified>
</cp:coreProperties>
</file>