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diagrams/layout2.xml" ContentType="application/vnd.openxmlformats-officedocument.drawingml.diagramLayout+xml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73" r:id="rId3"/>
    <p:sldId id="275" r:id="rId4"/>
    <p:sldId id="282" r:id="rId5"/>
    <p:sldId id="292" r:id="rId6"/>
    <p:sldId id="293" r:id="rId7"/>
    <p:sldId id="285" r:id="rId8"/>
    <p:sldId id="283" r:id="rId9"/>
    <p:sldId id="294" r:id="rId10"/>
    <p:sldId id="288" r:id="rId11"/>
    <p:sldId id="289" r:id="rId12"/>
    <p:sldId id="295" r:id="rId13"/>
    <p:sldId id="299" r:id="rId14"/>
    <p:sldId id="300" r:id="rId15"/>
    <p:sldId id="291" r:id="rId16"/>
    <p:sldId id="262" r:id="rId17"/>
  </p:sldIdLst>
  <p:sldSz cx="5765800" cy="3244850"/>
  <p:notesSz cx="5765800" cy="3244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9847" autoAdjust="0"/>
  </p:normalViewPr>
  <p:slideViewPr>
    <p:cSldViewPr>
      <p:cViewPr varScale="1">
        <p:scale>
          <a:sx n="214" d="100"/>
          <a:sy n="214" d="100"/>
        </p:scale>
        <p:origin x="-1212" y="-10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CC58A5B-24D5-4633-A347-4D8F0806F4D7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03D9700F-1A9B-4440-B1E0-FFC25052673F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Побудительные предложения выражают</a:t>
          </a:r>
        </a:p>
      </dgm:t>
    </dgm:pt>
    <dgm:pt modelId="{4989E41F-80F4-4B3F-8C46-33AB16CE006F}" type="parTrans" cxnId="{A5EDA9A7-27DE-4EF2-808B-28968C666717}">
      <dgm:prSet/>
      <dgm:spPr/>
      <dgm:t>
        <a:bodyPr/>
        <a:lstStyle/>
        <a:p>
          <a:endParaRPr lang="ru-RU"/>
        </a:p>
      </dgm:t>
    </dgm:pt>
    <dgm:pt modelId="{23BE0F24-6C81-4BE4-AC8D-1571F569A638}" type="sibTrans" cxnId="{A5EDA9A7-27DE-4EF2-808B-28968C666717}">
      <dgm:prSet/>
      <dgm:spPr/>
      <dgm:t>
        <a:bodyPr/>
        <a:lstStyle/>
        <a:p>
          <a:endParaRPr lang="ru-RU"/>
        </a:p>
      </dgm:t>
    </dgm:pt>
    <dgm:pt modelId="{EA41C33F-0471-4E3D-B946-ACD3F2188357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rPr>
            <a:t>просьбу,</a:t>
          </a: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</a:t>
          </a: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rPr>
            <a:t>угрозу</a:t>
          </a:r>
        </a:p>
      </dgm:t>
    </dgm:pt>
    <dgm:pt modelId="{C7E229AD-6662-4344-AAA0-BCD62100F5D0}" type="parTrans" cxnId="{123FA99B-5198-4CDA-BB15-E42C080FE4F5}">
      <dgm:prSet/>
      <dgm:spPr/>
      <dgm:t>
        <a:bodyPr/>
        <a:lstStyle/>
        <a:p>
          <a:endParaRPr lang="ru-RU"/>
        </a:p>
      </dgm:t>
    </dgm:pt>
    <dgm:pt modelId="{8FC4A745-B7F0-4B30-AA23-0CB310877E61}" type="sibTrans" cxnId="{123FA99B-5198-4CDA-BB15-E42C080FE4F5}">
      <dgm:prSet/>
      <dgm:spPr/>
      <dgm:t>
        <a:bodyPr/>
        <a:lstStyle/>
        <a:p>
          <a:endParaRPr lang="ru-RU"/>
        </a:p>
      </dgm:t>
    </dgm:pt>
    <dgm:pt modelId="{2FE0904E-976D-43F0-B71D-01545B75E408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совет, </a:t>
          </a: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rPr>
            <a:t>согласие</a:t>
          </a:r>
          <a:r>
            <a: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</a:t>
          </a:r>
        </a:p>
      </dgm:t>
    </dgm:pt>
    <dgm:pt modelId="{4183760E-4ABB-4D1C-A0CF-C09C7FE1C386}" type="parTrans" cxnId="{479D0FC1-B3CA-4FDB-A623-B9656C6C2F38}">
      <dgm:prSet/>
      <dgm:spPr/>
      <dgm:t>
        <a:bodyPr/>
        <a:lstStyle/>
        <a:p>
          <a:endParaRPr lang="ru-RU"/>
        </a:p>
      </dgm:t>
    </dgm:pt>
    <dgm:pt modelId="{9B54E31F-2508-4B19-8979-E0835031791A}" type="sibTrans" cxnId="{479D0FC1-B3CA-4FDB-A623-B9656C6C2F38}">
      <dgm:prSet/>
      <dgm:spPr/>
      <dgm:t>
        <a:bodyPr/>
        <a:lstStyle/>
        <a:p>
          <a:endParaRPr lang="ru-RU"/>
        </a:p>
      </dgm:t>
    </dgm:pt>
    <dgm:pt modelId="{8C821381-F35A-40DA-ABCF-8CD0E6D69745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rPr>
            <a:t>призыв,</a:t>
          </a: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</a:t>
          </a: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Arial" pitchFamily="34" charset="0"/>
              <a:cs typeface="Arial" pitchFamily="34" charset="0"/>
            </a:rPr>
            <a:t>приглашение</a:t>
          </a: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 </a:t>
          </a:r>
        </a:p>
      </dgm:t>
    </dgm:pt>
    <dgm:pt modelId="{D1F211BF-C540-4190-8253-398FD084BBC6}" type="parTrans" cxnId="{5AA4DF9A-7855-4EDF-8979-B0EECF2CB97E}">
      <dgm:prSet/>
      <dgm:spPr/>
      <dgm:t>
        <a:bodyPr/>
        <a:lstStyle/>
        <a:p>
          <a:endParaRPr lang="ru-RU"/>
        </a:p>
      </dgm:t>
    </dgm:pt>
    <dgm:pt modelId="{A5F5C797-1659-438B-AFBD-B0797308EB9B}" type="sibTrans" cxnId="{5AA4DF9A-7855-4EDF-8979-B0EECF2CB97E}">
      <dgm:prSet/>
      <dgm:spPr/>
      <dgm:t>
        <a:bodyPr/>
        <a:lstStyle/>
        <a:p>
          <a:endParaRPr lang="ru-RU"/>
        </a:p>
      </dgm:t>
    </dgm:pt>
    <dgm:pt modelId="{0D9E9BF8-5277-40DA-81B0-A3A36EEC965C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приказ, </a:t>
          </a:r>
          <a:r>
            <a:rPr kumimoji="0" lang="ru-RU" sz="1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rPr>
            <a:t>предложение</a:t>
          </a:r>
        </a:p>
      </dgm:t>
    </dgm:pt>
    <dgm:pt modelId="{88533897-9B3F-41D3-ADE2-BCD8A72B036B}" type="parTrans" cxnId="{F377F8DE-E0E3-4229-8E81-D4E0DAA76A58}">
      <dgm:prSet/>
      <dgm:spPr/>
      <dgm:t>
        <a:bodyPr/>
        <a:lstStyle/>
        <a:p>
          <a:endParaRPr lang="ru-RU"/>
        </a:p>
      </dgm:t>
    </dgm:pt>
    <dgm:pt modelId="{454942D1-9731-4447-961E-4EBE584FA8C8}" type="sibTrans" cxnId="{F377F8DE-E0E3-4229-8E81-D4E0DAA76A58}">
      <dgm:prSet/>
      <dgm:spPr/>
      <dgm:t>
        <a:bodyPr/>
        <a:lstStyle/>
        <a:p>
          <a:endParaRPr lang="ru-RU"/>
        </a:p>
      </dgm:t>
    </dgm:pt>
    <dgm:pt modelId="{35AB427B-F40F-4F3C-9C37-99F52D018051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marL="0" lvl="0" indent="0" algn="ctr" defTabSz="91440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rPr>
            <a:t>мольбу, </a:t>
          </a: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rPr>
            <a:t>разрешение</a:t>
          </a: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rPr>
            <a:t> </a:t>
          </a:r>
        </a:p>
      </dgm:t>
    </dgm:pt>
    <dgm:pt modelId="{38484AED-FB64-4839-8759-EC81AAA0FE01}" type="sibTrans" cxnId="{C0F6FBCA-34B8-49F6-A935-CD4E41504395}">
      <dgm:prSet/>
      <dgm:spPr/>
      <dgm:t>
        <a:bodyPr/>
        <a:lstStyle/>
        <a:p>
          <a:endParaRPr lang="ru-RU"/>
        </a:p>
      </dgm:t>
    </dgm:pt>
    <dgm:pt modelId="{78FBCB02-D338-47E2-8A6E-66371358EAA6}" type="parTrans" cxnId="{C0F6FBCA-34B8-49F6-A935-CD4E41504395}">
      <dgm:prSet/>
      <dgm:spPr/>
      <dgm:t>
        <a:bodyPr/>
        <a:lstStyle/>
        <a:p>
          <a:endParaRPr lang="ru-RU"/>
        </a:p>
      </dgm:t>
    </dgm:pt>
    <dgm:pt modelId="{88945E9F-4B00-4269-9F07-F57A9629328D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err="1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rPr>
            <a:t>предостере-жение</a:t>
          </a: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rPr>
            <a:t>, </a:t>
          </a:r>
        </a:p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rPr>
            <a:t>протест</a:t>
          </a:r>
        </a:p>
      </dgm:t>
    </dgm:pt>
    <dgm:pt modelId="{DE38CBB1-110E-4162-8711-8D370315778F}" type="sibTrans" cxnId="{177B2F74-2A70-4482-867C-554172A66BD3}">
      <dgm:prSet/>
      <dgm:spPr/>
      <dgm:t>
        <a:bodyPr/>
        <a:lstStyle/>
        <a:p>
          <a:endParaRPr lang="ru-RU"/>
        </a:p>
      </dgm:t>
    </dgm:pt>
    <dgm:pt modelId="{14C435EC-33EC-4379-8D35-B12F2EC0FE03}" type="parTrans" cxnId="{177B2F74-2A70-4482-867C-554172A66BD3}">
      <dgm:prSet/>
      <dgm:spPr/>
      <dgm:t>
        <a:bodyPr/>
        <a:lstStyle/>
        <a:p>
          <a:endParaRPr lang="ru-RU"/>
        </a:p>
      </dgm:t>
    </dgm:pt>
    <dgm:pt modelId="{34FE1C28-C059-4C30-A55D-D33025606718}" type="pres">
      <dgm:prSet presAssocID="{4CC58A5B-24D5-4633-A347-4D8F0806F4D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490F054-C869-458F-B258-8E77F40B5CEA}" type="pres">
      <dgm:prSet presAssocID="{03D9700F-1A9B-4440-B1E0-FFC25052673F}" presName="centerShape" presStyleLbl="node0" presStyleIdx="0" presStyleCnt="1" custScaleX="250025" custScaleY="109749" custLinFactNeighborX="-37290" custLinFactNeighborY="-6674"/>
      <dgm:spPr/>
      <dgm:t>
        <a:bodyPr/>
        <a:lstStyle/>
        <a:p>
          <a:endParaRPr lang="ru-RU"/>
        </a:p>
      </dgm:t>
    </dgm:pt>
    <dgm:pt modelId="{B4011A41-D1E7-4028-B1F8-676811628A96}" type="pres">
      <dgm:prSet presAssocID="{C7E229AD-6662-4344-AAA0-BCD62100F5D0}" presName="Name9" presStyleLbl="parChTrans1D2" presStyleIdx="0" presStyleCnt="6"/>
      <dgm:spPr/>
      <dgm:t>
        <a:bodyPr/>
        <a:lstStyle/>
        <a:p>
          <a:endParaRPr lang="ru-RU"/>
        </a:p>
      </dgm:t>
    </dgm:pt>
    <dgm:pt modelId="{43BEAA01-0F70-4EBF-9131-3EC336929823}" type="pres">
      <dgm:prSet presAssocID="{C7E229AD-6662-4344-AAA0-BCD62100F5D0}" presName="connTx" presStyleLbl="parChTrans1D2" presStyleIdx="0" presStyleCnt="6"/>
      <dgm:spPr/>
      <dgm:t>
        <a:bodyPr/>
        <a:lstStyle/>
        <a:p>
          <a:endParaRPr lang="ru-RU"/>
        </a:p>
      </dgm:t>
    </dgm:pt>
    <dgm:pt modelId="{0EE58FD3-9E4D-4FF4-B47C-2E869B6AB9E2}" type="pres">
      <dgm:prSet presAssocID="{EA41C33F-0471-4E3D-B946-ACD3F2188357}" presName="node" presStyleLbl="node1" presStyleIdx="0" presStyleCnt="6" custScaleX="204158" custRadScaleRad="129777" custRadScaleInc="-1143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33DF5F-F486-4348-8818-D79D2931E47B}" type="pres">
      <dgm:prSet presAssocID="{4183760E-4ABB-4D1C-A0CF-C09C7FE1C386}" presName="Name9" presStyleLbl="parChTrans1D2" presStyleIdx="1" presStyleCnt="6"/>
      <dgm:spPr/>
      <dgm:t>
        <a:bodyPr/>
        <a:lstStyle/>
        <a:p>
          <a:endParaRPr lang="ru-RU"/>
        </a:p>
      </dgm:t>
    </dgm:pt>
    <dgm:pt modelId="{E1BB8133-1903-411B-B241-D0C3E8F98D46}" type="pres">
      <dgm:prSet presAssocID="{4183760E-4ABB-4D1C-A0CF-C09C7FE1C386}" presName="connTx" presStyleLbl="parChTrans1D2" presStyleIdx="1" presStyleCnt="6"/>
      <dgm:spPr/>
      <dgm:t>
        <a:bodyPr/>
        <a:lstStyle/>
        <a:p>
          <a:endParaRPr lang="ru-RU"/>
        </a:p>
      </dgm:t>
    </dgm:pt>
    <dgm:pt modelId="{04EA0E98-6DEE-4B41-9197-271221097686}" type="pres">
      <dgm:prSet presAssocID="{2FE0904E-976D-43F0-B71D-01545B75E408}" presName="node" presStyleLbl="node1" presStyleIdx="1" presStyleCnt="6" custScaleX="194802" custScaleY="114422" custRadScaleRad="111719" custRadScaleInc="-228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DF0479-9E1F-4789-817A-BE6163C9C7C0}" type="pres">
      <dgm:prSet presAssocID="{D1F211BF-C540-4190-8253-398FD084BBC6}" presName="Name9" presStyleLbl="parChTrans1D2" presStyleIdx="2" presStyleCnt="6"/>
      <dgm:spPr/>
      <dgm:t>
        <a:bodyPr/>
        <a:lstStyle/>
        <a:p>
          <a:endParaRPr lang="ru-RU"/>
        </a:p>
      </dgm:t>
    </dgm:pt>
    <dgm:pt modelId="{49EA4096-494D-42D2-8E5D-9BC6A82BC5F0}" type="pres">
      <dgm:prSet presAssocID="{D1F211BF-C540-4190-8253-398FD084BBC6}" presName="connTx" presStyleLbl="parChTrans1D2" presStyleIdx="2" presStyleCnt="6"/>
      <dgm:spPr/>
      <dgm:t>
        <a:bodyPr/>
        <a:lstStyle/>
        <a:p>
          <a:endParaRPr lang="ru-RU"/>
        </a:p>
      </dgm:t>
    </dgm:pt>
    <dgm:pt modelId="{A894FDE4-EEFD-4447-89A2-601187B43B8E}" type="pres">
      <dgm:prSet presAssocID="{8C821381-F35A-40DA-ABCF-8CD0E6D69745}" presName="node" presStyleLbl="node1" presStyleIdx="2" presStyleCnt="6" custScaleX="215855" custScaleY="125430" custRadScaleRad="99100" custRadScaleInc="-181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20D831-EA18-4B97-9C6E-27CFDCB92036}" type="pres">
      <dgm:prSet presAssocID="{78FBCB02-D338-47E2-8A6E-66371358EAA6}" presName="Name9" presStyleLbl="parChTrans1D2" presStyleIdx="3" presStyleCnt="6"/>
      <dgm:spPr/>
      <dgm:t>
        <a:bodyPr/>
        <a:lstStyle/>
        <a:p>
          <a:endParaRPr lang="ru-RU"/>
        </a:p>
      </dgm:t>
    </dgm:pt>
    <dgm:pt modelId="{8B701981-E590-413C-8023-032E77C5721C}" type="pres">
      <dgm:prSet presAssocID="{78FBCB02-D338-47E2-8A6E-66371358EAA6}" presName="connTx" presStyleLbl="parChTrans1D2" presStyleIdx="3" presStyleCnt="6"/>
      <dgm:spPr/>
      <dgm:t>
        <a:bodyPr/>
        <a:lstStyle/>
        <a:p>
          <a:endParaRPr lang="ru-RU"/>
        </a:p>
      </dgm:t>
    </dgm:pt>
    <dgm:pt modelId="{AF3AA2CE-79F5-49BA-9354-96B1679D984E}" type="pres">
      <dgm:prSet presAssocID="{35AB427B-F40F-4F3C-9C37-99F52D018051}" presName="node" presStyleLbl="node1" presStyleIdx="3" presStyleCnt="6" custScaleX="207233" custScaleY="104923" custRadScaleRad="107002" custRadScaleInc="1518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B70C4-26A6-4808-BB84-84CA50D4925E}" type="pres">
      <dgm:prSet presAssocID="{14C435EC-33EC-4379-8D35-B12F2EC0FE03}" presName="Name9" presStyleLbl="parChTrans1D2" presStyleIdx="4" presStyleCnt="6"/>
      <dgm:spPr/>
      <dgm:t>
        <a:bodyPr/>
        <a:lstStyle/>
        <a:p>
          <a:endParaRPr lang="ru-RU"/>
        </a:p>
      </dgm:t>
    </dgm:pt>
    <dgm:pt modelId="{F00757E2-A473-4B04-951B-1DC671C4619D}" type="pres">
      <dgm:prSet presAssocID="{14C435EC-33EC-4379-8D35-B12F2EC0FE03}" presName="connTx" presStyleLbl="parChTrans1D2" presStyleIdx="4" presStyleCnt="6"/>
      <dgm:spPr/>
      <dgm:t>
        <a:bodyPr/>
        <a:lstStyle/>
        <a:p>
          <a:endParaRPr lang="ru-RU"/>
        </a:p>
      </dgm:t>
    </dgm:pt>
    <dgm:pt modelId="{4D1C0439-FB39-4297-80F7-65A257ABBD63}" type="pres">
      <dgm:prSet presAssocID="{88945E9F-4B00-4269-9F07-F57A9629328D}" presName="node" presStyleLbl="node1" presStyleIdx="4" presStyleCnt="6" custScaleX="211795" custScaleY="124252" custRadScaleRad="242505" custRadScaleInc="677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8D2AC5-967D-4587-9BF2-DC8835E54FD5}" type="pres">
      <dgm:prSet presAssocID="{88533897-9B3F-41D3-ADE2-BCD8A72B036B}" presName="Name9" presStyleLbl="parChTrans1D2" presStyleIdx="5" presStyleCnt="6"/>
      <dgm:spPr/>
      <dgm:t>
        <a:bodyPr/>
        <a:lstStyle/>
        <a:p>
          <a:endParaRPr lang="ru-RU"/>
        </a:p>
      </dgm:t>
    </dgm:pt>
    <dgm:pt modelId="{44201E72-A448-4B19-9C4B-89A0449687D4}" type="pres">
      <dgm:prSet presAssocID="{88533897-9B3F-41D3-ADE2-BCD8A72B036B}" presName="connTx" presStyleLbl="parChTrans1D2" presStyleIdx="5" presStyleCnt="6"/>
      <dgm:spPr/>
      <dgm:t>
        <a:bodyPr/>
        <a:lstStyle/>
        <a:p>
          <a:endParaRPr lang="ru-RU"/>
        </a:p>
      </dgm:t>
    </dgm:pt>
    <dgm:pt modelId="{2BF5D388-3DB4-4EB3-8149-740A6695CCB8}" type="pres">
      <dgm:prSet presAssocID="{0D9E9BF8-5277-40DA-81B0-A3A36EEC965C}" presName="node" presStyleLbl="node1" presStyleIdx="5" presStyleCnt="6" custScaleX="210857" custScaleY="120036" custRadScaleRad="250116" custRadScaleInc="-444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DA6D17-D479-4D6A-8177-FC12675602B1}" type="presOf" srcId="{4183760E-4ABB-4D1C-A0CF-C09C7FE1C386}" destId="{E1BB8133-1903-411B-B241-D0C3E8F98D46}" srcOrd="1" destOrd="0" presId="urn:microsoft.com/office/officeart/2005/8/layout/radial1"/>
    <dgm:cxn modelId="{1F9D9E9E-388D-4A39-8E53-878608458EFA}" type="presOf" srcId="{88945E9F-4B00-4269-9F07-F57A9629328D}" destId="{4D1C0439-FB39-4297-80F7-65A257ABBD63}" srcOrd="0" destOrd="0" presId="urn:microsoft.com/office/officeart/2005/8/layout/radial1"/>
    <dgm:cxn modelId="{7660CF03-3757-4B88-B6AC-8FF733815B06}" type="presOf" srcId="{0D9E9BF8-5277-40DA-81B0-A3A36EEC965C}" destId="{2BF5D388-3DB4-4EB3-8149-740A6695CCB8}" srcOrd="0" destOrd="0" presId="urn:microsoft.com/office/officeart/2005/8/layout/radial1"/>
    <dgm:cxn modelId="{C0F6FBCA-34B8-49F6-A935-CD4E41504395}" srcId="{03D9700F-1A9B-4440-B1E0-FFC25052673F}" destId="{35AB427B-F40F-4F3C-9C37-99F52D018051}" srcOrd="3" destOrd="0" parTransId="{78FBCB02-D338-47E2-8A6E-66371358EAA6}" sibTransId="{38484AED-FB64-4839-8759-EC81AAA0FE01}"/>
    <dgm:cxn modelId="{98EBDAB4-163C-49D5-BC07-613F37C57CC5}" type="presOf" srcId="{C7E229AD-6662-4344-AAA0-BCD62100F5D0}" destId="{43BEAA01-0F70-4EBF-9131-3EC336929823}" srcOrd="1" destOrd="0" presId="urn:microsoft.com/office/officeart/2005/8/layout/radial1"/>
    <dgm:cxn modelId="{2A7A2D3F-80B4-4B73-97DD-73C3768BC308}" type="presOf" srcId="{03D9700F-1A9B-4440-B1E0-FFC25052673F}" destId="{8490F054-C869-458F-B258-8E77F40B5CEA}" srcOrd="0" destOrd="0" presId="urn:microsoft.com/office/officeart/2005/8/layout/radial1"/>
    <dgm:cxn modelId="{80639DEE-0592-41D6-A2C0-238BADA3A0AF}" type="presOf" srcId="{4CC58A5B-24D5-4633-A347-4D8F0806F4D7}" destId="{34FE1C28-C059-4C30-A55D-D33025606718}" srcOrd="0" destOrd="0" presId="urn:microsoft.com/office/officeart/2005/8/layout/radial1"/>
    <dgm:cxn modelId="{F3DF41C5-6CD4-4864-A1CF-E6C7517139B7}" type="presOf" srcId="{2FE0904E-976D-43F0-B71D-01545B75E408}" destId="{04EA0E98-6DEE-4B41-9197-271221097686}" srcOrd="0" destOrd="0" presId="urn:microsoft.com/office/officeart/2005/8/layout/radial1"/>
    <dgm:cxn modelId="{177B2F74-2A70-4482-867C-554172A66BD3}" srcId="{03D9700F-1A9B-4440-B1E0-FFC25052673F}" destId="{88945E9F-4B00-4269-9F07-F57A9629328D}" srcOrd="4" destOrd="0" parTransId="{14C435EC-33EC-4379-8D35-B12F2EC0FE03}" sibTransId="{DE38CBB1-110E-4162-8711-8D370315778F}"/>
    <dgm:cxn modelId="{8755788E-5E78-480D-BAF5-F06B5E19D844}" type="presOf" srcId="{88533897-9B3F-41D3-ADE2-BCD8A72B036B}" destId="{F88D2AC5-967D-4587-9BF2-DC8835E54FD5}" srcOrd="0" destOrd="0" presId="urn:microsoft.com/office/officeart/2005/8/layout/radial1"/>
    <dgm:cxn modelId="{216B50FF-75A1-4507-BA29-84C9B2C8878C}" type="presOf" srcId="{35AB427B-F40F-4F3C-9C37-99F52D018051}" destId="{AF3AA2CE-79F5-49BA-9354-96B1679D984E}" srcOrd="0" destOrd="0" presId="urn:microsoft.com/office/officeart/2005/8/layout/radial1"/>
    <dgm:cxn modelId="{5AA4DF9A-7855-4EDF-8979-B0EECF2CB97E}" srcId="{03D9700F-1A9B-4440-B1E0-FFC25052673F}" destId="{8C821381-F35A-40DA-ABCF-8CD0E6D69745}" srcOrd="2" destOrd="0" parTransId="{D1F211BF-C540-4190-8253-398FD084BBC6}" sibTransId="{A5F5C797-1659-438B-AFBD-B0797308EB9B}"/>
    <dgm:cxn modelId="{6B04BB9B-343B-440E-B306-C824717FB00C}" type="presOf" srcId="{14C435EC-33EC-4379-8D35-B12F2EC0FE03}" destId="{F00757E2-A473-4B04-951B-1DC671C4619D}" srcOrd="1" destOrd="0" presId="urn:microsoft.com/office/officeart/2005/8/layout/radial1"/>
    <dgm:cxn modelId="{668089AA-60BD-4954-935F-78F99C79313F}" type="presOf" srcId="{EA41C33F-0471-4E3D-B946-ACD3F2188357}" destId="{0EE58FD3-9E4D-4FF4-B47C-2E869B6AB9E2}" srcOrd="0" destOrd="0" presId="urn:microsoft.com/office/officeart/2005/8/layout/radial1"/>
    <dgm:cxn modelId="{15B7BB45-D0A5-422B-BCA6-75B1B350C94E}" type="presOf" srcId="{78FBCB02-D338-47E2-8A6E-66371358EAA6}" destId="{8B701981-E590-413C-8023-032E77C5721C}" srcOrd="1" destOrd="0" presId="urn:microsoft.com/office/officeart/2005/8/layout/radial1"/>
    <dgm:cxn modelId="{123FA99B-5198-4CDA-BB15-E42C080FE4F5}" srcId="{03D9700F-1A9B-4440-B1E0-FFC25052673F}" destId="{EA41C33F-0471-4E3D-B946-ACD3F2188357}" srcOrd="0" destOrd="0" parTransId="{C7E229AD-6662-4344-AAA0-BCD62100F5D0}" sibTransId="{8FC4A745-B7F0-4B30-AA23-0CB310877E61}"/>
    <dgm:cxn modelId="{A11E4556-84F7-42A6-A696-6A8C4977F1DD}" type="presOf" srcId="{D1F211BF-C540-4190-8253-398FD084BBC6}" destId="{EBDF0479-9E1F-4789-817A-BE6163C9C7C0}" srcOrd="0" destOrd="0" presId="urn:microsoft.com/office/officeart/2005/8/layout/radial1"/>
    <dgm:cxn modelId="{472F2308-BCE6-4A79-B202-779B8E770586}" type="presOf" srcId="{4183760E-4ABB-4D1C-A0CF-C09C7FE1C386}" destId="{0333DF5F-F486-4348-8818-D79D2931E47B}" srcOrd="0" destOrd="0" presId="urn:microsoft.com/office/officeart/2005/8/layout/radial1"/>
    <dgm:cxn modelId="{F377F8DE-E0E3-4229-8E81-D4E0DAA76A58}" srcId="{03D9700F-1A9B-4440-B1E0-FFC25052673F}" destId="{0D9E9BF8-5277-40DA-81B0-A3A36EEC965C}" srcOrd="5" destOrd="0" parTransId="{88533897-9B3F-41D3-ADE2-BCD8A72B036B}" sibTransId="{454942D1-9731-4447-961E-4EBE584FA8C8}"/>
    <dgm:cxn modelId="{A5EDA9A7-27DE-4EF2-808B-28968C666717}" srcId="{4CC58A5B-24D5-4633-A347-4D8F0806F4D7}" destId="{03D9700F-1A9B-4440-B1E0-FFC25052673F}" srcOrd="0" destOrd="0" parTransId="{4989E41F-80F4-4B3F-8C46-33AB16CE006F}" sibTransId="{23BE0F24-6C81-4BE4-AC8D-1571F569A638}"/>
    <dgm:cxn modelId="{6323092B-4835-49F8-AE3F-FDF262F59D8D}" type="presOf" srcId="{8C821381-F35A-40DA-ABCF-8CD0E6D69745}" destId="{A894FDE4-EEFD-4447-89A2-601187B43B8E}" srcOrd="0" destOrd="0" presId="urn:microsoft.com/office/officeart/2005/8/layout/radial1"/>
    <dgm:cxn modelId="{E2259166-713C-4341-80BD-C55CBC20630E}" type="presOf" srcId="{C7E229AD-6662-4344-AAA0-BCD62100F5D0}" destId="{B4011A41-D1E7-4028-B1F8-676811628A96}" srcOrd="0" destOrd="0" presId="urn:microsoft.com/office/officeart/2005/8/layout/radial1"/>
    <dgm:cxn modelId="{EF148764-4E78-4ADC-8F60-3D30BF159DE1}" type="presOf" srcId="{78FBCB02-D338-47E2-8A6E-66371358EAA6}" destId="{0920D831-EA18-4B97-9C6E-27CFDCB92036}" srcOrd="0" destOrd="0" presId="urn:microsoft.com/office/officeart/2005/8/layout/radial1"/>
    <dgm:cxn modelId="{479D0FC1-B3CA-4FDB-A623-B9656C6C2F38}" srcId="{03D9700F-1A9B-4440-B1E0-FFC25052673F}" destId="{2FE0904E-976D-43F0-B71D-01545B75E408}" srcOrd="1" destOrd="0" parTransId="{4183760E-4ABB-4D1C-A0CF-C09C7FE1C386}" sibTransId="{9B54E31F-2508-4B19-8979-E0835031791A}"/>
    <dgm:cxn modelId="{FDFA3ABF-5E19-4AEC-BC7E-E671B1D65D5F}" type="presOf" srcId="{88533897-9B3F-41D3-ADE2-BCD8A72B036B}" destId="{44201E72-A448-4B19-9C4B-89A0449687D4}" srcOrd="1" destOrd="0" presId="urn:microsoft.com/office/officeart/2005/8/layout/radial1"/>
    <dgm:cxn modelId="{2CBE6ECA-63CE-471E-A90F-BF0E7FF78413}" type="presOf" srcId="{D1F211BF-C540-4190-8253-398FD084BBC6}" destId="{49EA4096-494D-42D2-8E5D-9BC6A82BC5F0}" srcOrd="1" destOrd="0" presId="urn:microsoft.com/office/officeart/2005/8/layout/radial1"/>
    <dgm:cxn modelId="{C67BB1D5-1437-4C90-B409-57AD9F1B1272}" type="presOf" srcId="{14C435EC-33EC-4379-8D35-B12F2EC0FE03}" destId="{C34B70C4-26A6-4808-BB84-84CA50D4925E}" srcOrd="0" destOrd="0" presId="urn:microsoft.com/office/officeart/2005/8/layout/radial1"/>
    <dgm:cxn modelId="{57F760CC-6FA9-4958-99DB-88B7F596A59D}" type="presParOf" srcId="{34FE1C28-C059-4C30-A55D-D33025606718}" destId="{8490F054-C869-458F-B258-8E77F40B5CEA}" srcOrd="0" destOrd="0" presId="urn:microsoft.com/office/officeart/2005/8/layout/radial1"/>
    <dgm:cxn modelId="{F5B30270-782D-4AFC-9036-D22B9ED241B2}" type="presParOf" srcId="{34FE1C28-C059-4C30-A55D-D33025606718}" destId="{B4011A41-D1E7-4028-B1F8-676811628A96}" srcOrd="1" destOrd="0" presId="urn:microsoft.com/office/officeart/2005/8/layout/radial1"/>
    <dgm:cxn modelId="{A0425BF0-1269-47EB-8005-B991E59C6163}" type="presParOf" srcId="{B4011A41-D1E7-4028-B1F8-676811628A96}" destId="{43BEAA01-0F70-4EBF-9131-3EC336929823}" srcOrd="0" destOrd="0" presId="urn:microsoft.com/office/officeart/2005/8/layout/radial1"/>
    <dgm:cxn modelId="{7A112C8B-BFE3-4080-B040-FF94C428F9F4}" type="presParOf" srcId="{34FE1C28-C059-4C30-A55D-D33025606718}" destId="{0EE58FD3-9E4D-4FF4-B47C-2E869B6AB9E2}" srcOrd="2" destOrd="0" presId="urn:microsoft.com/office/officeart/2005/8/layout/radial1"/>
    <dgm:cxn modelId="{76E0BAA5-15C8-4B4A-9E88-87C4AA4A52F5}" type="presParOf" srcId="{34FE1C28-C059-4C30-A55D-D33025606718}" destId="{0333DF5F-F486-4348-8818-D79D2931E47B}" srcOrd="3" destOrd="0" presId="urn:microsoft.com/office/officeart/2005/8/layout/radial1"/>
    <dgm:cxn modelId="{CAFFE321-120C-4294-B264-AE5FFA66400D}" type="presParOf" srcId="{0333DF5F-F486-4348-8818-D79D2931E47B}" destId="{E1BB8133-1903-411B-B241-D0C3E8F98D46}" srcOrd="0" destOrd="0" presId="urn:microsoft.com/office/officeart/2005/8/layout/radial1"/>
    <dgm:cxn modelId="{6DF35272-A80C-4A55-BA6C-7A82B3B1FD9A}" type="presParOf" srcId="{34FE1C28-C059-4C30-A55D-D33025606718}" destId="{04EA0E98-6DEE-4B41-9197-271221097686}" srcOrd="4" destOrd="0" presId="urn:microsoft.com/office/officeart/2005/8/layout/radial1"/>
    <dgm:cxn modelId="{06BFFA41-953F-4802-A145-25FBE459D462}" type="presParOf" srcId="{34FE1C28-C059-4C30-A55D-D33025606718}" destId="{EBDF0479-9E1F-4789-817A-BE6163C9C7C0}" srcOrd="5" destOrd="0" presId="urn:microsoft.com/office/officeart/2005/8/layout/radial1"/>
    <dgm:cxn modelId="{F24E8B06-7B8A-4362-9E54-D0782C12A70A}" type="presParOf" srcId="{EBDF0479-9E1F-4789-817A-BE6163C9C7C0}" destId="{49EA4096-494D-42D2-8E5D-9BC6A82BC5F0}" srcOrd="0" destOrd="0" presId="urn:microsoft.com/office/officeart/2005/8/layout/radial1"/>
    <dgm:cxn modelId="{529A5B8C-3F72-42B7-AAA1-A6EA6A464755}" type="presParOf" srcId="{34FE1C28-C059-4C30-A55D-D33025606718}" destId="{A894FDE4-EEFD-4447-89A2-601187B43B8E}" srcOrd="6" destOrd="0" presId="urn:microsoft.com/office/officeart/2005/8/layout/radial1"/>
    <dgm:cxn modelId="{83CD11ED-54B6-44CA-93D4-C05D8EA9E159}" type="presParOf" srcId="{34FE1C28-C059-4C30-A55D-D33025606718}" destId="{0920D831-EA18-4B97-9C6E-27CFDCB92036}" srcOrd="7" destOrd="0" presId="urn:microsoft.com/office/officeart/2005/8/layout/radial1"/>
    <dgm:cxn modelId="{EDE451D2-875B-4F6F-9661-72948E3792B6}" type="presParOf" srcId="{0920D831-EA18-4B97-9C6E-27CFDCB92036}" destId="{8B701981-E590-413C-8023-032E77C5721C}" srcOrd="0" destOrd="0" presId="urn:microsoft.com/office/officeart/2005/8/layout/radial1"/>
    <dgm:cxn modelId="{93BB1AB6-ED93-46AD-A4A0-D01FD1B0AFF6}" type="presParOf" srcId="{34FE1C28-C059-4C30-A55D-D33025606718}" destId="{AF3AA2CE-79F5-49BA-9354-96B1679D984E}" srcOrd="8" destOrd="0" presId="urn:microsoft.com/office/officeart/2005/8/layout/radial1"/>
    <dgm:cxn modelId="{3C727AB4-CFEA-4E7D-8D17-9B47C57054D7}" type="presParOf" srcId="{34FE1C28-C059-4C30-A55D-D33025606718}" destId="{C34B70C4-26A6-4808-BB84-84CA50D4925E}" srcOrd="9" destOrd="0" presId="urn:microsoft.com/office/officeart/2005/8/layout/radial1"/>
    <dgm:cxn modelId="{5987A0B2-ED47-49D8-8207-AE7B5B5C0A70}" type="presParOf" srcId="{C34B70C4-26A6-4808-BB84-84CA50D4925E}" destId="{F00757E2-A473-4B04-951B-1DC671C4619D}" srcOrd="0" destOrd="0" presId="urn:microsoft.com/office/officeart/2005/8/layout/radial1"/>
    <dgm:cxn modelId="{8FD7DCFA-B40F-41CA-BCDD-14CDE747F676}" type="presParOf" srcId="{34FE1C28-C059-4C30-A55D-D33025606718}" destId="{4D1C0439-FB39-4297-80F7-65A257ABBD63}" srcOrd="10" destOrd="0" presId="urn:microsoft.com/office/officeart/2005/8/layout/radial1"/>
    <dgm:cxn modelId="{117046C1-FBD3-47A6-9931-8372F274059C}" type="presParOf" srcId="{34FE1C28-C059-4C30-A55D-D33025606718}" destId="{F88D2AC5-967D-4587-9BF2-DC8835E54FD5}" srcOrd="11" destOrd="0" presId="urn:microsoft.com/office/officeart/2005/8/layout/radial1"/>
    <dgm:cxn modelId="{A8E12A5C-BAB9-42FB-A6EF-0448B1360C11}" type="presParOf" srcId="{F88D2AC5-967D-4587-9BF2-DC8835E54FD5}" destId="{44201E72-A448-4B19-9C4B-89A0449687D4}" srcOrd="0" destOrd="0" presId="urn:microsoft.com/office/officeart/2005/8/layout/radial1"/>
    <dgm:cxn modelId="{42D15E82-7C24-4D41-BDDD-0FA6656DDB34}" type="presParOf" srcId="{34FE1C28-C059-4C30-A55D-D33025606718}" destId="{2BF5D388-3DB4-4EB3-8149-740A6695CCB8}" srcOrd="12" destOrd="0" presId="urn:microsoft.com/office/officeart/2005/8/layout/radial1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CC58A5B-24D5-4633-A347-4D8F0806F4D7}" type="doc">
      <dgm:prSet loTypeId="urn:microsoft.com/office/officeart/2005/8/layout/radial1" loCatId="relationship" qsTypeId="urn:microsoft.com/office/officeart/2005/8/quickstyle/simple1" qsCatId="simple" csTypeId="urn:microsoft.com/office/officeart/2005/8/colors/accent1_2" csCatId="accent1" phldr="1"/>
      <dgm:spPr/>
    </dgm:pt>
    <dgm:pt modelId="{03D9700F-1A9B-4440-B1E0-FFC25052673F}">
      <dgm:prSet custT="1"/>
      <dgm:spPr>
        <a:solidFill>
          <a:schemeClr val="accent2">
            <a:lumMod val="40000"/>
            <a:lumOff val="60000"/>
          </a:schemeClr>
        </a:solidFill>
      </dgm:spPr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Вежливые слова</a:t>
          </a:r>
        </a:p>
      </dgm:t>
    </dgm:pt>
    <dgm:pt modelId="{4989E41F-80F4-4B3F-8C46-33AB16CE006F}" type="parTrans" cxnId="{A5EDA9A7-27DE-4EF2-808B-28968C666717}">
      <dgm:prSet/>
      <dgm:spPr/>
      <dgm:t>
        <a:bodyPr/>
        <a:lstStyle/>
        <a:p>
          <a:endParaRPr lang="ru-RU"/>
        </a:p>
      </dgm:t>
    </dgm:pt>
    <dgm:pt modelId="{23BE0F24-6C81-4BE4-AC8D-1571F569A638}" type="sibTrans" cxnId="{A5EDA9A7-27DE-4EF2-808B-28968C666717}">
      <dgm:prSet/>
      <dgm:spPr/>
      <dgm:t>
        <a:bodyPr/>
        <a:lstStyle/>
        <a:p>
          <a:endParaRPr lang="ru-RU"/>
        </a:p>
      </dgm:t>
    </dgm:pt>
    <dgm:pt modelId="{EA41C33F-0471-4E3D-B946-ACD3F2188357}">
      <dgm:prSet custT="1">
        <dgm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cs typeface="Arial" pitchFamily="34" charset="0"/>
            </a:rPr>
            <a:t>пожалуйста</a:t>
          </a:r>
          <a:endParaRPr kumimoji="0" lang="ru-RU" sz="1400" b="1" i="0" u="none" strike="noStrike" cap="none" normalizeH="0" baseline="0" dirty="0" smtClean="0">
            <a:ln>
              <a:noFill/>
            </a:ln>
            <a:solidFill>
              <a:srgbClr val="7030A0"/>
            </a:solidFill>
            <a:effectLst/>
            <a:latin typeface="Arial" pitchFamily="34" charset="0"/>
            <a:cs typeface="Arial" pitchFamily="34" charset="0"/>
          </a:endParaRPr>
        </a:p>
      </dgm:t>
    </dgm:pt>
    <dgm:pt modelId="{C7E229AD-6662-4344-AAA0-BCD62100F5D0}" type="parTrans" cxnId="{123FA99B-5198-4CDA-BB15-E42C080FE4F5}">
      <dgm:prSet/>
      <dgm:spPr/>
      <dgm:t>
        <a:bodyPr/>
        <a:lstStyle/>
        <a:p>
          <a:endParaRPr lang="ru-RU"/>
        </a:p>
      </dgm:t>
    </dgm:pt>
    <dgm:pt modelId="{8FC4A745-B7F0-4B30-AA23-0CB310877E61}" type="sibTrans" cxnId="{123FA99B-5198-4CDA-BB15-E42C080FE4F5}">
      <dgm:prSet/>
      <dgm:spPr/>
      <dgm:t>
        <a:bodyPr/>
        <a:lstStyle/>
        <a:p>
          <a:endParaRPr lang="ru-RU"/>
        </a:p>
      </dgm:t>
    </dgm:pt>
    <dgm:pt modelId="{2FE0904E-976D-43F0-B71D-01545B75E408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будьте добры </a:t>
          </a:r>
        </a:p>
      </dgm:t>
    </dgm:pt>
    <dgm:pt modelId="{4183760E-4ABB-4D1C-A0CF-C09C7FE1C386}" type="parTrans" cxnId="{479D0FC1-B3CA-4FDB-A623-B9656C6C2F38}">
      <dgm:prSet/>
      <dgm:spPr/>
      <dgm:t>
        <a:bodyPr/>
        <a:lstStyle/>
        <a:p>
          <a:endParaRPr lang="ru-RU"/>
        </a:p>
      </dgm:t>
    </dgm:pt>
    <dgm:pt modelId="{9B54E31F-2508-4B19-8979-E0835031791A}" type="sibTrans" cxnId="{479D0FC1-B3CA-4FDB-A623-B9656C6C2F38}">
      <dgm:prSet/>
      <dgm:spPr/>
      <dgm:t>
        <a:bodyPr/>
        <a:lstStyle/>
        <a:p>
          <a:endParaRPr lang="ru-RU"/>
        </a:p>
      </dgm:t>
    </dgm:pt>
    <dgm:pt modelId="{8C821381-F35A-40DA-ABCF-8CD0E6D69745}">
      <dgm:prSet custT="1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rPr>
            <a:t>извините </a:t>
          </a:r>
        </a:p>
      </dgm:t>
    </dgm:pt>
    <dgm:pt modelId="{D1F211BF-C540-4190-8253-398FD084BBC6}" type="parTrans" cxnId="{5AA4DF9A-7855-4EDF-8979-B0EECF2CB97E}">
      <dgm:prSet/>
      <dgm:spPr/>
      <dgm:t>
        <a:bodyPr/>
        <a:lstStyle/>
        <a:p>
          <a:endParaRPr lang="ru-RU"/>
        </a:p>
      </dgm:t>
    </dgm:pt>
    <dgm:pt modelId="{A5F5C797-1659-438B-AFBD-B0797308EB9B}" type="sibTrans" cxnId="{5AA4DF9A-7855-4EDF-8979-B0EECF2CB97E}">
      <dgm:prSet/>
      <dgm:spPr/>
      <dgm:t>
        <a:bodyPr/>
        <a:lstStyle/>
        <a:p>
          <a:endParaRPr lang="ru-RU"/>
        </a:p>
      </dgm:t>
    </dgm:pt>
    <dgm:pt modelId="{0D9E9BF8-5277-40DA-81B0-A3A36EEC965C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200" b="1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rPr>
            <a:t>будьте любезны</a:t>
          </a:r>
        </a:p>
      </dgm:t>
    </dgm:pt>
    <dgm:pt modelId="{88533897-9B3F-41D3-ADE2-BCD8A72B036B}" type="parTrans" cxnId="{F377F8DE-E0E3-4229-8E81-D4E0DAA76A58}">
      <dgm:prSet/>
      <dgm:spPr/>
      <dgm:t>
        <a:bodyPr/>
        <a:lstStyle/>
        <a:p>
          <a:endParaRPr lang="ru-RU"/>
        </a:p>
      </dgm:t>
    </dgm:pt>
    <dgm:pt modelId="{454942D1-9731-4447-961E-4EBE584FA8C8}" type="sibTrans" cxnId="{F377F8DE-E0E3-4229-8E81-D4E0DAA76A58}">
      <dgm:prSet/>
      <dgm:spPr/>
      <dgm:t>
        <a:bodyPr/>
        <a:lstStyle/>
        <a:p>
          <a:endParaRPr lang="ru-RU"/>
        </a:p>
      </dgm:t>
    </dgm:pt>
    <dgm:pt modelId="{35AB427B-F40F-4F3C-9C37-99F52D018051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pPr marL="0" lvl="0" indent="0" algn="ctr" defTabSz="914400">
            <a:lnSpc>
              <a:spcPct val="100000"/>
            </a:lnSpc>
            <a:spcBef>
              <a:spcPct val="0"/>
            </a:spcBef>
            <a:spcAft>
              <a:spcPct val="0"/>
            </a:spcAft>
            <a:buNone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rPr>
            <a:t> простите</a:t>
          </a:r>
        </a:p>
      </dgm:t>
    </dgm:pt>
    <dgm:pt modelId="{38484AED-FB64-4839-8759-EC81AAA0FE01}" type="sibTrans" cxnId="{C0F6FBCA-34B8-49F6-A935-CD4E41504395}">
      <dgm:prSet/>
      <dgm:spPr/>
      <dgm:t>
        <a:bodyPr/>
        <a:lstStyle/>
        <a:p>
          <a:endParaRPr lang="ru-RU"/>
        </a:p>
      </dgm:t>
    </dgm:pt>
    <dgm:pt modelId="{78FBCB02-D338-47E2-8A6E-66371358EAA6}" type="parTrans" cxnId="{C0F6FBCA-34B8-49F6-A935-CD4E41504395}">
      <dgm:prSet/>
      <dgm:spPr/>
      <dgm:t>
        <a:bodyPr/>
        <a:lstStyle/>
        <a:p>
          <a:endParaRPr lang="ru-RU"/>
        </a:p>
      </dgm:t>
    </dgm:pt>
    <dgm:pt modelId="{88945E9F-4B00-4269-9F07-F57A9629328D}">
      <dgm:prSet custT="1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marL="0" marR="0" lvl="0" indent="0" algn="ctr" defTabSz="914400" rtl="0" eaLnBrk="1" fontAlgn="base" latinLnBrk="0" hangingPunct="1">
            <a:lnSpc>
              <a:spcPct val="100000"/>
            </a:lnSpc>
            <a:spcBef>
              <a:spcPct val="0"/>
            </a:spcBef>
            <a:spcAft>
              <a:spcPct val="0"/>
            </a:spcAft>
            <a:buClrTx/>
            <a:buSzTx/>
            <a:buFontTx/>
            <a:buNone/>
            <a:tabLst/>
          </a:pPr>
          <a:r>
            <a:rPr kumimoji="0" lang="ru-RU" sz="1400" b="1" i="0" u="none" strike="noStrike" cap="none" normalizeH="0" baseline="0" dirty="0" smtClean="0">
              <a:ln>
                <a:noFill/>
              </a:ln>
              <a:solidFill>
                <a:srgbClr val="7030A0"/>
              </a:solidFill>
              <a:effectLst/>
              <a:latin typeface="Arial" pitchFamily="34" charset="0"/>
              <a:cs typeface="Arial" pitchFamily="34" charset="0"/>
            </a:rPr>
            <a:t>прошу оказать услугу… </a:t>
          </a:r>
        </a:p>
      </dgm:t>
    </dgm:pt>
    <dgm:pt modelId="{DE38CBB1-110E-4162-8711-8D370315778F}" type="sibTrans" cxnId="{177B2F74-2A70-4482-867C-554172A66BD3}">
      <dgm:prSet/>
      <dgm:spPr/>
      <dgm:t>
        <a:bodyPr/>
        <a:lstStyle/>
        <a:p>
          <a:endParaRPr lang="ru-RU"/>
        </a:p>
      </dgm:t>
    </dgm:pt>
    <dgm:pt modelId="{14C435EC-33EC-4379-8D35-B12F2EC0FE03}" type="parTrans" cxnId="{177B2F74-2A70-4482-867C-554172A66BD3}">
      <dgm:prSet/>
      <dgm:spPr/>
      <dgm:t>
        <a:bodyPr/>
        <a:lstStyle/>
        <a:p>
          <a:endParaRPr lang="ru-RU"/>
        </a:p>
      </dgm:t>
    </dgm:pt>
    <dgm:pt modelId="{34FE1C28-C059-4C30-A55D-D33025606718}" type="pres">
      <dgm:prSet presAssocID="{4CC58A5B-24D5-4633-A347-4D8F0806F4D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8490F054-C869-458F-B258-8E77F40B5CEA}" type="pres">
      <dgm:prSet presAssocID="{03D9700F-1A9B-4440-B1E0-FFC25052673F}" presName="centerShape" presStyleLbl="node0" presStyleIdx="0" presStyleCnt="1" custScaleX="250025" custScaleY="109749" custLinFactNeighborX="-37290" custLinFactNeighborY="-6674"/>
      <dgm:spPr/>
      <dgm:t>
        <a:bodyPr/>
        <a:lstStyle/>
        <a:p>
          <a:endParaRPr lang="ru-RU"/>
        </a:p>
      </dgm:t>
    </dgm:pt>
    <dgm:pt modelId="{B4011A41-D1E7-4028-B1F8-676811628A96}" type="pres">
      <dgm:prSet presAssocID="{C7E229AD-6662-4344-AAA0-BCD62100F5D0}" presName="Name9" presStyleLbl="parChTrans1D2" presStyleIdx="0" presStyleCnt="6"/>
      <dgm:spPr/>
      <dgm:t>
        <a:bodyPr/>
        <a:lstStyle/>
        <a:p>
          <a:endParaRPr lang="ru-RU"/>
        </a:p>
      </dgm:t>
    </dgm:pt>
    <dgm:pt modelId="{43BEAA01-0F70-4EBF-9131-3EC336929823}" type="pres">
      <dgm:prSet presAssocID="{C7E229AD-6662-4344-AAA0-BCD62100F5D0}" presName="connTx" presStyleLbl="parChTrans1D2" presStyleIdx="0" presStyleCnt="6"/>
      <dgm:spPr/>
      <dgm:t>
        <a:bodyPr/>
        <a:lstStyle/>
        <a:p>
          <a:endParaRPr lang="ru-RU"/>
        </a:p>
      </dgm:t>
    </dgm:pt>
    <dgm:pt modelId="{0EE58FD3-9E4D-4FF4-B47C-2E869B6AB9E2}" type="pres">
      <dgm:prSet presAssocID="{EA41C33F-0471-4E3D-B946-ACD3F2188357}" presName="node" presStyleLbl="node1" presStyleIdx="0" presStyleCnt="6" custScaleX="204158" custRadScaleRad="129777" custRadScaleInc="-11431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333DF5F-F486-4348-8818-D79D2931E47B}" type="pres">
      <dgm:prSet presAssocID="{4183760E-4ABB-4D1C-A0CF-C09C7FE1C386}" presName="Name9" presStyleLbl="parChTrans1D2" presStyleIdx="1" presStyleCnt="6"/>
      <dgm:spPr/>
      <dgm:t>
        <a:bodyPr/>
        <a:lstStyle/>
        <a:p>
          <a:endParaRPr lang="ru-RU"/>
        </a:p>
      </dgm:t>
    </dgm:pt>
    <dgm:pt modelId="{E1BB8133-1903-411B-B241-D0C3E8F98D46}" type="pres">
      <dgm:prSet presAssocID="{4183760E-4ABB-4D1C-A0CF-C09C7FE1C386}" presName="connTx" presStyleLbl="parChTrans1D2" presStyleIdx="1" presStyleCnt="6"/>
      <dgm:spPr/>
      <dgm:t>
        <a:bodyPr/>
        <a:lstStyle/>
        <a:p>
          <a:endParaRPr lang="ru-RU"/>
        </a:p>
      </dgm:t>
    </dgm:pt>
    <dgm:pt modelId="{04EA0E98-6DEE-4B41-9197-271221097686}" type="pres">
      <dgm:prSet presAssocID="{2FE0904E-976D-43F0-B71D-01545B75E408}" presName="node" presStyleLbl="node1" presStyleIdx="1" presStyleCnt="6" custScaleX="194802" custScaleY="114422" custRadScaleRad="111719" custRadScaleInc="-2285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DF0479-9E1F-4789-817A-BE6163C9C7C0}" type="pres">
      <dgm:prSet presAssocID="{D1F211BF-C540-4190-8253-398FD084BBC6}" presName="Name9" presStyleLbl="parChTrans1D2" presStyleIdx="2" presStyleCnt="6"/>
      <dgm:spPr/>
      <dgm:t>
        <a:bodyPr/>
        <a:lstStyle/>
        <a:p>
          <a:endParaRPr lang="ru-RU"/>
        </a:p>
      </dgm:t>
    </dgm:pt>
    <dgm:pt modelId="{49EA4096-494D-42D2-8E5D-9BC6A82BC5F0}" type="pres">
      <dgm:prSet presAssocID="{D1F211BF-C540-4190-8253-398FD084BBC6}" presName="connTx" presStyleLbl="parChTrans1D2" presStyleIdx="2" presStyleCnt="6"/>
      <dgm:spPr/>
      <dgm:t>
        <a:bodyPr/>
        <a:lstStyle/>
        <a:p>
          <a:endParaRPr lang="ru-RU"/>
        </a:p>
      </dgm:t>
    </dgm:pt>
    <dgm:pt modelId="{A894FDE4-EEFD-4447-89A2-601187B43B8E}" type="pres">
      <dgm:prSet presAssocID="{8C821381-F35A-40DA-ABCF-8CD0E6D69745}" presName="node" presStyleLbl="node1" presStyleIdx="2" presStyleCnt="6" custScaleX="215855" custScaleY="125430" custRadScaleRad="99100" custRadScaleInc="-1810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20D831-EA18-4B97-9C6E-27CFDCB92036}" type="pres">
      <dgm:prSet presAssocID="{78FBCB02-D338-47E2-8A6E-66371358EAA6}" presName="Name9" presStyleLbl="parChTrans1D2" presStyleIdx="3" presStyleCnt="6"/>
      <dgm:spPr/>
      <dgm:t>
        <a:bodyPr/>
        <a:lstStyle/>
        <a:p>
          <a:endParaRPr lang="ru-RU"/>
        </a:p>
      </dgm:t>
    </dgm:pt>
    <dgm:pt modelId="{8B701981-E590-413C-8023-032E77C5721C}" type="pres">
      <dgm:prSet presAssocID="{78FBCB02-D338-47E2-8A6E-66371358EAA6}" presName="connTx" presStyleLbl="parChTrans1D2" presStyleIdx="3" presStyleCnt="6"/>
      <dgm:spPr/>
      <dgm:t>
        <a:bodyPr/>
        <a:lstStyle/>
        <a:p>
          <a:endParaRPr lang="ru-RU"/>
        </a:p>
      </dgm:t>
    </dgm:pt>
    <dgm:pt modelId="{AF3AA2CE-79F5-49BA-9354-96B1679D984E}" type="pres">
      <dgm:prSet presAssocID="{35AB427B-F40F-4F3C-9C37-99F52D018051}" presName="node" presStyleLbl="node1" presStyleIdx="3" presStyleCnt="6" custScaleX="207233" custScaleY="104923" custRadScaleRad="107002" custRadScaleInc="1518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4B70C4-26A6-4808-BB84-84CA50D4925E}" type="pres">
      <dgm:prSet presAssocID="{14C435EC-33EC-4379-8D35-B12F2EC0FE03}" presName="Name9" presStyleLbl="parChTrans1D2" presStyleIdx="4" presStyleCnt="6"/>
      <dgm:spPr/>
      <dgm:t>
        <a:bodyPr/>
        <a:lstStyle/>
        <a:p>
          <a:endParaRPr lang="ru-RU"/>
        </a:p>
      </dgm:t>
    </dgm:pt>
    <dgm:pt modelId="{F00757E2-A473-4B04-951B-1DC671C4619D}" type="pres">
      <dgm:prSet presAssocID="{14C435EC-33EC-4379-8D35-B12F2EC0FE03}" presName="connTx" presStyleLbl="parChTrans1D2" presStyleIdx="4" presStyleCnt="6"/>
      <dgm:spPr/>
      <dgm:t>
        <a:bodyPr/>
        <a:lstStyle/>
        <a:p>
          <a:endParaRPr lang="ru-RU"/>
        </a:p>
      </dgm:t>
    </dgm:pt>
    <dgm:pt modelId="{4D1C0439-FB39-4297-80F7-65A257ABBD63}" type="pres">
      <dgm:prSet presAssocID="{88945E9F-4B00-4269-9F07-F57A9629328D}" presName="node" presStyleLbl="node1" presStyleIdx="4" presStyleCnt="6" custScaleX="211795" custScaleY="124252" custRadScaleRad="242505" custRadScaleInc="6775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8D2AC5-967D-4587-9BF2-DC8835E54FD5}" type="pres">
      <dgm:prSet presAssocID="{88533897-9B3F-41D3-ADE2-BCD8A72B036B}" presName="Name9" presStyleLbl="parChTrans1D2" presStyleIdx="5" presStyleCnt="6"/>
      <dgm:spPr/>
      <dgm:t>
        <a:bodyPr/>
        <a:lstStyle/>
        <a:p>
          <a:endParaRPr lang="ru-RU"/>
        </a:p>
      </dgm:t>
    </dgm:pt>
    <dgm:pt modelId="{44201E72-A448-4B19-9C4B-89A0449687D4}" type="pres">
      <dgm:prSet presAssocID="{88533897-9B3F-41D3-ADE2-BCD8A72B036B}" presName="connTx" presStyleLbl="parChTrans1D2" presStyleIdx="5" presStyleCnt="6"/>
      <dgm:spPr/>
      <dgm:t>
        <a:bodyPr/>
        <a:lstStyle/>
        <a:p>
          <a:endParaRPr lang="ru-RU"/>
        </a:p>
      </dgm:t>
    </dgm:pt>
    <dgm:pt modelId="{2BF5D388-3DB4-4EB3-8149-740A6695CCB8}" type="pres">
      <dgm:prSet presAssocID="{0D9E9BF8-5277-40DA-81B0-A3A36EEC965C}" presName="node" presStyleLbl="node1" presStyleIdx="5" presStyleCnt="6" custScaleX="210857" custScaleY="120036" custRadScaleRad="250116" custRadScaleInc="-4440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3A06F74-D5CC-4B74-8D5F-C67191DD0D1C}" type="presOf" srcId="{D1F211BF-C540-4190-8253-398FD084BBC6}" destId="{49EA4096-494D-42D2-8E5D-9BC6A82BC5F0}" srcOrd="1" destOrd="0" presId="urn:microsoft.com/office/officeart/2005/8/layout/radial1"/>
    <dgm:cxn modelId="{94843F75-AC69-443C-88BD-4830DD87CF31}" type="presOf" srcId="{14C435EC-33EC-4379-8D35-B12F2EC0FE03}" destId="{C34B70C4-26A6-4808-BB84-84CA50D4925E}" srcOrd="0" destOrd="0" presId="urn:microsoft.com/office/officeart/2005/8/layout/radial1"/>
    <dgm:cxn modelId="{77651AE9-F67A-41A1-98E6-333ACE9DB57B}" type="presOf" srcId="{EA41C33F-0471-4E3D-B946-ACD3F2188357}" destId="{0EE58FD3-9E4D-4FF4-B47C-2E869B6AB9E2}" srcOrd="0" destOrd="0" presId="urn:microsoft.com/office/officeart/2005/8/layout/radial1"/>
    <dgm:cxn modelId="{51DB48E7-14F2-4A37-8FF6-B2091171F65C}" type="presOf" srcId="{03D9700F-1A9B-4440-B1E0-FFC25052673F}" destId="{8490F054-C869-458F-B258-8E77F40B5CEA}" srcOrd="0" destOrd="0" presId="urn:microsoft.com/office/officeart/2005/8/layout/radial1"/>
    <dgm:cxn modelId="{90B6B257-A933-445D-9CF2-CD328F5F1812}" type="presOf" srcId="{C7E229AD-6662-4344-AAA0-BCD62100F5D0}" destId="{43BEAA01-0F70-4EBF-9131-3EC336929823}" srcOrd="1" destOrd="0" presId="urn:microsoft.com/office/officeart/2005/8/layout/radial1"/>
    <dgm:cxn modelId="{439A57E5-1EE7-402A-9C18-904B28C82013}" type="presOf" srcId="{C7E229AD-6662-4344-AAA0-BCD62100F5D0}" destId="{B4011A41-D1E7-4028-B1F8-676811628A96}" srcOrd="0" destOrd="0" presId="urn:microsoft.com/office/officeart/2005/8/layout/radial1"/>
    <dgm:cxn modelId="{C0F6FBCA-34B8-49F6-A935-CD4E41504395}" srcId="{03D9700F-1A9B-4440-B1E0-FFC25052673F}" destId="{35AB427B-F40F-4F3C-9C37-99F52D018051}" srcOrd="3" destOrd="0" parTransId="{78FBCB02-D338-47E2-8A6E-66371358EAA6}" sibTransId="{38484AED-FB64-4839-8759-EC81AAA0FE01}"/>
    <dgm:cxn modelId="{F969D430-1B78-4F76-9DFB-692EFCF26E8C}" type="presOf" srcId="{4183760E-4ABB-4D1C-A0CF-C09C7FE1C386}" destId="{0333DF5F-F486-4348-8818-D79D2931E47B}" srcOrd="0" destOrd="0" presId="urn:microsoft.com/office/officeart/2005/8/layout/radial1"/>
    <dgm:cxn modelId="{7E79C33F-17EE-4B78-8349-86F159DC1776}" type="presOf" srcId="{35AB427B-F40F-4F3C-9C37-99F52D018051}" destId="{AF3AA2CE-79F5-49BA-9354-96B1679D984E}" srcOrd="0" destOrd="0" presId="urn:microsoft.com/office/officeart/2005/8/layout/radial1"/>
    <dgm:cxn modelId="{CDF14F02-7A6A-41D5-A39C-8B00AFC174E1}" type="presOf" srcId="{8C821381-F35A-40DA-ABCF-8CD0E6D69745}" destId="{A894FDE4-EEFD-4447-89A2-601187B43B8E}" srcOrd="0" destOrd="0" presId="urn:microsoft.com/office/officeart/2005/8/layout/radial1"/>
    <dgm:cxn modelId="{74A057FF-BF97-4E1B-A78B-965C96D2ABA0}" type="presOf" srcId="{2FE0904E-976D-43F0-B71D-01545B75E408}" destId="{04EA0E98-6DEE-4B41-9197-271221097686}" srcOrd="0" destOrd="0" presId="urn:microsoft.com/office/officeart/2005/8/layout/radial1"/>
    <dgm:cxn modelId="{E47DA68F-F5C7-4BCA-8391-78947344FB2B}" type="presOf" srcId="{88533897-9B3F-41D3-ADE2-BCD8A72B036B}" destId="{F88D2AC5-967D-4587-9BF2-DC8835E54FD5}" srcOrd="0" destOrd="0" presId="urn:microsoft.com/office/officeart/2005/8/layout/radial1"/>
    <dgm:cxn modelId="{94179A94-294C-4548-B32E-07DF959FF739}" type="presOf" srcId="{D1F211BF-C540-4190-8253-398FD084BBC6}" destId="{EBDF0479-9E1F-4789-817A-BE6163C9C7C0}" srcOrd="0" destOrd="0" presId="urn:microsoft.com/office/officeart/2005/8/layout/radial1"/>
    <dgm:cxn modelId="{177B2F74-2A70-4482-867C-554172A66BD3}" srcId="{03D9700F-1A9B-4440-B1E0-FFC25052673F}" destId="{88945E9F-4B00-4269-9F07-F57A9629328D}" srcOrd="4" destOrd="0" parTransId="{14C435EC-33EC-4379-8D35-B12F2EC0FE03}" sibTransId="{DE38CBB1-110E-4162-8711-8D370315778F}"/>
    <dgm:cxn modelId="{5AA4DF9A-7855-4EDF-8979-B0EECF2CB97E}" srcId="{03D9700F-1A9B-4440-B1E0-FFC25052673F}" destId="{8C821381-F35A-40DA-ABCF-8CD0E6D69745}" srcOrd="2" destOrd="0" parTransId="{D1F211BF-C540-4190-8253-398FD084BBC6}" sibTransId="{A5F5C797-1659-438B-AFBD-B0797308EB9B}"/>
    <dgm:cxn modelId="{2EA3B8E3-0A19-4A6F-BF75-8C5D958904D9}" type="presOf" srcId="{4CC58A5B-24D5-4633-A347-4D8F0806F4D7}" destId="{34FE1C28-C059-4C30-A55D-D33025606718}" srcOrd="0" destOrd="0" presId="urn:microsoft.com/office/officeart/2005/8/layout/radial1"/>
    <dgm:cxn modelId="{4087AC80-FC79-469A-AC9B-DD3AF46F9E34}" type="presOf" srcId="{4183760E-4ABB-4D1C-A0CF-C09C7FE1C386}" destId="{E1BB8133-1903-411B-B241-D0C3E8F98D46}" srcOrd="1" destOrd="0" presId="urn:microsoft.com/office/officeart/2005/8/layout/radial1"/>
    <dgm:cxn modelId="{212B2EEC-0BBF-45A9-934D-C391E5E182E0}" type="presOf" srcId="{14C435EC-33EC-4379-8D35-B12F2EC0FE03}" destId="{F00757E2-A473-4B04-951B-1DC671C4619D}" srcOrd="1" destOrd="0" presId="urn:microsoft.com/office/officeart/2005/8/layout/radial1"/>
    <dgm:cxn modelId="{81141FF1-56CB-44BE-ABDA-469AC6159F08}" type="presOf" srcId="{78FBCB02-D338-47E2-8A6E-66371358EAA6}" destId="{8B701981-E590-413C-8023-032E77C5721C}" srcOrd="1" destOrd="0" presId="urn:microsoft.com/office/officeart/2005/8/layout/radial1"/>
    <dgm:cxn modelId="{123FA99B-5198-4CDA-BB15-E42C080FE4F5}" srcId="{03D9700F-1A9B-4440-B1E0-FFC25052673F}" destId="{EA41C33F-0471-4E3D-B946-ACD3F2188357}" srcOrd="0" destOrd="0" parTransId="{C7E229AD-6662-4344-AAA0-BCD62100F5D0}" sibTransId="{8FC4A745-B7F0-4B30-AA23-0CB310877E61}"/>
    <dgm:cxn modelId="{F377F8DE-E0E3-4229-8E81-D4E0DAA76A58}" srcId="{03D9700F-1A9B-4440-B1E0-FFC25052673F}" destId="{0D9E9BF8-5277-40DA-81B0-A3A36EEC965C}" srcOrd="5" destOrd="0" parTransId="{88533897-9B3F-41D3-ADE2-BCD8A72B036B}" sibTransId="{454942D1-9731-4447-961E-4EBE584FA8C8}"/>
    <dgm:cxn modelId="{311B9BF3-F7D5-4118-8FDE-FF07E95334A4}" type="presOf" srcId="{88945E9F-4B00-4269-9F07-F57A9629328D}" destId="{4D1C0439-FB39-4297-80F7-65A257ABBD63}" srcOrd="0" destOrd="0" presId="urn:microsoft.com/office/officeart/2005/8/layout/radial1"/>
    <dgm:cxn modelId="{A5EDA9A7-27DE-4EF2-808B-28968C666717}" srcId="{4CC58A5B-24D5-4633-A347-4D8F0806F4D7}" destId="{03D9700F-1A9B-4440-B1E0-FFC25052673F}" srcOrd="0" destOrd="0" parTransId="{4989E41F-80F4-4B3F-8C46-33AB16CE006F}" sibTransId="{23BE0F24-6C81-4BE4-AC8D-1571F569A638}"/>
    <dgm:cxn modelId="{0076C5F0-B2F8-465D-A5BD-194F1B780977}" type="presOf" srcId="{78FBCB02-D338-47E2-8A6E-66371358EAA6}" destId="{0920D831-EA18-4B97-9C6E-27CFDCB92036}" srcOrd="0" destOrd="0" presId="urn:microsoft.com/office/officeart/2005/8/layout/radial1"/>
    <dgm:cxn modelId="{479D0FC1-B3CA-4FDB-A623-B9656C6C2F38}" srcId="{03D9700F-1A9B-4440-B1E0-FFC25052673F}" destId="{2FE0904E-976D-43F0-B71D-01545B75E408}" srcOrd="1" destOrd="0" parTransId="{4183760E-4ABB-4D1C-A0CF-C09C7FE1C386}" sibTransId="{9B54E31F-2508-4B19-8979-E0835031791A}"/>
    <dgm:cxn modelId="{D2DB8646-A1A3-45C4-AA65-CC3D6BFE963B}" type="presOf" srcId="{0D9E9BF8-5277-40DA-81B0-A3A36EEC965C}" destId="{2BF5D388-3DB4-4EB3-8149-740A6695CCB8}" srcOrd="0" destOrd="0" presId="urn:microsoft.com/office/officeart/2005/8/layout/radial1"/>
    <dgm:cxn modelId="{C005C6B5-404E-48CB-BDEF-91BF9DB5DF4F}" type="presOf" srcId="{88533897-9B3F-41D3-ADE2-BCD8A72B036B}" destId="{44201E72-A448-4B19-9C4B-89A0449687D4}" srcOrd="1" destOrd="0" presId="urn:microsoft.com/office/officeart/2005/8/layout/radial1"/>
    <dgm:cxn modelId="{D9FF50DB-9D5B-4439-9763-41A288C5147D}" type="presParOf" srcId="{34FE1C28-C059-4C30-A55D-D33025606718}" destId="{8490F054-C869-458F-B258-8E77F40B5CEA}" srcOrd="0" destOrd="0" presId="urn:microsoft.com/office/officeart/2005/8/layout/radial1"/>
    <dgm:cxn modelId="{345A36F1-A150-41CE-8A16-B301E2E30C62}" type="presParOf" srcId="{34FE1C28-C059-4C30-A55D-D33025606718}" destId="{B4011A41-D1E7-4028-B1F8-676811628A96}" srcOrd="1" destOrd="0" presId="urn:microsoft.com/office/officeart/2005/8/layout/radial1"/>
    <dgm:cxn modelId="{8779F1A9-5F8E-4D5F-ADF3-261D5DFA0D1F}" type="presParOf" srcId="{B4011A41-D1E7-4028-B1F8-676811628A96}" destId="{43BEAA01-0F70-4EBF-9131-3EC336929823}" srcOrd="0" destOrd="0" presId="urn:microsoft.com/office/officeart/2005/8/layout/radial1"/>
    <dgm:cxn modelId="{DDDA375A-4EF7-40A3-8314-7B06ABE536E4}" type="presParOf" srcId="{34FE1C28-C059-4C30-A55D-D33025606718}" destId="{0EE58FD3-9E4D-4FF4-B47C-2E869B6AB9E2}" srcOrd="2" destOrd="0" presId="urn:microsoft.com/office/officeart/2005/8/layout/radial1"/>
    <dgm:cxn modelId="{36DD049C-1067-40C8-9289-6E99A994D3A7}" type="presParOf" srcId="{34FE1C28-C059-4C30-A55D-D33025606718}" destId="{0333DF5F-F486-4348-8818-D79D2931E47B}" srcOrd="3" destOrd="0" presId="urn:microsoft.com/office/officeart/2005/8/layout/radial1"/>
    <dgm:cxn modelId="{ABC1A642-298A-4AD1-BEF0-08AA044E9A77}" type="presParOf" srcId="{0333DF5F-F486-4348-8818-D79D2931E47B}" destId="{E1BB8133-1903-411B-B241-D0C3E8F98D46}" srcOrd="0" destOrd="0" presId="urn:microsoft.com/office/officeart/2005/8/layout/radial1"/>
    <dgm:cxn modelId="{0480A99D-15D1-4896-A872-F535C8781AA2}" type="presParOf" srcId="{34FE1C28-C059-4C30-A55D-D33025606718}" destId="{04EA0E98-6DEE-4B41-9197-271221097686}" srcOrd="4" destOrd="0" presId="urn:microsoft.com/office/officeart/2005/8/layout/radial1"/>
    <dgm:cxn modelId="{734CA5AC-5774-4C0E-99B9-DC6E875287FF}" type="presParOf" srcId="{34FE1C28-C059-4C30-A55D-D33025606718}" destId="{EBDF0479-9E1F-4789-817A-BE6163C9C7C0}" srcOrd="5" destOrd="0" presId="urn:microsoft.com/office/officeart/2005/8/layout/radial1"/>
    <dgm:cxn modelId="{F70434B5-7643-4CD1-84F2-B279A5CE01E8}" type="presParOf" srcId="{EBDF0479-9E1F-4789-817A-BE6163C9C7C0}" destId="{49EA4096-494D-42D2-8E5D-9BC6A82BC5F0}" srcOrd="0" destOrd="0" presId="urn:microsoft.com/office/officeart/2005/8/layout/radial1"/>
    <dgm:cxn modelId="{12C402DB-FBCB-41F8-BA22-E1F97339E1A5}" type="presParOf" srcId="{34FE1C28-C059-4C30-A55D-D33025606718}" destId="{A894FDE4-EEFD-4447-89A2-601187B43B8E}" srcOrd="6" destOrd="0" presId="urn:microsoft.com/office/officeart/2005/8/layout/radial1"/>
    <dgm:cxn modelId="{B47F02F2-22CC-43FB-BEFA-BED115F1D9EF}" type="presParOf" srcId="{34FE1C28-C059-4C30-A55D-D33025606718}" destId="{0920D831-EA18-4B97-9C6E-27CFDCB92036}" srcOrd="7" destOrd="0" presId="urn:microsoft.com/office/officeart/2005/8/layout/radial1"/>
    <dgm:cxn modelId="{A9F4A99D-3DDC-43C3-9492-E6DD6A814935}" type="presParOf" srcId="{0920D831-EA18-4B97-9C6E-27CFDCB92036}" destId="{8B701981-E590-413C-8023-032E77C5721C}" srcOrd="0" destOrd="0" presId="urn:microsoft.com/office/officeart/2005/8/layout/radial1"/>
    <dgm:cxn modelId="{1990931B-68BF-44DF-88FD-5619DDF5D67C}" type="presParOf" srcId="{34FE1C28-C059-4C30-A55D-D33025606718}" destId="{AF3AA2CE-79F5-49BA-9354-96B1679D984E}" srcOrd="8" destOrd="0" presId="urn:microsoft.com/office/officeart/2005/8/layout/radial1"/>
    <dgm:cxn modelId="{36569EF2-F000-4B08-8635-B9C49B859669}" type="presParOf" srcId="{34FE1C28-C059-4C30-A55D-D33025606718}" destId="{C34B70C4-26A6-4808-BB84-84CA50D4925E}" srcOrd="9" destOrd="0" presId="urn:microsoft.com/office/officeart/2005/8/layout/radial1"/>
    <dgm:cxn modelId="{CCDC2B61-0A64-4059-B2C7-35D7D793DAE5}" type="presParOf" srcId="{C34B70C4-26A6-4808-BB84-84CA50D4925E}" destId="{F00757E2-A473-4B04-951B-1DC671C4619D}" srcOrd="0" destOrd="0" presId="urn:microsoft.com/office/officeart/2005/8/layout/radial1"/>
    <dgm:cxn modelId="{9D2F62FF-98F8-43B6-836A-E831E6E7B6CF}" type="presParOf" srcId="{34FE1C28-C059-4C30-A55D-D33025606718}" destId="{4D1C0439-FB39-4297-80F7-65A257ABBD63}" srcOrd="10" destOrd="0" presId="urn:microsoft.com/office/officeart/2005/8/layout/radial1"/>
    <dgm:cxn modelId="{AD95407C-47E5-49FB-97AF-F5289C689EF4}" type="presParOf" srcId="{34FE1C28-C059-4C30-A55D-D33025606718}" destId="{F88D2AC5-967D-4587-9BF2-DC8835E54FD5}" srcOrd="11" destOrd="0" presId="urn:microsoft.com/office/officeart/2005/8/layout/radial1"/>
    <dgm:cxn modelId="{FF7798F6-5FBE-4C7B-A306-835783642F80}" type="presParOf" srcId="{F88D2AC5-967D-4587-9BF2-DC8835E54FD5}" destId="{44201E72-A448-4B19-9C4B-89A0449687D4}" srcOrd="0" destOrd="0" presId="urn:microsoft.com/office/officeart/2005/8/layout/radial1"/>
    <dgm:cxn modelId="{C6D8DE1D-9937-4DB0-802C-C9A27F26D64A}" type="presParOf" srcId="{34FE1C28-C059-4C30-A55D-D33025606718}" destId="{2BF5D388-3DB4-4EB3-8149-740A6695CCB8}" srcOrd="12" destOrd="0" presId="urn:microsoft.com/office/officeart/2005/8/layout/radial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909DDE-7DC6-4E58-AA15-CCA294CB0FE1}" type="datetimeFigureOut">
              <a:rPr lang="ru-RU" smtClean="0"/>
              <a:pPr/>
              <a:t>17.09.2020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CA3135-111F-4A1B-B929-7BE29EF0C1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9CA3135-111F-4A1B-B929-7BE29EF0C175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32435" y="1005903"/>
            <a:ext cx="4900930" cy="68141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64870" y="1817116"/>
            <a:ext cx="4036060" cy="8112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88290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969387" y="746315"/>
            <a:ext cx="2508123" cy="21416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5257166" y="159367"/>
            <a:ext cx="252729" cy="252729"/>
          </a:xfrm>
          <a:custGeom>
            <a:avLst/>
            <a:gdLst/>
            <a:ahLst/>
            <a:cxnLst/>
            <a:rect l="l" t="t" r="r" b="b"/>
            <a:pathLst>
              <a:path w="252729" h="252729">
                <a:moveTo>
                  <a:pt x="252464" y="0"/>
                </a:moveTo>
                <a:lnTo>
                  <a:pt x="0" y="0"/>
                </a:lnTo>
                <a:lnTo>
                  <a:pt x="0" y="252464"/>
                </a:lnTo>
                <a:lnTo>
                  <a:pt x="252464" y="252464"/>
                </a:lnTo>
                <a:lnTo>
                  <a:pt x="252464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66840" y="536168"/>
            <a:ext cx="5650865" cy="264922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66848" y="71163"/>
            <a:ext cx="5650865" cy="429259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435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17313" y="781128"/>
            <a:ext cx="4531172" cy="2094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1">
                <a:solidFill>
                  <a:srgbClr val="2365C7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960372" y="3017710"/>
            <a:ext cx="1845056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88290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9/17/2020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151376" y="3017710"/>
            <a:ext cx="1326134" cy="1622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1535"/>
            <a:ext cx="5760085" cy="1021080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967817" y="222930"/>
            <a:ext cx="2958465" cy="546735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3400" spc="-5" dirty="0"/>
              <a:t>Русский</a:t>
            </a:r>
            <a:r>
              <a:rPr sz="3400" spc="-55" dirty="0"/>
              <a:t> </a:t>
            </a:r>
            <a:r>
              <a:rPr sz="3400" spc="10" dirty="0"/>
              <a:t>язык</a:t>
            </a:r>
            <a:endParaRPr sz="3400"/>
          </a:p>
        </p:txBody>
      </p:sp>
      <p:sp>
        <p:nvSpPr>
          <p:cNvPr id="4" name="object 4"/>
          <p:cNvSpPr txBox="1"/>
          <p:nvPr/>
        </p:nvSpPr>
        <p:spPr>
          <a:xfrm>
            <a:off x="596884" y="1050921"/>
            <a:ext cx="5572163" cy="1347805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1750" b="1" spc="-20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sz="1750" b="1" spc="-20" smtClean="0">
                <a:solidFill>
                  <a:srgbClr val="2365C7"/>
                </a:solidFill>
                <a:latin typeface="Arial"/>
                <a:cs typeface="Arial"/>
              </a:rPr>
              <a:t>Тема:</a:t>
            </a:r>
            <a:r>
              <a:rPr lang="ru-RU" sz="1750" b="1" spc="-20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ru-RU" sz="2000" b="1" dirty="0" smtClean="0">
                <a:solidFill>
                  <a:srgbClr val="0070C0"/>
                </a:solidFill>
              </a:rPr>
              <a:t>§ 3. Как выразить приказ, просьбу,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sz="2000" b="1" dirty="0" smtClean="0">
                <a:solidFill>
                  <a:srgbClr val="0070C0"/>
                </a:solidFill>
              </a:rPr>
              <a:t>                   совет, предупреждение</a:t>
            </a:r>
            <a:r>
              <a:rPr lang="ru-RU" sz="2000" b="1" spc="-1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sz="2000" b="1" spc="-10" dirty="0" smtClean="0">
              <a:solidFill>
                <a:srgbClr val="2365C7"/>
              </a:solidFill>
              <a:latin typeface="Arial" pitchFamily="34" charset="0"/>
              <a:cs typeface="Arial" pitchFamily="34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sz="1750" dirty="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68256" y="1193797"/>
            <a:ext cx="344170" cy="714380"/>
          </a:xfrm>
          <a:custGeom>
            <a:avLst/>
            <a:gdLst/>
            <a:ahLst/>
            <a:cxnLst/>
            <a:rect l="l" t="t" r="r" b="b"/>
            <a:pathLst>
              <a:path w="344170" h="676275">
                <a:moveTo>
                  <a:pt x="343828" y="0"/>
                </a:moveTo>
                <a:lnTo>
                  <a:pt x="0" y="0"/>
                </a:lnTo>
                <a:lnTo>
                  <a:pt x="0" y="675751"/>
                </a:lnTo>
                <a:lnTo>
                  <a:pt x="343828" y="675751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10" name="object 10"/>
          <p:cNvGrpSpPr/>
          <p:nvPr/>
        </p:nvGrpSpPr>
        <p:grpSpPr>
          <a:xfrm>
            <a:off x="4686759" y="212868"/>
            <a:ext cx="634365" cy="634365"/>
            <a:chOff x="4686759" y="212868"/>
            <a:chExt cx="634365" cy="634365"/>
          </a:xfrm>
        </p:grpSpPr>
        <p:sp>
          <p:nvSpPr>
            <p:cNvPr id="11" name="object 11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/>
          <p:nvPr/>
        </p:nvSpPr>
        <p:spPr>
          <a:xfrm>
            <a:off x="4924206" y="249024"/>
            <a:ext cx="173355" cy="3727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125"/>
              </a:spcBef>
            </a:pPr>
            <a:r>
              <a:rPr lang="ru-RU" sz="2250" dirty="0" smtClean="0">
                <a:latin typeface="Arial"/>
                <a:cs typeface="Arial"/>
              </a:rPr>
              <a:t>8</a:t>
            </a:r>
            <a:endParaRPr sz="22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798296" y="541953"/>
            <a:ext cx="439420" cy="2235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95"/>
              </a:spcBef>
            </a:pPr>
            <a:r>
              <a:rPr sz="1300" spc="5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1300" spc="-5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1300">
              <a:latin typeface="Arial"/>
              <a:cs typeface="Arial"/>
            </a:endParaRPr>
          </a:p>
        </p:txBody>
      </p:sp>
      <p:grpSp>
        <p:nvGrpSpPr>
          <p:cNvPr id="15" name="object 15"/>
          <p:cNvGrpSpPr/>
          <p:nvPr/>
        </p:nvGrpSpPr>
        <p:grpSpPr>
          <a:xfrm>
            <a:off x="346532" y="289010"/>
            <a:ext cx="467359" cy="466725"/>
            <a:chOff x="346532" y="289010"/>
            <a:chExt cx="467359" cy="466725"/>
          </a:xfrm>
        </p:grpSpPr>
        <p:sp>
          <p:nvSpPr>
            <p:cNvPr id="16" name="object 16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301975" y="0"/>
                  </a:move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347903" y="290381"/>
              <a:ext cx="325120" cy="464184"/>
            </a:xfrm>
            <a:custGeom>
              <a:avLst/>
              <a:gdLst/>
              <a:ahLst/>
              <a:cxnLst/>
              <a:rect l="l" t="t" r="r" b="b"/>
              <a:pathLst>
                <a:path w="325120" h="464184">
                  <a:moveTo>
                    <a:pt x="23187" y="463777"/>
                  </a:moveTo>
                  <a:lnTo>
                    <a:pt x="301457" y="463777"/>
                  </a:lnTo>
                  <a:lnTo>
                    <a:pt x="310484" y="461954"/>
                  </a:lnTo>
                  <a:lnTo>
                    <a:pt x="317856" y="456985"/>
                  </a:lnTo>
                  <a:lnTo>
                    <a:pt x="322826" y="449613"/>
                  </a:lnTo>
                  <a:lnTo>
                    <a:pt x="324648" y="440585"/>
                  </a:lnTo>
                  <a:lnTo>
                    <a:pt x="324648" y="255074"/>
                  </a:lnTo>
                  <a:lnTo>
                    <a:pt x="324648" y="250804"/>
                  </a:lnTo>
                  <a:lnTo>
                    <a:pt x="321185" y="247345"/>
                  </a:lnTo>
                  <a:lnTo>
                    <a:pt x="316919" y="247345"/>
                  </a:lnTo>
                  <a:lnTo>
                    <a:pt x="312649" y="247345"/>
                  </a:lnTo>
                  <a:lnTo>
                    <a:pt x="309190" y="250804"/>
                  </a:lnTo>
                  <a:lnTo>
                    <a:pt x="309190" y="255074"/>
                  </a:lnTo>
                  <a:lnTo>
                    <a:pt x="309190" y="440585"/>
                  </a:lnTo>
                  <a:lnTo>
                    <a:pt x="309190" y="444855"/>
                  </a:lnTo>
                  <a:lnTo>
                    <a:pt x="305727" y="448318"/>
                  </a:lnTo>
                  <a:lnTo>
                    <a:pt x="301457" y="448318"/>
                  </a:lnTo>
                  <a:lnTo>
                    <a:pt x="23187" y="448318"/>
                  </a:lnTo>
                  <a:lnTo>
                    <a:pt x="18921" y="448318"/>
                  </a:lnTo>
                  <a:lnTo>
                    <a:pt x="15458" y="444855"/>
                  </a:lnTo>
                  <a:lnTo>
                    <a:pt x="15458" y="440585"/>
                  </a:lnTo>
                  <a:lnTo>
                    <a:pt x="15458" y="23183"/>
                  </a:lnTo>
                  <a:lnTo>
                    <a:pt x="15458" y="18914"/>
                  </a:lnTo>
                  <a:lnTo>
                    <a:pt x="18921" y="15454"/>
                  </a:lnTo>
                  <a:lnTo>
                    <a:pt x="23187" y="15454"/>
                  </a:lnTo>
                  <a:lnTo>
                    <a:pt x="301457" y="15454"/>
                  </a:lnTo>
                  <a:lnTo>
                    <a:pt x="305727" y="15454"/>
                  </a:lnTo>
                  <a:lnTo>
                    <a:pt x="309190" y="18914"/>
                  </a:lnTo>
                  <a:lnTo>
                    <a:pt x="309190" y="23183"/>
                  </a:lnTo>
                  <a:lnTo>
                    <a:pt x="309190" y="69562"/>
                  </a:lnTo>
                  <a:lnTo>
                    <a:pt x="309190" y="73832"/>
                  </a:lnTo>
                  <a:lnTo>
                    <a:pt x="312649" y="77292"/>
                  </a:lnTo>
                  <a:lnTo>
                    <a:pt x="316919" y="77292"/>
                  </a:lnTo>
                  <a:lnTo>
                    <a:pt x="321185" y="77292"/>
                  </a:lnTo>
                  <a:lnTo>
                    <a:pt x="324648" y="73832"/>
                  </a:lnTo>
                  <a:lnTo>
                    <a:pt x="324648" y="69562"/>
                  </a:lnTo>
                  <a:lnTo>
                    <a:pt x="324648" y="23183"/>
                  </a:lnTo>
                  <a:lnTo>
                    <a:pt x="322873" y="14269"/>
                  </a:lnTo>
                  <a:lnTo>
                    <a:pt x="318025" y="6956"/>
                  </a:lnTo>
                  <a:lnTo>
                    <a:pt x="310820" y="1961"/>
                  </a:lnTo>
                  <a:lnTo>
                    <a:pt x="301975" y="0"/>
                  </a:lnTo>
                  <a:lnTo>
                    <a:pt x="22673" y="0"/>
                  </a:lnTo>
                  <a:lnTo>
                    <a:pt x="13828" y="1961"/>
                  </a:lnTo>
                  <a:lnTo>
                    <a:pt x="6623" y="6956"/>
                  </a:lnTo>
                  <a:lnTo>
                    <a:pt x="1775" y="14269"/>
                  </a:lnTo>
                  <a:lnTo>
                    <a:pt x="0" y="23183"/>
                  </a:lnTo>
                  <a:lnTo>
                    <a:pt x="0" y="440585"/>
                  </a:lnTo>
                  <a:lnTo>
                    <a:pt x="1822" y="449613"/>
                  </a:lnTo>
                  <a:lnTo>
                    <a:pt x="6791" y="456985"/>
                  </a:lnTo>
                  <a:lnTo>
                    <a:pt x="14162" y="461954"/>
                  </a:lnTo>
                  <a:lnTo>
                    <a:pt x="23187" y="463777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406805" y="11192"/>
                  </a:moveTo>
                  <a:lnTo>
                    <a:pt x="352473" y="11192"/>
                  </a:lnTo>
                  <a:lnTo>
                    <a:pt x="35384" y="328280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761" y="330761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9195" y="417920"/>
                  </a:lnTo>
                  <a:lnTo>
                    <a:pt x="10213" y="417711"/>
                  </a:lnTo>
                  <a:lnTo>
                    <a:pt x="61990" y="395507"/>
                  </a:lnTo>
                  <a:lnTo>
                    <a:pt x="22816" y="395507"/>
                  </a:lnTo>
                  <a:lnTo>
                    <a:pt x="43498" y="347241"/>
                  </a:lnTo>
                  <a:lnTo>
                    <a:pt x="65430" y="347241"/>
                  </a:lnTo>
                  <a:lnTo>
                    <a:pt x="51854" y="333665"/>
                  </a:lnTo>
                  <a:lnTo>
                    <a:pt x="307051" y="78479"/>
                  </a:lnTo>
                  <a:lnTo>
                    <a:pt x="328910" y="78479"/>
                  </a:lnTo>
                  <a:lnTo>
                    <a:pt x="317981" y="67549"/>
                  </a:lnTo>
                  <a:lnTo>
                    <a:pt x="330602" y="54918"/>
                  </a:lnTo>
                  <a:lnTo>
                    <a:pt x="352438" y="54918"/>
                  </a:lnTo>
                  <a:lnTo>
                    <a:pt x="341532" y="43988"/>
                  </a:lnTo>
                  <a:lnTo>
                    <a:pt x="369260" y="16300"/>
                  </a:lnTo>
                  <a:lnTo>
                    <a:pt x="377798" y="14014"/>
                  </a:lnTo>
                  <a:lnTo>
                    <a:pt x="408786" y="14014"/>
                  </a:lnTo>
                  <a:lnTo>
                    <a:pt x="406994" y="11318"/>
                  </a:lnTo>
                  <a:lnTo>
                    <a:pt x="406805" y="11192"/>
                  </a:lnTo>
                  <a:close/>
                </a:path>
                <a:path w="418465" h="418465">
                  <a:moveTo>
                    <a:pt x="65430" y="347241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lnTo>
                    <a:pt x="61990" y="39550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932" y="382960"/>
                  </a:lnTo>
                  <a:lnTo>
                    <a:pt x="106502" y="366465"/>
                  </a:lnTo>
                  <a:lnTo>
                    <a:pt x="84654" y="366465"/>
                  </a:lnTo>
                  <a:lnTo>
                    <a:pt x="65430" y="347241"/>
                  </a:lnTo>
                  <a:close/>
                </a:path>
                <a:path w="418465" h="418465">
                  <a:moveTo>
                    <a:pt x="328910" y="78479"/>
                  </a:moveTo>
                  <a:lnTo>
                    <a:pt x="307051" y="78479"/>
                  </a:lnTo>
                  <a:lnTo>
                    <a:pt x="339840" y="111268"/>
                  </a:lnTo>
                  <a:lnTo>
                    <a:pt x="84654" y="366465"/>
                  </a:lnTo>
                  <a:lnTo>
                    <a:pt x="106502" y="366465"/>
                  </a:lnTo>
                  <a:lnTo>
                    <a:pt x="372632" y="100338"/>
                  </a:lnTo>
                  <a:lnTo>
                    <a:pt x="350770" y="100338"/>
                  </a:lnTo>
                  <a:lnTo>
                    <a:pt x="328910" y="78479"/>
                  </a:lnTo>
                  <a:close/>
                </a:path>
                <a:path w="418465" h="418465">
                  <a:moveTo>
                    <a:pt x="352438" y="54918"/>
                  </a:move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lnTo>
                    <a:pt x="372632" y="100338"/>
                  </a:lnTo>
                  <a:lnTo>
                    <a:pt x="396154" y="76817"/>
                  </a:lnTo>
                  <a:lnTo>
                    <a:pt x="374291" y="76817"/>
                  </a:lnTo>
                  <a:lnTo>
                    <a:pt x="352438" y="54918"/>
                  </a:lnTo>
                  <a:close/>
                </a:path>
                <a:path w="418465" h="418465">
                  <a:moveTo>
                    <a:pt x="408786" y="14014"/>
                  </a:moveTo>
                  <a:lnTo>
                    <a:pt x="377798" y="14014"/>
                  </a:lnTo>
                  <a:lnTo>
                    <a:pt x="393804" y="18301"/>
                  </a:lnTo>
                  <a:lnTo>
                    <a:pt x="400057" y="24551"/>
                  </a:lnTo>
                  <a:lnTo>
                    <a:pt x="404345" y="40561"/>
                  </a:lnTo>
                  <a:lnTo>
                    <a:pt x="402059" y="49100"/>
                  </a:lnTo>
                  <a:lnTo>
                    <a:pt x="396198" y="54957"/>
                  </a:lnTo>
                  <a:lnTo>
                    <a:pt x="374291" y="76817"/>
                  </a:lnTo>
                  <a:lnTo>
                    <a:pt x="396154" y="76817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8786" y="14014"/>
                  </a:lnTo>
                  <a:close/>
                </a:path>
                <a:path w="418465" h="418465">
                  <a:moveTo>
                    <a:pt x="396158" y="54950"/>
                  </a:moveTo>
                  <a:close/>
                </a:path>
                <a:path w="418465" h="418465">
                  <a:moveTo>
                    <a:pt x="379748" y="0"/>
                  </a:moveTo>
                  <a:lnTo>
                    <a:pt x="365235" y="2783"/>
                  </a:lnTo>
                  <a:lnTo>
                    <a:pt x="352454" y="11199"/>
                  </a:lnTo>
                  <a:lnTo>
                    <a:pt x="406805" y="11192"/>
                  </a:lnTo>
                  <a:lnTo>
                    <a:pt x="394249" y="2846"/>
                  </a:lnTo>
                  <a:lnTo>
                    <a:pt x="379748" y="0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734043" y="317960"/>
              <a:ext cx="65556" cy="65545"/>
            </a:xfrm>
            <a:prstGeom prst="rect">
              <a:avLst/>
            </a:prstGeom>
            <a:blipFill>
              <a:blip r:embed="rId3" cstate="print"/>
              <a:stretch>
                <a:fillRect/>
              </a:stretch>
            </a:blip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393882" y="305318"/>
              <a:ext cx="418465" cy="418465"/>
            </a:xfrm>
            <a:custGeom>
              <a:avLst/>
              <a:gdLst/>
              <a:ahLst/>
              <a:cxnLst/>
              <a:rect l="l" t="t" r="r" b="b"/>
              <a:pathLst>
                <a:path w="418465" h="418465">
                  <a:moveTo>
                    <a:pt x="22816" y="395507"/>
                  </a:moveTo>
                  <a:lnTo>
                    <a:pt x="43498" y="347241"/>
                  </a:lnTo>
                  <a:lnTo>
                    <a:pt x="71078" y="374821"/>
                  </a:lnTo>
                  <a:lnTo>
                    <a:pt x="22816" y="395507"/>
                  </a:lnTo>
                  <a:close/>
                </a:path>
                <a:path w="418465" h="418465">
                  <a:moveTo>
                    <a:pt x="307051" y="78479"/>
                  </a:moveTo>
                  <a:lnTo>
                    <a:pt x="339840" y="111268"/>
                  </a:lnTo>
                  <a:lnTo>
                    <a:pt x="84654" y="366465"/>
                  </a:lnTo>
                  <a:lnTo>
                    <a:pt x="51854" y="333665"/>
                  </a:lnTo>
                  <a:lnTo>
                    <a:pt x="307051" y="78479"/>
                  </a:lnTo>
                  <a:close/>
                </a:path>
                <a:path w="418465" h="418465">
                  <a:moveTo>
                    <a:pt x="350770" y="100338"/>
                  </a:moveTo>
                  <a:lnTo>
                    <a:pt x="317981" y="67549"/>
                  </a:lnTo>
                  <a:lnTo>
                    <a:pt x="330602" y="54918"/>
                  </a:lnTo>
                  <a:lnTo>
                    <a:pt x="363402" y="87713"/>
                  </a:lnTo>
                  <a:lnTo>
                    <a:pt x="350770" y="100338"/>
                  </a:lnTo>
                  <a:close/>
                </a:path>
                <a:path w="418465" h="418465">
                  <a:moveTo>
                    <a:pt x="352473" y="11192"/>
                  </a:moveTo>
                  <a:lnTo>
                    <a:pt x="301579" y="62078"/>
                  </a:lnTo>
                  <a:lnTo>
                    <a:pt x="35460" y="328208"/>
                  </a:lnTo>
                  <a:lnTo>
                    <a:pt x="35359" y="328381"/>
                  </a:lnTo>
                  <a:lnTo>
                    <a:pt x="34678" y="329086"/>
                  </a:lnTo>
                  <a:lnTo>
                    <a:pt x="34182" y="329825"/>
                  </a:lnTo>
                  <a:lnTo>
                    <a:pt x="33822" y="330631"/>
                  </a:lnTo>
                  <a:lnTo>
                    <a:pt x="33761" y="330761"/>
                  </a:lnTo>
                  <a:lnTo>
                    <a:pt x="1026" y="407145"/>
                  </a:lnTo>
                  <a:lnTo>
                    <a:pt x="0" y="409531"/>
                  </a:lnTo>
                  <a:lnTo>
                    <a:pt x="245" y="412274"/>
                  </a:lnTo>
                  <a:lnTo>
                    <a:pt x="1677" y="414446"/>
                  </a:lnTo>
                  <a:lnTo>
                    <a:pt x="3107" y="416613"/>
                  </a:lnTo>
                  <a:lnTo>
                    <a:pt x="5529" y="417920"/>
                  </a:lnTo>
                  <a:lnTo>
                    <a:pt x="8129" y="417920"/>
                  </a:lnTo>
                  <a:lnTo>
                    <a:pt x="9177" y="417923"/>
                  </a:lnTo>
                  <a:lnTo>
                    <a:pt x="10213" y="417711"/>
                  </a:lnTo>
                  <a:lnTo>
                    <a:pt x="11174" y="417293"/>
                  </a:lnTo>
                  <a:lnTo>
                    <a:pt x="87552" y="384559"/>
                  </a:lnTo>
                  <a:lnTo>
                    <a:pt x="87682" y="384497"/>
                  </a:lnTo>
                  <a:lnTo>
                    <a:pt x="88492" y="384141"/>
                  </a:lnTo>
                  <a:lnTo>
                    <a:pt x="89226" y="383641"/>
                  </a:lnTo>
                  <a:lnTo>
                    <a:pt x="89863" y="383029"/>
                  </a:lnTo>
                  <a:lnTo>
                    <a:pt x="90032" y="382935"/>
                  </a:lnTo>
                  <a:lnTo>
                    <a:pt x="356227" y="116748"/>
                  </a:lnTo>
                  <a:lnTo>
                    <a:pt x="407113" y="65858"/>
                  </a:lnTo>
                  <a:lnTo>
                    <a:pt x="415530" y="53076"/>
                  </a:lnTo>
                  <a:lnTo>
                    <a:pt x="418313" y="38563"/>
                  </a:lnTo>
                  <a:lnTo>
                    <a:pt x="415466" y="24063"/>
                  </a:lnTo>
                  <a:lnTo>
                    <a:pt x="406994" y="11318"/>
                  </a:lnTo>
                  <a:lnTo>
                    <a:pt x="394249" y="2846"/>
                  </a:lnTo>
                  <a:lnTo>
                    <a:pt x="379748" y="0"/>
                  </a:lnTo>
                  <a:lnTo>
                    <a:pt x="365235" y="2783"/>
                  </a:lnTo>
                  <a:lnTo>
                    <a:pt x="352454" y="11199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409721" y="360080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3235" y="0"/>
                  </a:move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197501" y="0"/>
                  </a:moveTo>
                  <a:lnTo>
                    <a:pt x="3459" y="0"/>
                  </a:lnTo>
                  <a:lnTo>
                    <a:pt x="0" y="3459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3459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409721" y="406457"/>
              <a:ext cx="201295" cy="15875"/>
            </a:xfrm>
            <a:custGeom>
              <a:avLst/>
              <a:gdLst/>
              <a:ahLst/>
              <a:cxnLst/>
              <a:rect l="l" t="t" r="r" b="b"/>
              <a:pathLst>
                <a:path w="201295" h="15875">
                  <a:moveTo>
                    <a:pt x="200964" y="7728"/>
                  </a:moveTo>
                  <a:lnTo>
                    <a:pt x="200964" y="3459"/>
                  </a:lnTo>
                  <a:lnTo>
                    <a:pt x="197501" y="0"/>
                  </a:lnTo>
                  <a:lnTo>
                    <a:pt x="193235" y="0"/>
                  </a:lnTo>
                  <a:lnTo>
                    <a:pt x="7728" y="0"/>
                  </a:lnTo>
                  <a:lnTo>
                    <a:pt x="3459" y="0"/>
                  </a:lnTo>
                  <a:lnTo>
                    <a:pt x="0" y="3459"/>
                  </a:lnTo>
                  <a:lnTo>
                    <a:pt x="0" y="7728"/>
                  </a:lnTo>
                  <a:lnTo>
                    <a:pt x="0" y="11998"/>
                  </a:lnTo>
                  <a:lnTo>
                    <a:pt x="3459" y="15457"/>
                  </a:lnTo>
                  <a:lnTo>
                    <a:pt x="7728" y="15457"/>
                  </a:lnTo>
                  <a:lnTo>
                    <a:pt x="193235" y="15457"/>
                  </a:lnTo>
                  <a:lnTo>
                    <a:pt x="197501" y="15457"/>
                  </a:lnTo>
                  <a:lnTo>
                    <a:pt x="200964" y="11998"/>
                  </a:lnTo>
                  <a:lnTo>
                    <a:pt x="200964" y="7728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151124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3463"/>
                  </a:lnTo>
                  <a:close/>
                </a:path>
              </a:pathLst>
            </a:custGeom>
            <a:solidFill>
              <a:srgbClr val="00AEE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6" name="object 26"/>
            <p:cNvSpPr/>
            <p:nvPr/>
          </p:nvSpPr>
          <p:spPr>
            <a:xfrm>
              <a:off x="409721" y="452830"/>
              <a:ext cx="154940" cy="15875"/>
            </a:xfrm>
            <a:custGeom>
              <a:avLst/>
              <a:gdLst/>
              <a:ahLst/>
              <a:cxnLst/>
              <a:rect l="l" t="t" r="r" b="b"/>
              <a:pathLst>
                <a:path w="154940" h="15875">
                  <a:moveTo>
                    <a:pt x="7728" y="0"/>
                  </a:moveTo>
                  <a:lnTo>
                    <a:pt x="3459" y="0"/>
                  </a:lnTo>
                  <a:lnTo>
                    <a:pt x="0" y="3463"/>
                  </a:lnTo>
                  <a:lnTo>
                    <a:pt x="0" y="7732"/>
                  </a:lnTo>
                  <a:lnTo>
                    <a:pt x="0" y="11998"/>
                  </a:lnTo>
                  <a:lnTo>
                    <a:pt x="3459" y="15461"/>
                  </a:lnTo>
                  <a:lnTo>
                    <a:pt x="7728" y="15461"/>
                  </a:lnTo>
                  <a:lnTo>
                    <a:pt x="146858" y="15461"/>
                  </a:lnTo>
                  <a:lnTo>
                    <a:pt x="151124" y="15461"/>
                  </a:lnTo>
                  <a:lnTo>
                    <a:pt x="154587" y="11998"/>
                  </a:lnTo>
                  <a:lnTo>
                    <a:pt x="154587" y="7732"/>
                  </a:lnTo>
                  <a:lnTo>
                    <a:pt x="154587" y="3463"/>
                  </a:lnTo>
                  <a:lnTo>
                    <a:pt x="151124" y="0"/>
                  </a:lnTo>
                  <a:lnTo>
                    <a:pt x="146858" y="0"/>
                  </a:lnTo>
                  <a:lnTo>
                    <a:pt x="7728" y="0"/>
                  </a:lnTo>
                  <a:close/>
                </a:path>
              </a:pathLst>
            </a:custGeom>
            <a:ln w="3175">
              <a:solidFill>
                <a:srgbClr val="00AEE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7" name="Picture 2" descr="D:\Ona\O'quv Amaliyot\kopy\books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3300" y="2235721"/>
            <a:ext cx="2074201" cy="33028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Рисунок 28" descr="D:\Дмитрий\Мои документы\kart\4441-276x300.jpg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 flipH="1">
            <a:off x="954074" y="1908177"/>
            <a:ext cx="4000528" cy="1214446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Технология «Корректор»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7312" y="622293"/>
            <a:ext cx="5051669" cy="738664"/>
          </a:xfrm>
        </p:spPr>
        <p:txBody>
          <a:bodyPr/>
          <a:lstStyle/>
          <a:p>
            <a:r>
              <a:rPr lang="ru-RU" sz="1600" dirty="0" smtClean="0"/>
              <a:t>Из слов, данных вразброску, восстановите пословицы и запишите в тетради. Что они выражают: просьбу, совет или приказ? </a:t>
            </a:r>
            <a:endParaRPr lang="ru-RU" sz="16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9694" y="1408110"/>
            <a:ext cx="5286412" cy="164307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Технология «Корректор»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93731"/>
            <a:ext cx="4980229" cy="2215991"/>
          </a:xfrm>
        </p:spPr>
        <p:txBody>
          <a:bodyPr/>
          <a:lstStyle/>
          <a:p>
            <a:r>
              <a:rPr lang="ru-RU" sz="1600" dirty="0" smtClean="0"/>
              <a:t> 1. торопись, не, языком, спеши, делом.</a:t>
            </a:r>
          </a:p>
          <a:p>
            <a:r>
              <a:rPr lang="ru-RU" sz="1600" dirty="0" smtClean="0"/>
              <a:t> 2. говори, больше, меньше, делай. </a:t>
            </a:r>
          </a:p>
          <a:p>
            <a:r>
              <a:rPr lang="ru-RU" sz="1600" dirty="0" smtClean="0"/>
              <a:t> 3. по, суди, его, о, человеке, труду.</a:t>
            </a:r>
          </a:p>
          <a:p>
            <a:r>
              <a:rPr lang="ru-RU" sz="1600" dirty="0" smtClean="0"/>
              <a:t> 4. откладывай, не, то, завтра, на, что, </a:t>
            </a:r>
          </a:p>
          <a:p>
            <a:r>
              <a:rPr lang="ru-RU" sz="1600" dirty="0" smtClean="0"/>
              <a:t>     сегодня, сделать, можно.  </a:t>
            </a:r>
          </a:p>
          <a:p>
            <a:r>
              <a:rPr lang="ru-RU" sz="1600" dirty="0" smtClean="0"/>
              <a:t> 5. безделье, откладывай, не, да, дело, </a:t>
            </a:r>
          </a:p>
          <a:p>
            <a:r>
              <a:rPr lang="ru-RU" sz="1600" dirty="0" smtClean="0"/>
              <a:t>     откладывай.</a:t>
            </a:r>
          </a:p>
          <a:p>
            <a:r>
              <a:rPr lang="ru-RU" sz="1600" dirty="0" smtClean="0"/>
              <a:t> 6. рукоделью, не, к, привыкай, безделью,    </a:t>
            </a:r>
          </a:p>
          <a:p>
            <a:r>
              <a:rPr lang="ru-RU" sz="1600" dirty="0" smtClean="0"/>
              <a:t>     учись.  </a:t>
            </a:r>
            <a:endParaRPr lang="ru-RU" sz="1600" dirty="0"/>
          </a:p>
        </p:txBody>
      </p:sp>
      <p:pic>
        <p:nvPicPr>
          <p:cNvPr id="4" name="Picture 4" descr="20sm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1660" y="1122359"/>
            <a:ext cx="1285884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Технология «Корректор».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693731"/>
            <a:ext cx="4500594" cy="2215991"/>
          </a:xfrm>
        </p:spPr>
        <p:txBody>
          <a:bodyPr/>
          <a:lstStyle/>
          <a:p>
            <a:r>
              <a:rPr lang="ru-RU" sz="1600" dirty="0" smtClean="0"/>
              <a:t> 1. Не спеши языком, торопись делом.</a:t>
            </a:r>
          </a:p>
          <a:p>
            <a:r>
              <a:rPr lang="ru-RU" sz="1600" dirty="0" smtClean="0"/>
              <a:t> 2. Меньше говори, больше делай. </a:t>
            </a:r>
          </a:p>
          <a:p>
            <a:r>
              <a:rPr lang="ru-RU" sz="1600" dirty="0" smtClean="0"/>
              <a:t> 3. Суди о человеке по его труду.</a:t>
            </a:r>
          </a:p>
          <a:p>
            <a:r>
              <a:rPr lang="ru-RU" sz="1600" dirty="0" smtClean="0"/>
              <a:t> 4. Не откладывай на завтра то, что</a:t>
            </a:r>
          </a:p>
          <a:p>
            <a:r>
              <a:rPr lang="ru-RU" sz="1600" dirty="0" smtClean="0"/>
              <a:t>     можно сделать сегодня.  </a:t>
            </a:r>
          </a:p>
          <a:p>
            <a:r>
              <a:rPr lang="ru-RU" sz="1600" dirty="0" smtClean="0"/>
              <a:t> 5. Откладывай безделье, да не   </a:t>
            </a:r>
          </a:p>
          <a:p>
            <a:r>
              <a:rPr lang="ru-RU" sz="1600" dirty="0" smtClean="0"/>
              <a:t>     откладывай дело.</a:t>
            </a:r>
          </a:p>
          <a:p>
            <a:r>
              <a:rPr lang="ru-RU" sz="1600" dirty="0" smtClean="0"/>
              <a:t> 6. Не привыкай к безделью, учись  </a:t>
            </a:r>
          </a:p>
          <a:p>
            <a:r>
              <a:rPr lang="ru-RU" sz="1600" dirty="0" smtClean="0"/>
              <a:t>     рукоделью.  </a:t>
            </a:r>
            <a:endParaRPr lang="ru-RU" sz="1600" dirty="0"/>
          </a:p>
        </p:txBody>
      </p:sp>
      <p:pic>
        <p:nvPicPr>
          <p:cNvPr id="5" name="Picture 2" descr="http://klub-drug.ru/wp-content/uploads/2011/04/41.2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4098" y="1265235"/>
            <a:ext cx="2071702" cy="1676134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Лингвистическая задача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818" y="622294"/>
            <a:ext cx="5572164" cy="1969770"/>
          </a:xfrm>
        </p:spPr>
        <p:txBody>
          <a:bodyPr/>
          <a:lstStyle/>
          <a:p>
            <a:r>
              <a:rPr lang="ru-RU" sz="1600" dirty="0" smtClean="0"/>
              <a:t>   Составьте </a:t>
            </a:r>
            <a:r>
              <a:rPr lang="ru-RU" sz="1600" dirty="0" smtClean="0"/>
              <a:t>предложения, соответствующие   </a:t>
            </a:r>
          </a:p>
          <a:p>
            <a:r>
              <a:rPr lang="ru-RU" sz="1600" dirty="0" smtClean="0"/>
              <a:t> </a:t>
            </a:r>
            <a:r>
              <a:rPr lang="ru-RU" sz="1600" dirty="0" smtClean="0"/>
              <a:t>               </a:t>
            </a:r>
            <a:r>
              <a:rPr lang="ru-RU" sz="1600" dirty="0" smtClean="0"/>
              <a:t>данным характеристикам:</a:t>
            </a:r>
            <a:endParaRPr lang="ru-RU" sz="1600" dirty="0" smtClean="0"/>
          </a:p>
          <a:p>
            <a:r>
              <a:rPr lang="ru-RU" sz="1600" dirty="0" smtClean="0"/>
              <a:t>  </a:t>
            </a:r>
            <a:r>
              <a:rPr lang="ru-RU" sz="1600" dirty="0" smtClean="0">
                <a:solidFill>
                  <a:schemeClr val="tx1"/>
                </a:solidFill>
              </a:rPr>
              <a:t>1. повествовательное, невосклицательное;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2. повествовательное, восклицательное;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3. вопросительное, невосклицательное;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4. вопросительное, восклицательное;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5. побудительное, невосклицательное;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  6. побудительное, восклицательное;</a:t>
            </a:r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4" name="Picture 3" descr="C:\Users\Бакибаева\Desktop\kisspng-question-mark-exclamation-mark-clip-art-question-5acdccc0668b24.4308677315234367364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lc="http://schemas.openxmlformats.org/drawingml/2006/lockedCanvas" xmlns="" xmlns:a14="http://schemas.microsoft.com/office/drawing/2010/main">
                  <a14:imgLayer r:embed="">
                    <a14:imgEffect>
                      <a14:backgroundRemoval t="10000" b="90000" l="10000" r="90000">
                        <a14:foregroundMark x1="46778" y1="75000" x2="54000" y2="81083"/>
                        <a14:foregroundMark x1="79444" y1="21667" x2="79444" y2="21667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lc="http://schemas.openxmlformats.org/drawingml/2006/lockedCanvas"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349079">
            <a:off x="4110415" y="1489312"/>
            <a:ext cx="1691200" cy="1753262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Лингвистическая задача. Проверьте!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8256" y="550855"/>
            <a:ext cx="5500726" cy="2616101"/>
          </a:xfrm>
        </p:spPr>
        <p:txBody>
          <a:bodyPr/>
          <a:lstStyle/>
          <a:p>
            <a:pPr marL="342900" indent="-342900"/>
            <a:r>
              <a:rPr lang="ru-RU" sz="1400" dirty="0" smtClean="0"/>
              <a:t>1. Перелётные птицы собираются в дальний путь.</a:t>
            </a:r>
          </a:p>
          <a:p>
            <a:r>
              <a:rPr lang="ru-RU" sz="1400" dirty="0" smtClean="0">
                <a:solidFill>
                  <a:schemeClr val="tx1"/>
                </a:solidFill>
              </a:rPr>
              <a:t>    (повествовательное, невосклицательное);</a:t>
            </a:r>
          </a:p>
          <a:p>
            <a:pPr marL="342900" indent="-342900"/>
            <a:r>
              <a:rPr lang="ru-RU" sz="1400" dirty="0" smtClean="0">
                <a:solidFill>
                  <a:srgbClr val="0070C0"/>
                </a:solidFill>
              </a:rPr>
              <a:t>2. Брат приехал! </a:t>
            </a:r>
          </a:p>
          <a:p>
            <a:pPr marL="342900" indent="-342900"/>
            <a:r>
              <a:rPr lang="ru-RU" sz="1400" dirty="0" smtClean="0">
                <a:solidFill>
                  <a:srgbClr val="0070C0"/>
                </a:solidFill>
              </a:rPr>
              <a:t>    </a:t>
            </a:r>
            <a:r>
              <a:rPr lang="ru-RU" sz="1400" dirty="0" smtClean="0">
                <a:solidFill>
                  <a:schemeClr val="tx1"/>
                </a:solidFill>
              </a:rPr>
              <a:t>(повествовательное, восклицательное);</a:t>
            </a:r>
          </a:p>
          <a:p>
            <a:pPr marL="342900" indent="-342900"/>
            <a:r>
              <a:rPr lang="ru-RU" sz="1400" dirty="0" smtClean="0">
                <a:solidFill>
                  <a:srgbClr val="0070C0"/>
                </a:solidFill>
              </a:rPr>
              <a:t>3. Когда мы можем встретиться с тобой?</a:t>
            </a:r>
          </a:p>
          <a:p>
            <a:pPr marL="342900" indent="-342900"/>
            <a:r>
              <a:rPr lang="ru-RU" sz="1400" dirty="0" smtClean="0">
                <a:solidFill>
                  <a:schemeClr val="tx1"/>
                </a:solidFill>
              </a:rPr>
              <a:t>    (вопросительное, невосклицательное);</a:t>
            </a:r>
          </a:p>
          <a:p>
            <a:pPr marL="342900" indent="-342900"/>
            <a:r>
              <a:rPr lang="ru-RU" sz="1400" dirty="0" smtClean="0">
                <a:solidFill>
                  <a:srgbClr val="0070C0"/>
                </a:solidFill>
              </a:rPr>
              <a:t>4. Когда же ты придёшь?!</a:t>
            </a:r>
          </a:p>
          <a:p>
            <a:pPr marL="342900" indent="-342900"/>
            <a:r>
              <a:rPr lang="ru-RU" sz="1400" dirty="0" smtClean="0">
                <a:solidFill>
                  <a:srgbClr val="0070C0"/>
                </a:solidFill>
              </a:rPr>
              <a:t>    </a:t>
            </a:r>
            <a:r>
              <a:rPr lang="ru-RU" sz="1400" dirty="0" smtClean="0">
                <a:solidFill>
                  <a:schemeClr val="tx1"/>
                </a:solidFill>
              </a:rPr>
              <a:t>(вопросительное, восклицательное);</a:t>
            </a:r>
          </a:p>
          <a:p>
            <a:pPr marL="342900" indent="-342900"/>
            <a:r>
              <a:rPr lang="ru-RU" sz="1400" dirty="0" smtClean="0">
                <a:solidFill>
                  <a:srgbClr val="0070C0"/>
                </a:solidFill>
              </a:rPr>
              <a:t>5. Никогда не жалейте времени  для хороших людей.</a:t>
            </a:r>
          </a:p>
          <a:p>
            <a:pPr marL="342900" indent="-342900"/>
            <a:r>
              <a:rPr lang="ru-RU" sz="1400" dirty="0" smtClean="0">
                <a:solidFill>
                  <a:srgbClr val="0070C0"/>
                </a:solidFill>
              </a:rPr>
              <a:t>    </a:t>
            </a:r>
            <a:r>
              <a:rPr lang="ru-RU" sz="1400" dirty="0" smtClean="0">
                <a:solidFill>
                  <a:schemeClr val="tx1"/>
                </a:solidFill>
              </a:rPr>
              <a:t>(побудительное, невосклицательное);</a:t>
            </a:r>
          </a:p>
          <a:p>
            <a:pPr marL="342900" indent="-342900"/>
            <a:r>
              <a:rPr lang="ru-RU" sz="1400" dirty="0" smtClean="0">
                <a:solidFill>
                  <a:srgbClr val="0070C0"/>
                </a:solidFill>
              </a:rPr>
              <a:t>6. Цвети и крепни на века, Узбекистан мой дорогой!</a:t>
            </a:r>
          </a:p>
          <a:p>
            <a:pPr marL="342900" indent="-342900"/>
            <a:r>
              <a:rPr lang="ru-RU" sz="1400" dirty="0" smtClean="0">
                <a:solidFill>
                  <a:srgbClr val="0070C0"/>
                </a:solidFill>
              </a:rPr>
              <a:t>    </a:t>
            </a:r>
            <a:r>
              <a:rPr lang="ru-RU" sz="1400" dirty="0" smtClean="0">
                <a:solidFill>
                  <a:schemeClr val="tx1"/>
                </a:solidFill>
              </a:rPr>
              <a:t>(побудительное, восклицательное);</a:t>
            </a:r>
            <a:endParaRPr lang="ru-RU" sz="1400" dirty="0" smtClean="0">
              <a:solidFill>
                <a:srgbClr val="0070C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 Словарная работа 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97082" y="622294"/>
            <a:ext cx="3500462" cy="2954655"/>
          </a:xfrm>
        </p:spPr>
        <p:txBody>
          <a:bodyPr/>
          <a:lstStyle/>
          <a:p>
            <a:r>
              <a:rPr lang="ru-RU" sz="1600" dirty="0" smtClean="0">
                <a:solidFill>
                  <a:schemeClr val="tx1"/>
                </a:solidFill>
              </a:rPr>
              <a:t>приказ </a:t>
            </a:r>
            <a:r>
              <a:rPr lang="ru-RU" sz="1600" dirty="0" smtClean="0">
                <a:solidFill>
                  <a:schemeClr val="tx1"/>
                </a:solidFill>
              </a:rPr>
              <a:t>– </a:t>
            </a:r>
            <a:r>
              <a:rPr lang="en-US" sz="1600" dirty="0" err="1" smtClean="0">
                <a:solidFill>
                  <a:schemeClr val="tx1"/>
                </a:solidFill>
              </a:rPr>
              <a:t>buyruq</a:t>
            </a:r>
            <a:r>
              <a:rPr lang="en-US" sz="1600" dirty="0" smtClean="0">
                <a:solidFill>
                  <a:schemeClr val="tx1"/>
                </a:solidFill>
              </a:rPr>
              <a:t>;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совет </a:t>
            </a:r>
            <a:r>
              <a:rPr lang="ru-RU" sz="1600" dirty="0" smtClean="0">
                <a:solidFill>
                  <a:schemeClr val="tx1"/>
                </a:solidFill>
              </a:rPr>
              <a:t>– </a:t>
            </a:r>
            <a:r>
              <a:rPr lang="en-US" sz="1600" dirty="0" err="1" smtClean="0">
                <a:solidFill>
                  <a:schemeClr val="tx1"/>
                </a:solidFill>
              </a:rPr>
              <a:t>maslahat</a:t>
            </a:r>
            <a:r>
              <a:rPr lang="en-US" sz="1600" dirty="0" smtClean="0">
                <a:solidFill>
                  <a:schemeClr val="tx1"/>
                </a:solidFill>
              </a:rPr>
              <a:t>;</a:t>
            </a:r>
            <a:r>
              <a:rPr lang="ru-RU" sz="1600" dirty="0" smtClean="0">
                <a:solidFill>
                  <a:schemeClr val="tx1"/>
                </a:solidFill>
              </a:rPr>
              <a:t> </a:t>
            </a:r>
          </a:p>
          <a:p>
            <a:r>
              <a:rPr lang="ru-RU" sz="1600" dirty="0" smtClean="0">
                <a:solidFill>
                  <a:schemeClr val="tx1"/>
                </a:solidFill>
              </a:rPr>
              <a:t>просьба </a:t>
            </a:r>
            <a:r>
              <a:rPr lang="ru-RU" sz="1600" dirty="0" smtClean="0">
                <a:solidFill>
                  <a:schemeClr val="tx1"/>
                </a:solidFill>
              </a:rPr>
              <a:t>– </a:t>
            </a:r>
            <a:r>
              <a:rPr lang="en-US" sz="1600" dirty="0" err="1" smtClean="0">
                <a:solidFill>
                  <a:schemeClr val="tx1"/>
                </a:solidFill>
              </a:rPr>
              <a:t>iltimos</a:t>
            </a:r>
            <a:r>
              <a:rPr lang="en-US" sz="1600" dirty="0" smtClean="0">
                <a:solidFill>
                  <a:schemeClr val="tx1"/>
                </a:solidFill>
              </a:rPr>
              <a:t>;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п</a:t>
            </a:r>
            <a:r>
              <a:rPr lang="ru-RU" sz="1600" dirty="0" smtClean="0">
                <a:solidFill>
                  <a:schemeClr val="tx1"/>
                </a:solidFill>
              </a:rPr>
              <a:t>редостережение </a:t>
            </a:r>
            <a:r>
              <a:rPr lang="ru-RU" sz="1600" dirty="0" smtClean="0">
                <a:solidFill>
                  <a:schemeClr val="tx1"/>
                </a:solidFill>
              </a:rPr>
              <a:t>– </a:t>
            </a:r>
            <a:r>
              <a:rPr lang="en-US" sz="1600" dirty="0" err="1" smtClean="0">
                <a:solidFill>
                  <a:schemeClr val="tx1"/>
                </a:solidFill>
              </a:rPr>
              <a:t>ogohlantirish</a:t>
            </a:r>
            <a:r>
              <a:rPr lang="en-US" sz="1600" dirty="0" smtClean="0">
                <a:solidFill>
                  <a:schemeClr val="tx1"/>
                </a:solidFill>
              </a:rPr>
              <a:t>;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п</a:t>
            </a:r>
            <a:r>
              <a:rPr lang="ru-RU" sz="1600" dirty="0" smtClean="0">
                <a:solidFill>
                  <a:schemeClr val="tx1"/>
                </a:solidFill>
              </a:rPr>
              <a:t>редложение </a:t>
            </a:r>
            <a:r>
              <a:rPr lang="ru-RU" sz="1600" dirty="0" smtClean="0">
                <a:solidFill>
                  <a:schemeClr val="tx1"/>
                </a:solidFill>
              </a:rPr>
              <a:t>– </a:t>
            </a:r>
            <a:r>
              <a:rPr lang="en-US" sz="1600" dirty="0" err="1" smtClean="0">
                <a:solidFill>
                  <a:schemeClr val="tx1"/>
                </a:solidFill>
              </a:rPr>
              <a:t>taklif</a:t>
            </a:r>
            <a:r>
              <a:rPr lang="en-US" sz="1600" dirty="0" smtClean="0">
                <a:solidFill>
                  <a:schemeClr val="tx1"/>
                </a:solidFill>
              </a:rPr>
              <a:t>;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у</a:t>
            </a:r>
            <a:r>
              <a:rPr lang="ru-RU" sz="1600" dirty="0" smtClean="0">
                <a:solidFill>
                  <a:schemeClr val="tx1"/>
                </a:solidFill>
              </a:rPr>
              <a:t>гроза </a:t>
            </a:r>
            <a:r>
              <a:rPr lang="ru-RU" sz="1600" dirty="0" smtClean="0">
                <a:solidFill>
                  <a:schemeClr val="tx1"/>
                </a:solidFill>
              </a:rPr>
              <a:t>– </a:t>
            </a:r>
            <a:r>
              <a:rPr lang="en-US" sz="1600" dirty="0" err="1" smtClean="0">
                <a:solidFill>
                  <a:schemeClr val="tx1"/>
                </a:solidFill>
              </a:rPr>
              <a:t>tahdid</a:t>
            </a:r>
            <a:r>
              <a:rPr lang="en-US" sz="1600" dirty="0" smtClean="0">
                <a:solidFill>
                  <a:schemeClr val="tx1"/>
                </a:solidFill>
              </a:rPr>
              <a:t>;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п</a:t>
            </a:r>
            <a:r>
              <a:rPr lang="ru-RU" sz="1600" dirty="0" smtClean="0">
                <a:solidFill>
                  <a:schemeClr val="tx1"/>
                </a:solidFill>
              </a:rPr>
              <a:t>ротест </a:t>
            </a:r>
            <a:r>
              <a:rPr lang="ru-RU" sz="1600" dirty="0" smtClean="0">
                <a:solidFill>
                  <a:schemeClr val="tx1"/>
                </a:solidFill>
              </a:rPr>
              <a:t>– </a:t>
            </a:r>
            <a:r>
              <a:rPr lang="en-US" sz="1600" dirty="0" err="1" smtClean="0">
                <a:solidFill>
                  <a:schemeClr val="tx1"/>
                </a:solidFill>
              </a:rPr>
              <a:t>e`tiroz</a:t>
            </a:r>
            <a:r>
              <a:rPr lang="en-US" sz="1600" dirty="0" smtClean="0">
                <a:solidFill>
                  <a:schemeClr val="tx1"/>
                </a:solidFill>
              </a:rPr>
              <a:t>;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с</a:t>
            </a:r>
            <a:r>
              <a:rPr lang="ru-RU" sz="1600" dirty="0" smtClean="0">
                <a:solidFill>
                  <a:schemeClr val="tx1"/>
                </a:solidFill>
              </a:rPr>
              <a:t>огласие </a:t>
            </a:r>
            <a:r>
              <a:rPr lang="ru-RU" sz="1600" dirty="0" smtClean="0">
                <a:solidFill>
                  <a:schemeClr val="tx1"/>
                </a:solidFill>
              </a:rPr>
              <a:t>– </a:t>
            </a:r>
            <a:r>
              <a:rPr lang="en-US" sz="1600" dirty="0" err="1" smtClean="0">
                <a:solidFill>
                  <a:schemeClr val="tx1"/>
                </a:solidFill>
              </a:rPr>
              <a:t>rozilik</a:t>
            </a:r>
            <a:r>
              <a:rPr lang="en-US" sz="1600" dirty="0" smtClean="0">
                <a:solidFill>
                  <a:schemeClr val="tx1"/>
                </a:solidFill>
              </a:rPr>
              <a:t>;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р</a:t>
            </a:r>
            <a:r>
              <a:rPr lang="ru-RU" sz="1600" dirty="0" smtClean="0">
                <a:solidFill>
                  <a:schemeClr val="tx1"/>
                </a:solidFill>
              </a:rPr>
              <a:t>азрешение </a:t>
            </a:r>
            <a:r>
              <a:rPr lang="ru-RU" sz="1600" dirty="0" smtClean="0">
                <a:solidFill>
                  <a:schemeClr val="tx1"/>
                </a:solidFill>
              </a:rPr>
              <a:t>– </a:t>
            </a:r>
            <a:r>
              <a:rPr lang="en-US" sz="1600" dirty="0" err="1" smtClean="0">
                <a:solidFill>
                  <a:schemeClr val="tx1"/>
                </a:solidFill>
              </a:rPr>
              <a:t>ruhsatnoma</a:t>
            </a:r>
            <a:r>
              <a:rPr lang="en-US" sz="1600" dirty="0" smtClean="0">
                <a:solidFill>
                  <a:schemeClr val="tx1"/>
                </a:solidFill>
              </a:rPr>
              <a:t>;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dirty="0" smtClean="0">
                <a:solidFill>
                  <a:schemeClr val="tx1"/>
                </a:solidFill>
              </a:rPr>
              <a:t>п</a:t>
            </a:r>
            <a:r>
              <a:rPr lang="ru-RU" sz="1600" smtClean="0">
                <a:solidFill>
                  <a:schemeClr val="tx1"/>
                </a:solidFill>
              </a:rPr>
              <a:t>ризыв </a:t>
            </a:r>
            <a:r>
              <a:rPr lang="ru-RU" sz="1600" dirty="0" smtClean="0">
                <a:solidFill>
                  <a:schemeClr val="tx1"/>
                </a:solidFill>
              </a:rPr>
              <a:t>– </a:t>
            </a:r>
            <a:r>
              <a:rPr lang="en-US" sz="1600" dirty="0" err="1" smtClean="0">
                <a:solidFill>
                  <a:schemeClr val="tx1"/>
                </a:solidFill>
              </a:rPr>
              <a:t>chaqiriq</a:t>
            </a:r>
            <a:r>
              <a:rPr lang="en-US" sz="1600" dirty="0" smtClean="0">
                <a:solidFill>
                  <a:schemeClr val="tx1"/>
                </a:solidFill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</a:rPr>
              <a:t>da`vat</a:t>
            </a:r>
            <a:r>
              <a:rPr lang="en-US" sz="1600" dirty="0" smtClean="0">
                <a:solidFill>
                  <a:schemeClr val="tx1"/>
                </a:solidFill>
              </a:rPr>
              <a:t>;</a:t>
            </a:r>
            <a:endParaRPr lang="ru-RU" sz="1600" dirty="0" smtClean="0">
              <a:solidFill>
                <a:schemeClr val="tx1"/>
              </a:solidFill>
            </a:endParaRPr>
          </a:p>
          <a:p>
            <a:endParaRPr lang="ru-RU" sz="1600" dirty="0" smtClean="0">
              <a:solidFill>
                <a:schemeClr val="tx1"/>
              </a:solidFill>
            </a:endParaRPr>
          </a:p>
          <a:p>
            <a:endParaRPr lang="ru-RU" sz="1600" dirty="0">
              <a:solidFill>
                <a:schemeClr val="tx1"/>
              </a:solidFill>
            </a:endParaRPr>
          </a:p>
        </p:txBody>
      </p:sp>
      <p:pic>
        <p:nvPicPr>
          <p:cNvPr id="4" name="Picture 12" descr="BS00554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8256" y="765169"/>
            <a:ext cx="1857388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68256" y="50789"/>
            <a:ext cx="5857916" cy="293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lang="ru-RU" sz="1800" spc="15" dirty="0" smtClean="0"/>
              <a:t>  Задание для самостоятельного выполнения</a:t>
            </a:r>
            <a:endParaRPr sz="1800" spc="5" dirty="0"/>
          </a:p>
        </p:txBody>
      </p:sp>
      <p:sp>
        <p:nvSpPr>
          <p:cNvPr id="6" name="object 6"/>
          <p:cNvSpPr txBox="1"/>
          <p:nvPr/>
        </p:nvSpPr>
        <p:spPr>
          <a:xfrm>
            <a:off x="471086" y="704142"/>
            <a:ext cx="800100" cy="375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algn="ctr">
              <a:lnSpc>
                <a:spcPts val="1140"/>
              </a:lnSpc>
              <a:spcBef>
                <a:spcPts val="100"/>
              </a:spcBef>
            </a:pPr>
            <a:r>
              <a:rPr sz="1000" b="1" i="1" spc="-30" dirty="0">
                <a:solidFill>
                  <a:srgbClr val="FFFFFF"/>
                </a:solidFill>
                <a:latin typeface="Arial"/>
                <a:cs typeface="Arial"/>
              </a:rPr>
              <a:t>У</a:t>
            </a:r>
            <a:r>
              <a:rPr sz="1000" b="1" i="1" dirty="0">
                <a:solidFill>
                  <a:srgbClr val="FFFFFF"/>
                </a:solidFill>
                <a:latin typeface="Arial"/>
                <a:cs typeface="Arial"/>
              </a:rPr>
              <a:t>пражнение</a:t>
            </a:r>
            <a:endParaRPr sz="1000">
              <a:latin typeface="Arial"/>
              <a:cs typeface="Arial"/>
            </a:endParaRPr>
          </a:p>
          <a:p>
            <a:pPr algn="ctr">
              <a:lnSpc>
                <a:spcPts val="1620"/>
              </a:lnSpc>
            </a:pPr>
            <a:r>
              <a:rPr sz="1400" b="1" i="1" spc="-5" dirty="0">
                <a:solidFill>
                  <a:srgbClr val="FFFFFF"/>
                </a:solidFill>
                <a:latin typeface="Arial"/>
                <a:cs typeface="Arial"/>
              </a:rPr>
              <a:t>298</a:t>
            </a:r>
            <a:endParaRPr sz="1400">
              <a:latin typeface="Arial"/>
              <a:cs typeface="Arial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9694" y="622294"/>
            <a:ext cx="5214974" cy="11567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70C0"/>
                </a:solidFill>
              </a:rPr>
              <a:t>§ 3. Как выразить приказ, просьбу, 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r>
              <a:rPr lang="ru-RU" b="1" dirty="0" smtClean="0">
                <a:solidFill>
                  <a:srgbClr val="0070C0"/>
                </a:solidFill>
              </a:rPr>
              <a:t>        совет, предупреждение</a:t>
            </a:r>
            <a:r>
              <a:rPr lang="ru-RU" b="1" spc="-1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ru-RU" sz="1600" b="1" spc="-1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Упражнение 22, 23.</a:t>
            </a: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18415">
              <a:lnSpc>
                <a:spcPts val="1950"/>
              </a:lnSpc>
              <a:spcBef>
                <a:spcPts val="110"/>
              </a:spcBef>
            </a:pPr>
            <a:endParaRPr lang="ru-RU" b="1" spc="-1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256" y="1336673"/>
            <a:ext cx="5429288" cy="1785949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8256" y="102424"/>
            <a:ext cx="5500726" cy="315471"/>
          </a:xfrm>
        </p:spPr>
        <p:txBody>
          <a:bodyPr/>
          <a:lstStyle/>
          <a:p>
            <a:r>
              <a:rPr lang="ru-RU" dirty="0" smtClean="0"/>
              <a:t>         Побудительные предложения   </a:t>
            </a:r>
            <a:endParaRPr lang="ru-RU" dirty="0"/>
          </a:p>
        </p:txBody>
      </p:sp>
      <p:sp>
        <p:nvSpPr>
          <p:cNvPr id="4" name="object 5"/>
          <p:cNvSpPr/>
          <p:nvPr/>
        </p:nvSpPr>
        <p:spPr>
          <a:xfrm>
            <a:off x="311132" y="693731"/>
            <a:ext cx="4929222" cy="857256"/>
          </a:xfrm>
          <a:custGeom>
            <a:avLst/>
            <a:gdLst/>
            <a:ahLst/>
            <a:cxnLst/>
            <a:rect l="l" t="t" r="r" b="b"/>
            <a:pathLst>
              <a:path w="2613660" h="274319">
                <a:moveTo>
                  <a:pt x="2476501" y="0"/>
                </a:moveTo>
                <a:lnTo>
                  <a:pt x="137159" y="0"/>
                </a:lnTo>
                <a:lnTo>
                  <a:pt x="93927" y="7022"/>
                </a:lnTo>
                <a:lnTo>
                  <a:pt x="56290" y="26554"/>
                </a:lnTo>
                <a:lnTo>
                  <a:pt x="26554" y="56290"/>
                </a:lnTo>
                <a:lnTo>
                  <a:pt x="7022" y="93927"/>
                </a:lnTo>
                <a:lnTo>
                  <a:pt x="0" y="137159"/>
                </a:lnTo>
                <a:lnTo>
                  <a:pt x="7022" y="180392"/>
                </a:lnTo>
                <a:lnTo>
                  <a:pt x="26554" y="218029"/>
                </a:lnTo>
                <a:lnTo>
                  <a:pt x="56290" y="247765"/>
                </a:lnTo>
                <a:lnTo>
                  <a:pt x="93927" y="267297"/>
                </a:lnTo>
                <a:lnTo>
                  <a:pt x="137159" y="274319"/>
                </a:lnTo>
                <a:lnTo>
                  <a:pt x="2476501" y="274319"/>
                </a:lnTo>
                <a:lnTo>
                  <a:pt x="2519734" y="267297"/>
                </a:lnTo>
                <a:lnTo>
                  <a:pt x="2557370" y="247765"/>
                </a:lnTo>
                <a:lnTo>
                  <a:pt x="2587107" y="218029"/>
                </a:lnTo>
                <a:lnTo>
                  <a:pt x="2606638" y="180392"/>
                </a:lnTo>
                <a:lnTo>
                  <a:pt x="2613661" y="137159"/>
                </a:lnTo>
                <a:lnTo>
                  <a:pt x="2606638" y="93927"/>
                </a:lnTo>
                <a:lnTo>
                  <a:pt x="2587107" y="56290"/>
                </a:lnTo>
                <a:lnTo>
                  <a:pt x="2557370" y="26554"/>
                </a:lnTo>
                <a:lnTo>
                  <a:pt x="2519734" y="7022"/>
                </a:lnTo>
                <a:lnTo>
                  <a:pt x="2476501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r>
              <a:rPr lang="ru-RU" b="1" spc="-10" dirty="0" smtClean="0">
                <a:solidFill>
                  <a:srgbClr val="2365C7"/>
                </a:solidFill>
                <a:latin typeface="Arial" pitchFamily="34" charset="0"/>
                <a:cs typeface="Arial" pitchFamily="34" charset="0"/>
              </a:rPr>
              <a:t>         </a:t>
            </a:r>
            <a:r>
              <a:rPr lang="ru-RU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Предложения, в которых просят, </a:t>
            </a:r>
          </a:p>
          <a:p>
            <a:r>
              <a:rPr lang="ru-RU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требуют или приказывают совершить </a:t>
            </a:r>
          </a:p>
          <a:p>
            <a:r>
              <a:rPr lang="ru-RU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         или не совершать действие.    </a:t>
            </a:r>
          </a:p>
          <a:p>
            <a:r>
              <a:rPr lang="ru-RU" b="1" spc="-1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 </a:t>
            </a:r>
            <a:endParaRPr dirty="0">
              <a:solidFill>
                <a:schemeClr val="bg1"/>
              </a:solidFill>
            </a:endParaRPr>
          </a:p>
        </p:txBody>
      </p:sp>
      <p:sp>
        <p:nvSpPr>
          <p:cNvPr id="8" name="object 8"/>
          <p:cNvSpPr/>
          <p:nvPr/>
        </p:nvSpPr>
        <p:spPr>
          <a:xfrm>
            <a:off x="96818" y="1693863"/>
            <a:ext cx="5500726" cy="642942"/>
          </a:xfrm>
          <a:custGeom>
            <a:avLst/>
            <a:gdLst/>
            <a:ahLst/>
            <a:cxnLst/>
            <a:rect l="l" t="t" r="r" b="b"/>
            <a:pathLst>
              <a:path w="4396740" h="510539">
                <a:moveTo>
                  <a:pt x="4141472" y="0"/>
                </a:moveTo>
                <a:lnTo>
                  <a:pt x="255268" y="0"/>
                </a:lnTo>
                <a:lnTo>
                  <a:pt x="209536" y="4131"/>
                </a:lnTo>
                <a:lnTo>
                  <a:pt x="166431" y="16037"/>
                </a:lnTo>
                <a:lnTo>
                  <a:pt x="126688" y="34980"/>
                </a:lnTo>
                <a:lnTo>
                  <a:pt x="91041" y="60227"/>
                </a:lnTo>
                <a:lnTo>
                  <a:pt x="60227" y="91041"/>
                </a:lnTo>
                <a:lnTo>
                  <a:pt x="34980" y="126688"/>
                </a:lnTo>
                <a:lnTo>
                  <a:pt x="16037" y="166431"/>
                </a:lnTo>
                <a:lnTo>
                  <a:pt x="4131" y="209536"/>
                </a:lnTo>
                <a:lnTo>
                  <a:pt x="0" y="255268"/>
                </a:lnTo>
                <a:lnTo>
                  <a:pt x="4131" y="301004"/>
                </a:lnTo>
                <a:lnTo>
                  <a:pt x="16037" y="344109"/>
                </a:lnTo>
                <a:lnTo>
                  <a:pt x="34980" y="383853"/>
                </a:lnTo>
                <a:lnTo>
                  <a:pt x="60227" y="419499"/>
                </a:lnTo>
                <a:lnTo>
                  <a:pt x="91041" y="450313"/>
                </a:lnTo>
                <a:lnTo>
                  <a:pt x="126688" y="475560"/>
                </a:lnTo>
                <a:lnTo>
                  <a:pt x="166431" y="494504"/>
                </a:lnTo>
                <a:lnTo>
                  <a:pt x="209536" y="506409"/>
                </a:lnTo>
                <a:lnTo>
                  <a:pt x="255268" y="510541"/>
                </a:lnTo>
                <a:lnTo>
                  <a:pt x="4141472" y="510541"/>
                </a:lnTo>
                <a:lnTo>
                  <a:pt x="4187204" y="506409"/>
                </a:lnTo>
                <a:lnTo>
                  <a:pt x="4230309" y="494504"/>
                </a:lnTo>
                <a:lnTo>
                  <a:pt x="4270053" y="475560"/>
                </a:lnTo>
                <a:lnTo>
                  <a:pt x="4305699" y="450313"/>
                </a:lnTo>
                <a:lnTo>
                  <a:pt x="4336513" y="419499"/>
                </a:lnTo>
                <a:lnTo>
                  <a:pt x="4361760" y="383853"/>
                </a:lnTo>
                <a:lnTo>
                  <a:pt x="4380704" y="344109"/>
                </a:lnTo>
                <a:lnTo>
                  <a:pt x="4392609" y="301004"/>
                </a:lnTo>
                <a:lnTo>
                  <a:pt x="4396741" y="255272"/>
                </a:lnTo>
                <a:lnTo>
                  <a:pt x="4392609" y="209536"/>
                </a:lnTo>
                <a:lnTo>
                  <a:pt x="4380704" y="166431"/>
                </a:lnTo>
                <a:lnTo>
                  <a:pt x="4361760" y="126688"/>
                </a:lnTo>
                <a:lnTo>
                  <a:pt x="4336513" y="91041"/>
                </a:lnTo>
                <a:lnTo>
                  <a:pt x="4305699" y="60227"/>
                </a:lnTo>
                <a:lnTo>
                  <a:pt x="4270053" y="34980"/>
                </a:lnTo>
                <a:lnTo>
                  <a:pt x="4230309" y="16037"/>
                </a:lnTo>
                <a:lnTo>
                  <a:pt x="4187204" y="4131"/>
                </a:lnTo>
                <a:lnTo>
                  <a:pt x="4141472" y="0"/>
                </a:lnTo>
                <a:close/>
              </a:path>
            </a:pathLst>
          </a:custGeom>
          <a:solidFill>
            <a:srgbClr val="E6E7E8"/>
          </a:solidFill>
        </p:spPr>
        <p:txBody>
          <a:bodyPr wrap="square" lIns="0" tIns="0" rIns="0" bIns="0" rtlCol="0"/>
          <a:lstStyle/>
          <a:p>
            <a:r>
              <a:rPr lang="ru-RU" dirty="0" smtClean="0"/>
              <a:t>    </a:t>
            </a:r>
            <a:r>
              <a:rPr lang="ru-RU" b="1" dirty="0" smtClean="0">
                <a:latin typeface="Arial" pitchFamily="34" charset="0"/>
                <a:cs typeface="Arial" pitchFamily="34" charset="0"/>
              </a:rPr>
              <a:t>В конце побудительных восклицательных   </a:t>
            </a:r>
          </a:p>
          <a:p>
            <a:r>
              <a:rPr lang="ru-RU" b="1" dirty="0" smtClean="0">
                <a:latin typeface="Arial" pitchFamily="34" charset="0"/>
                <a:cs typeface="Arial" pitchFamily="34" charset="0"/>
              </a:rPr>
              <a:t> предложений ставится  восклицательный знак</a:t>
            </a:r>
            <a:endParaRPr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object 15"/>
          <p:cNvSpPr/>
          <p:nvPr/>
        </p:nvSpPr>
        <p:spPr>
          <a:xfrm>
            <a:off x="2668586" y="550855"/>
            <a:ext cx="142876" cy="1900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5"/>
          <p:cNvSpPr/>
          <p:nvPr/>
        </p:nvSpPr>
        <p:spPr>
          <a:xfrm>
            <a:off x="2668586" y="1550987"/>
            <a:ext cx="142876" cy="1900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5"/>
          <p:cNvSpPr/>
          <p:nvPr/>
        </p:nvSpPr>
        <p:spPr>
          <a:xfrm>
            <a:off x="2668586" y="2265367"/>
            <a:ext cx="142876" cy="19002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9"/>
          <p:cNvSpPr/>
          <p:nvPr/>
        </p:nvSpPr>
        <p:spPr>
          <a:xfrm>
            <a:off x="525446" y="2479681"/>
            <a:ext cx="4714908" cy="642943"/>
          </a:xfrm>
          <a:custGeom>
            <a:avLst/>
            <a:gdLst/>
            <a:ahLst/>
            <a:cxnLst/>
            <a:rect l="l" t="t" r="r" b="b"/>
            <a:pathLst>
              <a:path w="3505200" h="495300">
                <a:moveTo>
                  <a:pt x="3257553" y="0"/>
                </a:moveTo>
                <a:lnTo>
                  <a:pt x="247651" y="0"/>
                </a:lnTo>
                <a:lnTo>
                  <a:pt x="197902" y="5054"/>
                </a:lnTo>
                <a:lnTo>
                  <a:pt x="151492" y="19541"/>
                </a:lnTo>
                <a:lnTo>
                  <a:pt x="109434" y="42443"/>
                </a:lnTo>
                <a:lnTo>
                  <a:pt x="72746" y="72747"/>
                </a:lnTo>
                <a:lnTo>
                  <a:pt x="42443" y="109435"/>
                </a:lnTo>
                <a:lnTo>
                  <a:pt x="19540" y="151492"/>
                </a:lnTo>
                <a:lnTo>
                  <a:pt x="5054" y="197903"/>
                </a:lnTo>
                <a:lnTo>
                  <a:pt x="0" y="247651"/>
                </a:lnTo>
                <a:lnTo>
                  <a:pt x="5054" y="297399"/>
                </a:lnTo>
                <a:lnTo>
                  <a:pt x="19540" y="343810"/>
                </a:lnTo>
                <a:lnTo>
                  <a:pt x="42443" y="385867"/>
                </a:lnTo>
                <a:lnTo>
                  <a:pt x="72746" y="422555"/>
                </a:lnTo>
                <a:lnTo>
                  <a:pt x="109434" y="452858"/>
                </a:lnTo>
                <a:lnTo>
                  <a:pt x="151492" y="475761"/>
                </a:lnTo>
                <a:lnTo>
                  <a:pt x="197902" y="490248"/>
                </a:lnTo>
                <a:lnTo>
                  <a:pt x="247651" y="495302"/>
                </a:lnTo>
                <a:lnTo>
                  <a:pt x="3257553" y="495302"/>
                </a:lnTo>
                <a:lnTo>
                  <a:pt x="3307301" y="490248"/>
                </a:lnTo>
                <a:lnTo>
                  <a:pt x="3353712" y="475761"/>
                </a:lnTo>
                <a:lnTo>
                  <a:pt x="3395769" y="452858"/>
                </a:lnTo>
                <a:lnTo>
                  <a:pt x="3432457" y="422555"/>
                </a:lnTo>
                <a:lnTo>
                  <a:pt x="3462761" y="385867"/>
                </a:lnTo>
                <a:lnTo>
                  <a:pt x="3485663" y="343810"/>
                </a:lnTo>
                <a:lnTo>
                  <a:pt x="3500150" y="297399"/>
                </a:lnTo>
                <a:lnTo>
                  <a:pt x="3505205" y="247651"/>
                </a:lnTo>
                <a:lnTo>
                  <a:pt x="3500150" y="197903"/>
                </a:lnTo>
                <a:lnTo>
                  <a:pt x="3485663" y="151492"/>
                </a:lnTo>
                <a:lnTo>
                  <a:pt x="3462761" y="109435"/>
                </a:lnTo>
                <a:lnTo>
                  <a:pt x="3432457" y="72747"/>
                </a:lnTo>
                <a:lnTo>
                  <a:pt x="3395769" y="42443"/>
                </a:lnTo>
                <a:lnTo>
                  <a:pt x="3353712" y="19541"/>
                </a:lnTo>
                <a:lnTo>
                  <a:pt x="3307301" y="5054"/>
                </a:lnTo>
                <a:lnTo>
                  <a:pt x="3257553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pPr algn="ctr">
              <a:lnSpc>
                <a:spcPts val="1370"/>
              </a:lnSpc>
              <a:spcBef>
                <a:spcPts val="100"/>
              </a:spcBef>
            </a:pPr>
            <a:endParaRPr lang="ru-RU" b="1" spc="-5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Не играйте на проезжей части улицы!</a:t>
            </a:r>
            <a:endParaRPr lang="en-US" b="1" spc="-5" dirty="0" smtClean="0">
              <a:solidFill>
                <a:srgbClr val="FFFFFF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b="1" spc="-5" dirty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</a:rPr>
              <a:t>Что за история с ним произошла!</a:t>
            </a:r>
          </a:p>
          <a:p>
            <a:pPr algn="ctr">
              <a:lnSpc>
                <a:spcPts val="1370"/>
              </a:lnSpc>
              <a:spcBef>
                <a:spcPts val="100"/>
              </a:spcBef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endParaRPr lang="ru-RU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46058" y="102424"/>
            <a:ext cx="5857916" cy="315471"/>
          </a:xfrm>
        </p:spPr>
        <p:txBody>
          <a:bodyPr/>
          <a:lstStyle/>
          <a:p>
            <a:r>
              <a:rPr lang="ru-RU" dirty="0" smtClean="0"/>
              <a:t>     </a:t>
            </a:r>
            <a:r>
              <a:rPr lang="ru-RU" sz="1600" dirty="0" smtClean="0"/>
              <a:t>По эмоциональной окраске предложения бывают…</a:t>
            </a:r>
            <a:endParaRPr lang="ru-RU" sz="1600" dirty="0"/>
          </a:p>
        </p:txBody>
      </p:sp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168256" y="1050921"/>
            <a:ext cx="2700340" cy="207170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FF0000"/>
                </a:solidFill>
              </a:rPr>
              <a:t>невосклицательными.</a:t>
            </a: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Невосклицательные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предложения произносятся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спокойно, без повышения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голоса.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70C0"/>
                </a:solidFill>
              </a:rPr>
              <a:t>С самого утра ярко светит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70C0"/>
                </a:solidFill>
              </a:rPr>
              <a:t> солнце. </a:t>
            </a:r>
            <a:endParaRPr lang="en-US" altLang="ru-RU" sz="1400" b="1" kern="0" dirty="0" smtClean="0">
              <a:solidFill>
                <a:srgbClr val="0070C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2000" b="0" i="0" u="none" strike="noStrike" kern="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charset="0"/>
              <a:cs typeface="Arial" charset="0"/>
            </a:endParaRPr>
          </a:p>
        </p:txBody>
      </p:sp>
      <p:sp>
        <p:nvSpPr>
          <p:cNvPr id="5" name="AutoShape 7"/>
          <p:cNvSpPr>
            <a:spLocks noChangeArrowheads="1"/>
          </p:cNvSpPr>
          <p:nvPr/>
        </p:nvSpPr>
        <p:spPr bwMode="auto">
          <a:xfrm>
            <a:off x="2954338" y="1050921"/>
            <a:ext cx="2643206" cy="2071702"/>
          </a:xfrm>
          <a:prstGeom prst="flowChartAlternateProcess">
            <a:avLst/>
          </a:prstGeom>
          <a:ln>
            <a:headEnd/>
            <a:tailEnd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0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ru-RU" altLang="ru-RU" sz="1400" b="1" i="0" u="none" strike="noStrike" kern="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Arial" charset="0"/>
              <a:cs typeface="Arial" charset="0"/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FF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FF0000"/>
                </a:solidFill>
              </a:rPr>
              <a:t>восклицательными.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/>
              <a:t>Восклицательные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/>
              <a:t>предложения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/>
              <a:t>произносятся с особой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/>
              <a:t>интонацией, с помощью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/>
              <a:t>которой можно выразить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/>
              <a:t>чувство радости, восторга,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/>
              <a:t>опасения, страха и т.д.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70C0"/>
                </a:solidFill>
              </a:rPr>
              <a:t>Солнце встало!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r>
              <a:rPr lang="ru-RU" altLang="ru-RU" sz="1400" b="1" kern="0" dirty="0" smtClean="0">
                <a:solidFill>
                  <a:srgbClr val="000000"/>
                </a:solidFill>
              </a:rPr>
              <a:t> </a:t>
            </a: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b="1" kern="0" dirty="0" smtClean="0">
              <a:solidFill>
                <a:srgbClr val="000000"/>
              </a:solidFill>
            </a:endParaRPr>
          </a:p>
          <a:p>
            <a:pPr lvl="0"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kern="0" dirty="0" smtClean="0">
              <a:solidFill>
                <a:srgbClr val="000000"/>
              </a:solidFill>
            </a:endParaRPr>
          </a:p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ru-RU" altLang="ru-RU" sz="1400" kern="0" dirty="0" smtClean="0">
              <a:solidFill>
                <a:srgbClr val="FF0000"/>
              </a:solidFill>
            </a:endParaRP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1400" b="0" i="0" u="none" strike="noStrike" kern="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charset="0"/>
                <a:cs typeface="Arial" charset="0"/>
              </a:rPr>
              <a:t> </a:t>
            </a:r>
          </a:p>
        </p:txBody>
      </p:sp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68652" y="550855"/>
            <a:ext cx="1527922" cy="50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46" y="550855"/>
            <a:ext cx="1527922" cy="5000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246221"/>
          </a:xfrm>
        </p:spPr>
        <p:txBody>
          <a:bodyPr/>
          <a:lstStyle/>
          <a:p>
            <a:r>
              <a:rPr lang="ru-RU" sz="1600" dirty="0" smtClean="0"/>
              <a:t>     Побудительные предложения выражают …   </a:t>
            </a:r>
            <a:endParaRPr lang="ru-RU" sz="16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39694" y="782637"/>
            <a:ext cx="5429288" cy="246221"/>
          </a:xfrm>
        </p:spPr>
        <p:txBody>
          <a:bodyPr/>
          <a:lstStyle/>
          <a:p>
            <a:r>
              <a:rPr lang="ru-RU" sz="1600" dirty="0" smtClean="0">
                <a:solidFill>
                  <a:srgbClr val="0070C0"/>
                </a:solidFill>
              </a:rPr>
              <a:t>               </a:t>
            </a:r>
          </a:p>
        </p:txBody>
      </p:sp>
      <p:graphicFrame>
        <p:nvGraphicFramePr>
          <p:cNvPr id="8" name="Схема 7"/>
          <p:cNvGraphicFramePr/>
          <p:nvPr/>
        </p:nvGraphicFramePr>
        <p:xfrm>
          <a:off x="-260372" y="550855"/>
          <a:ext cx="7664480" cy="2878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Восклицательные слова</a:t>
            </a:r>
            <a:endParaRPr lang="ru-RU" dirty="0"/>
          </a:p>
        </p:txBody>
      </p:sp>
      <p:grpSp>
        <p:nvGrpSpPr>
          <p:cNvPr id="5" name="Группа 4"/>
          <p:cNvGrpSpPr/>
          <p:nvPr/>
        </p:nvGrpSpPr>
        <p:grpSpPr>
          <a:xfrm>
            <a:off x="1537745" y="622293"/>
            <a:ext cx="2345287" cy="1071570"/>
            <a:chOff x="4726488" y="304112"/>
            <a:chExt cx="2690311" cy="2392849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4726488" y="304112"/>
              <a:ext cx="2690311" cy="2392849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4843297" y="420921"/>
              <a:ext cx="2456693" cy="2159231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1600" b="1" kern="1200" dirty="0" smtClean="0">
                  <a:solidFill>
                    <a:schemeClr val="tx1"/>
                  </a:solidFill>
                </a:rPr>
                <a:t>При выражении восклицания могут употребляться особые восклицательные слова </a:t>
              </a:r>
              <a:endParaRPr lang="ru-RU" sz="1600" b="1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168257" y="1470884"/>
            <a:ext cx="2643206" cy="1651739"/>
            <a:chOff x="-1166153" y="3069610"/>
            <a:chExt cx="4220751" cy="2789817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-1166153" y="3687546"/>
              <a:ext cx="2754213" cy="2171881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377580"/>
                <a:satOff val="-85148"/>
                <a:lumOff val="-15882"/>
                <a:alphaOff val="0"/>
              </a:schemeClr>
            </a:fillRef>
            <a:effectRef idx="2">
              <a:schemeClr val="accent3">
                <a:hueOff val="1377580"/>
                <a:satOff val="-85148"/>
                <a:lumOff val="-15882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ru-RU" dirty="0" smtClean="0"/>
                <a:t>     </a:t>
              </a:r>
              <a:r>
                <a:rPr lang="ru-RU" b="1" dirty="0" smtClean="0">
                  <a:solidFill>
                    <a:schemeClr val="tx1"/>
                  </a:solidFill>
                </a:rPr>
                <a:t>частицы:</a:t>
              </a:r>
            </a:p>
            <a:p>
              <a:r>
                <a:rPr lang="ru-RU" b="1" dirty="0" smtClean="0">
                  <a:solidFill>
                    <a:srgbClr val="0070C0"/>
                  </a:solidFill>
                </a:rPr>
                <a:t>что за, как, да здравствует, давай, пусть.</a:t>
              </a:r>
              <a:endParaRPr lang="ru-RU" b="1" dirty="0">
                <a:solidFill>
                  <a:srgbClr val="0070C0"/>
                </a:solidFill>
              </a:endParaRPr>
            </a:p>
          </p:txBody>
        </p:sp>
        <p:sp>
          <p:nvSpPr>
            <p:cNvPr id="10" name="Скругленный прямоугольник 4"/>
            <p:cNvSpPr/>
            <p:nvPr/>
          </p:nvSpPr>
          <p:spPr>
            <a:xfrm>
              <a:off x="512431" y="3069610"/>
              <a:ext cx="2542167" cy="1959835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0960" tIns="60960" rIns="60960" bIns="60960" numCol="1" spcCol="1270" anchor="ctr" anchorCtr="0">
              <a:noAutofit/>
            </a:bodyPr>
            <a:lstStyle/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400" kern="1200" dirty="0" smtClean="0"/>
                <a:t>е</a:t>
              </a:r>
              <a:endParaRPr lang="ru-RU" sz="2400" kern="1200" dirty="0"/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2025644" y="1550987"/>
            <a:ext cx="3556639" cy="1571637"/>
            <a:chOff x="9147907" y="2813641"/>
            <a:chExt cx="4414588" cy="2631592"/>
          </a:xfr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11257059" y="3304119"/>
              <a:ext cx="2305436" cy="2141114"/>
            </a:xfrm>
            <a:prstGeom prst="roundRect">
              <a:avLst/>
            </a:prstGeom>
            <a:sp3d contourW="19050" prstMaterial="metal">
              <a:bevelT w="88900" h="203200"/>
              <a:bevelB w="165100" h="2540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918387"/>
                <a:satOff val="-56765"/>
                <a:lumOff val="-10588"/>
                <a:alphaOff val="0"/>
              </a:schemeClr>
            </a:fillRef>
            <a:effectRef idx="2">
              <a:schemeClr val="accent3">
                <a:hueOff val="918387"/>
                <a:satOff val="-56765"/>
                <a:lumOff val="-10588"/>
                <a:alphaOff val="0"/>
              </a:schemeClr>
            </a:effectRef>
            <a:fontRef idx="minor">
              <a:schemeClr val="lt1"/>
            </a:fontRef>
          </p:style>
          <p:txBody>
            <a:bodyPr/>
            <a:lstStyle/>
            <a:p>
              <a:r>
                <a:rPr lang="ru-RU" dirty="0" smtClean="0"/>
                <a:t>      </a:t>
              </a:r>
              <a:r>
                <a:rPr lang="ru-RU" b="1" dirty="0" smtClean="0">
                  <a:solidFill>
                    <a:schemeClr val="tx1"/>
                  </a:solidFill>
                </a:rPr>
                <a:t> наречия:</a:t>
              </a:r>
            </a:p>
            <a:p>
              <a:r>
                <a:rPr lang="ru-RU" b="1" dirty="0" smtClean="0">
                  <a:solidFill>
                    <a:schemeClr val="tx1"/>
                  </a:solidFill>
                </a:rPr>
                <a:t>      </a:t>
              </a:r>
              <a:r>
                <a:rPr lang="ru-RU" b="1" dirty="0" smtClean="0">
                  <a:solidFill>
                    <a:srgbClr val="00B0F0"/>
                  </a:solidFill>
                </a:rPr>
                <a:t>Направо!    </a:t>
              </a:r>
            </a:p>
            <a:p>
              <a:r>
                <a:rPr lang="ru-RU" b="1" dirty="0" smtClean="0">
                  <a:solidFill>
                    <a:srgbClr val="00B0F0"/>
                  </a:solidFill>
                </a:rPr>
                <a:t>      Быстро!   </a:t>
              </a:r>
            </a:p>
            <a:p>
              <a:r>
                <a:rPr lang="ru-RU" b="1" dirty="0" smtClean="0">
                  <a:solidFill>
                    <a:srgbClr val="00B0F0"/>
                  </a:solidFill>
                </a:rPr>
                <a:t>       Вперёд!</a:t>
              </a:r>
            </a:p>
            <a:p>
              <a:endParaRPr lang="ru-RU" b="1" dirty="0">
                <a:solidFill>
                  <a:schemeClr val="tx1"/>
                </a:solidFill>
              </a:endParaRPr>
            </a:p>
          </p:txBody>
        </p:sp>
        <p:sp>
          <p:nvSpPr>
            <p:cNvPr id="13" name="Скругленный прямоугольник 4"/>
            <p:cNvSpPr/>
            <p:nvPr/>
          </p:nvSpPr>
          <p:spPr>
            <a:xfrm>
              <a:off x="9147907" y="2813641"/>
              <a:ext cx="2090210" cy="1989227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3340" tIns="53340" rIns="53340" bIns="53340" numCol="1" spcCol="1270" anchor="ctr" anchorCtr="0">
              <a:noAutofit/>
            </a:bodyPr>
            <a:lstStyle/>
            <a:p>
              <a:pPr lvl="0" algn="ctr" defTabSz="9334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ru-RU" sz="2100" kern="1200" dirty="0" smtClean="0"/>
                <a:t>Относительные</a:t>
              </a:r>
              <a:endParaRPr lang="ru-RU" sz="2100" kern="1200" dirty="0"/>
            </a:p>
          </p:txBody>
        </p:sp>
      </p:grpSp>
      <p:sp>
        <p:nvSpPr>
          <p:cNvPr id="17" name="Скругленный прямоугольник 16"/>
          <p:cNvSpPr/>
          <p:nvPr/>
        </p:nvSpPr>
        <p:spPr>
          <a:xfrm>
            <a:off x="1954206" y="1836739"/>
            <a:ext cx="1714512" cy="1285884"/>
          </a:xfrm>
          <a:prstGeom prst="roundRect">
            <a:avLst/>
          </a:prstGeom>
          <a:scene3d>
            <a:camera prst="orthographicFront">
              <a:rot lat="0" lon="0" rev="0"/>
            </a:camera>
            <a:lightRig rig="contrasting" dir="t">
              <a:rot lat="0" lon="0" rev="1200000"/>
            </a:lightRig>
          </a:scene3d>
          <a:sp3d contourW="19050" prstMaterial="metal">
            <a:bevelT w="88900" h="203200"/>
            <a:bevelB w="165100" h="254000"/>
          </a:sp3d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/>
          <a:lstStyle/>
          <a:p>
            <a:r>
              <a:rPr lang="ru-RU" b="1" dirty="0" smtClean="0">
                <a:solidFill>
                  <a:schemeClr val="tx1"/>
                </a:solidFill>
              </a:rPr>
              <a:t>междометия:</a:t>
            </a:r>
          </a:p>
          <a:p>
            <a:r>
              <a:rPr lang="ru-RU" b="1" dirty="0" smtClean="0">
                <a:solidFill>
                  <a:srgbClr val="7030A0"/>
                </a:solidFill>
              </a:rPr>
              <a:t>алло, вон, марш, айда, чу, тс, брысь. </a:t>
            </a:r>
          </a:p>
          <a:p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18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668586" y="1693863"/>
            <a:ext cx="2000264" cy="1428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9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2740024" y="1693863"/>
            <a:ext cx="45719" cy="142876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20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54074" y="1693863"/>
            <a:ext cx="1785950" cy="11715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61811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       Вежливые слова</a:t>
            </a:r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-260372" y="550855"/>
          <a:ext cx="7664480" cy="28781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 Технология соответствий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954207" y="781127"/>
            <a:ext cx="2786081" cy="1723549"/>
          </a:xfrm>
        </p:spPr>
        <p:txBody>
          <a:bodyPr/>
          <a:lstStyle/>
          <a:p>
            <a:endParaRPr lang="ru-RU" sz="14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 конце предложений, данных в левом столбце </a:t>
            </a:r>
            <a:b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вставьте соответствующие знаки препинания из правого столбца</a:t>
            </a:r>
          </a:p>
          <a:p>
            <a:r>
              <a:rPr lang="ru-RU" sz="1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(укажите стрелками).</a:t>
            </a:r>
            <a:endParaRPr lang="ru-RU" sz="1400" dirty="0">
              <a:solidFill>
                <a:schemeClr val="tx1"/>
              </a:solidFill>
            </a:endParaRPr>
          </a:p>
        </p:txBody>
      </p:sp>
      <p:pic>
        <p:nvPicPr>
          <p:cNvPr id="4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812253" y="2336804"/>
            <a:ext cx="2931511" cy="408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C:\Users\Бакибаева\Desktop\unnamed (1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9694" y="765169"/>
            <a:ext cx="1359875" cy="2306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        Технология соответствий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562302"/>
          <a:ext cx="5572164" cy="25603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29222"/>
                <a:gridCol w="642942"/>
              </a:tblGrid>
              <a:tr h="43431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Не каждый человек может  быть хорошим  другом…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?</a:t>
                      </a:r>
                      <a:endParaRPr lang="ru-RU" b="1" dirty="0"/>
                    </a:p>
                  </a:txBody>
                  <a:tcPr/>
                </a:tc>
              </a:tr>
              <a:tr h="380778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Ты прочитала эту книгу…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.</a:t>
                      </a:r>
                      <a:endParaRPr lang="ru-RU" b="1" dirty="0"/>
                    </a:p>
                  </a:txBody>
                  <a:tcPr/>
                </a:tc>
              </a:tr>
              <a:tr h="34904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Друзья познаются в беде…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!</a:t>
                      </a:r>
                      <a:endParaRPr lang="ru-RU" sz="1600" b="1" dirty="0"/>
                    </a:p>
                  </a:txBody>
                  <a:tcPr/>
                </a:tc>
              </a:tr>
              <a:tr h="34904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Что может быть милей родного края…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?</a:t>
                      </a:r>
                      <a:endParaRPr lang="ru-RU" sz="1600" b="1" dirty="0"/>
                    </a:p>
                  </a:txBody>
                  <a:tcPr/>
                </a:tc>
              </a:tr>
              <a:tr h="34904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Тебе понравился главный герой…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?!</a:t>
                      </a:r>
                      <a:endParaRPr lang="ru-RU" sz="1600" b="1" dirty="0"/>
                    </a:p>
                  </a:txBody>
                  <a:tcPr/>
                </a:tc>
              </a:tr>
              <a:tr h="34904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Спешите делать добрые дела…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?!</a:t>
                      </a:r>
                      <a:endParaRPr lang="ru-RU" sz="1600" b="1" dirty="0"/>
                    </a:p>
                  </a:txBody>
                  <a:tcPr/>
                </a:tc>
              </a:tr>
              <a:tr h="34904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Куда от памяти мне деться…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!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752" y="102424"/>
            <a:ext cx="5164295" cy="315471"/>
          </a:xfrm>
        </p:spPr>
        <p:txBody>
          <a:bodyPr/>
          <a:lstStyle/>
          <a:p>
            <a:r>
              <a:rPr lang="ru-RU" dirty="0" smtClean="0"/>
              <a:t> Технология соответствий. Проверьте! </a:t>
            </a: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96818" y="562302"/>
          <a:ext cx="5561335" cy="25603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18393"/>
                <a:gridCol w="642942"/>
              </a:tblGrid>
              <a:tr h="434310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Не каждый человек может  быть хорошим  другом…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?</a:t>
                      </a:r>
                      <a:endParaRPr lang="ru-RU" b="1" dirty="0"/>
                    </a:p>
                  </a:txBody>
                  <a:tcPr/>
                </a:tc>
              </a:tr>
              <a:tr h="380778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Ты прочитала эту книгу…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.</a:t>
                      </a:r>
                      <a:endParaRPr lang="ru-RU" b="1" dirty="0"/>
                    </a:p>
                  </a:txBody>
                  <a:tcPr/>
                </a:tc>
              </a:tr>
              <a:tr h="34904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Друзья познаются в беде…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!</a:t>
                      </a:r>
                      <a:endParaRPr lang="ru-RU" sz="1600" b="1" dirty="0"/>
                    </a:p>
                  </a:txBody>
                  <a:tcPr/>
                </a:tc>
              </a:tr>
              <a:tr h="34904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Что может быть милей родного края…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?</a:t>
                      </a:r>
                      <a:endParaRPr lang="ru-RU" sz="1600" b="1" dirty="0"/>
                    </a:p>
                  </a:txBody>
                  <a:tcPr/>
                </a:tc>
              </a:tr>
              <a:tr h="34904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Тебе понравился главный герой…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?!</a:t>
                      </a:r>
                      <a:endParaRPr lang="ru-RU" sz="1600" b="1" dirty="0"/>
                    </a:p>
                  </a:txBody>
                  <a:tcPr/>
                </a:tc>
              </a:tr>
              <a:tr h="34904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Спешите делать добрые дела…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?!</a:t>
                      </a:r>
                      <a:endParaRPr lang="ru-RU" sz="1600" b="1" dirty="0"/>
                    </a:p>
                  </a:txBody>
                  <a:tcPr/>
                </a:tc>
              </a:tr>
              <a:tr h="349047"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Куда от памяти мне деться…</a:t>
                      </a:r>
                      <a:endParaRPr lang="ru-RU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 smtClean="0"/>
                        <a:t>!</a:t>
                      </a:r>
                      <a:endParaRPr lang="ru-RU" sz="1600" b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4811726" y="765169"/>
            <a:ext cx="214314" cy="78581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6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454272" y="765169"/>
            <a:ext cx="2571768" cy="3571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7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597148" y="1265235"/>
            <a:ext cx="2428892" cy="28575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8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668718" y="1908177"/>
            <a:ext cx="1357322" cy="31147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9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40090" y="1908177"/>
            <a:ext cx="1785950" cy="3571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0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>
            <a:off x="3025776" y="2622557"/>
            <a:ext cx="2000264" cy="35719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  <p:sp>
        <p:nvSpPr>
          <p:cNvPr id="11" name="Line 2">
            <a:extLst>
              <a:ext uri="{FF2B5EF4-FFF2-40B4-BE49-F238E27FC236}">
                <a16:creationId xmlns:a16="http://schemas.microsoft.com/office/drawing/2014/main" xmlns="" id="{E6C5D0EE-F5FE-492E-B1E2-D4E82688ED6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40024" y="2551119"/>
            <a:ext cx="2286016" cy="42862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6759</TotalTime>
  <Words>767</Words>
  <Application>Microsoft Office PowerPoint</Application>
  <PresentationFormat>Произвольный</PresentationFormat>
  <Paragraphs>185</Paragraphs>
  <Slides>16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Office Theme</vt:lpstr>
      <vt:lpstr>Русский язык</vt:lpstr>
      <vt:lpstr>         Побудительные предложения   </vt:lpstr>
      <vt:lpstr>     По эмоциональной окраске предложения бывают…</vt:lpstr>
      <vt:lpstr>     Побудительные предложения выражают …   </vt:lpstr>
      <vt:lpstr>            Восклицательные слова</vt:lpstr>
      <vt:lpstr>                 Вежливые слова</vt:lpstr>
      <vt:lpstr>          Технология соответствий</vt:lpstr>
      <vt:lpstr>         Технология соответствий </vt:lpstr>
      <vt:lpstr> Технология соответствий. Проверьте! </vt:lpstr>
      <vt:lpstr>          Технология «Корректор»</vt:lpstr>
      <vt:lpstr>              Технология «Корректор»</vt:lpstr>
      <vt:lpstr>    Технология «Корректор». Проверьте!</vt:lpstr>
      <vt:lpstr>             Лингвистическая задача</vt:lpstr>
      <vt:lpstr> Лингвистическая задача. Проверьте!</vt:lpstr>
      <vt:lpstr>                  Словарная работа </vt:lpstr>
      <vt:lpstr>  Задание для самостоятельного выполнения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cp:lastModifiedBy>HOME</cp:lastModifiedBy>
  <cp:revision>416</cp:revision>
  <dcterms:created xsi:type="dcterms:W3CDTF">2020-04-13T08:05:42Z</dcterms:created>
  <dcterms:modified xsi:type="dcterms:W3CDTF">2020-09-17T09:15:30Z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