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5" r:id="rId4"/>
    <p:sldId id="282" r:id="rId5"/>
    <p:sldId id="292" r:id="rId6"/>
    <p:sldId id="293" r:id="rId7"/>
    <p:sldId id="285" r:id="rId8"/>
    <p:sldId id="283" r:id="rId9"/>
    <p:sldId id="294" r:id="rId10"/>
    <p:sldId id="288" r:id="rId11"/>
    <p:sldId id="289" r:id="rId12"/>
    <p:sldId id="295" r:id="rId13"/>
    <p:sldId id="299" r:id="rId14"/>
    <p:sldId id="300" r:id="rId15"/>
    <p:sldId id="291" r:id="rId16"/>
    <p:sldId id="262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847" autoAdjust="0"/>
  </p:normalViewPr>
  <p:slideViewPr>
    <p:cSldViewPr>
      <p:cViewPr varScale="1">
        <p:scale>
          <a:sx n="214" d="100"/>
          <a:sy n="214" d="100"/>
        </p:scale>
        <p:origin x="-121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Побудительные предложения выражают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просьбу,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угрозу</a:t>
          </a: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совет, 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согласие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призыв,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rPr>
            <a:t>приглашение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приказ, </a:t>
          </a: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предложение</a:t>
          </a: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мольбу, 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разрешение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предостере-жение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протест</a:t>
          </a:r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50025" custScaleY="109749" custLinFactNeighborX="-37290" custLinFactNeighborY="-6674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04158" custRadScaleRad="129777" custRadScaleInc="-114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194802" custScaleY="114422" custRadScaleRad="111719" custRadScaleInc="-22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15855" custScaleY="125430" custRadScaleRad="99100" custRadScaleInc="-18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07233" custScaleY="104923" custRadScaleRad="107002" custRadScaleInc="151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11795" custScaleY="124252" custRadScaleRad="242505" custRadScaleInc="67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10857" custScaleY="120036" custRadScaleRad="250116" custRadScaleInc="-44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DA6D17-D479-4D6A-8177-FC12675602B1}" type="presOf" srcId="{4183760E-4ABB-4D1C-A0CF-C09C7FE1C386}" destId="{E1BB8133-1903-411B-B241-D0C3E8F98D46}" srcOrd="1" destOrd="0" presId="urn:microsoft.com/office/officeart/2005/8/layout/radial1"/>
    <dgm:cxn modelId="{1F9D9E9E-388D-4A39-8E53-878608458EFA}" type="presOf" srcId="{88945E9F-4B00-4269-9F07-F57A9629328D}" destId="{4D1C0439-FB39-4297-80F7-65A257ABBD63}" srcOrd="0" destOrd="0" presId="urn:microsoft.com/office/officeart/2005/8/layout/radial1"/>
    <dgm:cxn modelId="{7660CF03-3757-4B88-B6AC-8FF733815B06}" type="presOf" srcId="{0D9E9BF8-5277-40DA-81B0-A3A36EEC965C}" destId="{2BF5D388-3DB4-4EB3-8149-740A6695CCB8}" srcOrd="0" destOrd="0" presId="urn:microsoft.com/office/officeart/2005/8/layout/radial1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98EBDAB4-163C-49D5-BC07-613F37C57CC5}" type="presOf" srcId="{C7E229AD-6662-4344-AAA0-BCD62100F5D0}" destId="{43BEAA01-0F70-4EBF-9131-3EC336929823}" srcOrd="1" destOrd="0" presId="urn:microsoft.com/office/officeart/2005/8/layout/radial1"/>
    <dgm:cxn modelId="{2A7A2D3F-80B4-4B73-97DD-73C3768BC308}" type="presOf" srcId="{03D9700F-1A9B-4440-B1E0-FFC25052673F}" destId="{8490F054-C869-458F-B258-8E77F40B5CEA}" srcOrd="0" destOrd="0" presId="urn:microsoft.com/office/officeart/2005/8/layout/radial1"/>
    <dgm:cxn modelId="{80639DEE-0592-41D6-A2C0-238BADA3A0AF}" type="presOf" srcId="{4CC58A5B-24D5-4633-A347-4D8F0806F4D7}" destId="{34FE1C28-C059-4C30-A55D-D33025606718}" srcOrd="0" destOrd="0" presId="urn:microsoft.com/office/officeart/2005/8/layout/radial1"/>
    <dgm:cxn modelId="{F3DF41C5-6CD4-4864-A1CF-E6C7517139B7}" type="presOf" srcId="{2FE0904E-976D-43F0-B71D-01545B75E408}" destId="{04EA0E98-6DEE-4B41-9197-271221097686}" srcOrd="0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8755788E-5E78-480D-BAF5-F06B5E19D844}" type="presOf" srcId="{88533897-9B3F-41D3-ADE2-BCD8A72B036B}" destId="{F88D2AC5-967D-4587-9BF2-DC8835E54FD5}" srcOrd="0" destOrd="0" presId="urn:microsoft.com/office/officeart/2005/8/layout/radial1"/>
    <dgm:cxn modelId="{216B50FF-75A1-4507-BA29-84C9B2C8878C}" type="presOf" srcId="{35AB427B-F40F-4F3C-9C37-99F52D018051}" destId="{AF3AA2CE-79F5-49BA-9354-96B1679D984E}" srcOrd="0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6B04BB9B-343B-440E-B306-C824717FB00C}" type="presOf" srcId="{14C435EC-33EC-4379-8D35-B12F2EC0FE03}" destId="{F00757E2-A473-4B04-951B-1DC671C4619D}" srcOrd="1" destOrd="0" presId="urn:microsoft.com/office/officeart/2005/8/layout/radial1"/>
    <dgm:cxn modelId="{668089AA-60BD-4954-935F-78F99C79313F}" type="presOf" srcId="{EA41C33F-0471-4E3D-B946-ACD3F2188357}" destId="{0EE58FD3-9E4D-4FF4-B47C-2E869B6AB9E2}" srcOrd="0" destOrd="0" presId="urn:microsoft.com/office/officeart/2005/8/layout/radial1"/>
    <dgm:cxn modelId="{15B7BB45-D0A5-422B-BCA6-75B1B350C94E}" type="presOf" srcId="{78FBCB02-D338-47E2-8A6E-66371358EAA6}" destId="{8B701981-E590-413C-8023-032E77C5721C}" srcOrd="1" destOrd="0" presId="urn:microsoft.com/office/officeart/2005/8/layout/radial1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A11E4556-84F7-42A6-A696-6A8C4977F1DD}" type="presOf" srcId="{D1F211BF-C540-4190-8253-398FD084BBC6}" destId="{EBDF0479-9E1F-4789-817A-BE6163C9C7C0}" srcOrd="0" destOrd="0" presId="urn:microsoft.com/office/officeart/2005/8/layout/radial1"/>
    <dgm:cxn modelId="{472F2308-BCE6-4A79-B202-779B8E770586}" type="presOf" srcId="{4183760E-4ABB-4D1C-A0CF-C09C7FE1C386}" destId="{0333DF5F-F486-4348-8818-D79D2931E47B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6323092B-4835-49F8-AE3F-FDF262F59D8D}" type="presOf" srcId="{8C821381-F35A-40DA-ABCF-8CD0E6D69745}" destId="{A894FDE4-EEFD-4447-89A2-601187B43B8E}" srcOrd="0" destOrd="0" presId="urn:microsoft.com/office/officeart/2005/8/layout/radial1"/>
    <dgm:cxn modelId="{E2259166-713C-4341-80BD-C55CBC20630E}" type="presOf" srcId="{C7E229AD-6662-4344-AAA0-BCD62100F5D0}" destId="{B4011A41-D1E7-4028-B1F8-676811628A96}" srcOrd="0" destOrd="0" presId="urn:microsoft.com/office/officeart/2005/8/layout/radial1"/>
    <dgm:cxn modelId="{EF148764-4E78-4ADC-8F60-3D30BF159DE1}" type="presOf" srcId="{78FBCB02-D338-47E2-8A6E-66371358EAA6}" destId="{0920D831-EA18-4B97-9C6E-27CFDCB92036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FDFA3ABF-5E19-4AEC-BC7E-E671B1D65D5F}" type="presOf" srcId="{88533897-9B3F-41D3-ADE2-BCD8A72B036B}" destId="{44201E72-A448-4B19-9C4B-89A0449687D4}" srcOrd="1" destOrd="0" presId="urn:microsoft.com/office/officeart/2005/8/layout/radial1"/>
    <dgm:cxn modelId="{2CBE6ECA-63CE-471E-A90F-BF0E7FF78413}" type="presOf" srcId="{D1F211BF-C540-4190-8253-398FD084BBC6}" destId="{49EA4096-494D-42D2-8E5D-9BC6A82BC5F0}" srcOrd="1" destOrd="0" presId="urn:microsoft.com/office/officeart/2005/8/layout/radial1"/>
    <dgm:cxn modelId="{C67BB1D5-1437-4C90-B409-57AD9F1B1272}" type="presOf" srcId="{14C435EC-33EC-4379-8D35-B12F2EC0FE03}" destId="{C34B70C4-26A6-4808-BB84-84CA50D4925E}" srcOrd="0" destOrd="0" presId="urn:microsoft.com/office/officeart/2005/8/layout/radial1"/>
    <dgm:cxn modelId="{57F760CC-6FA9-4958-99DB-88B7F596A59D}" type="presParOf" srcId="{34FE1C28-C059-4C30-A55D-D33025606718}" destId="{8490F054-C869-458F-B258-8E77F40B5CEA}" srcOrd="0" destOrd="0" presId="urn:microsoft.com/office/officeart/2005/8/layout/radial1"/>
    <dgm:cxn modelId="{F5B30270-782D-4AFC-9036-D22B9ED241B2}" type="presParOf" srcId="{34FE1C28-C059-4C30-A55D-D33025606718}" destId="{B4011A41-D1E7-4028-B1F8-676811628A96}" srcOrd="1" destOrd="0" presId="urn:microsoft.com/office/officeart/2005/8/layout/radial1"/>
    <dgm:cxn modelId="{A0425BF0-1269-47EB-8005-B991E59C6163}" type="presParOf" srcId="{B4011A41-D1E7-4028-B1F8-676811628A96}" destId="{43BEAA01-0F70-4EBF-9131-3EC336929823}" srcOrd="0" destOrd="0" presId="urn:microsoft.com/office/officeart/2005/8/layout/radial1"/>
    <dgm:cxn modelId="{7A112C8B-BFE3-4080-B040-FF94C428F9F4}" type="presParOf" srcId="{34FE1C28-C059-4C30-A55D-D33025606718}" destId="{0EE58FD3-9E4D-4FF4-B47C-2E869B6AB9E2}" srcOrd="2" destOrd="0" presId="urn:microsoft.com/office/officeart/2005/8/layout/radial1"/>
    <dgm:cxn modelId="{76E0BAA5-15C8-4B4A-9E88-87C4AA4A52F5}" type="presParOf" srcId="{34FE1C28-C059-4C30-A55D-D33025606718}" destId="{0333DF5F-F486-4348-8818-D79D2931E47B}" srcOrd="3" destOrd="0" presId="urn:microsoft.com/office/officeart/2005/8/layout/radial1"/>
    <dgm:cxn modelId="{CAFFE321-120C-4294-B264-AE5FFA66400D}" type="presParOf" srcId="{0333DF5F-F486-4348-8818-D79D2931E47B}" destId="{E1BB8133-1903-411B-B241-D0C3E8F98D46}" srcOrd="0" destOrd="0" presId="urn:microsoft.com/office/officeart/2005/8/layout/radial1"/>
    <dgm:cxn modelId="{6DF35272-A80C-4A55-BA6C-7A82B3B1FD9A}" type="presParOf" srcId="{34FE1C28-C059-4C30-A55D-D33025606718}" destId="{04EA0E98-6DEE-4B41-9197-271221097686}" srcOrd="4" destOrd="0" presId="urn:microsoft.com/office/officeart/2005/8/layout/radial1"/>
    <dgm:cxn modelId="{06BFFA41-953F-4802-A145-25FBE459D462}" type="presParOf" srcId="{34FE1C28-C059-4C30-A55D-D33025606718}" destId="{EBDF0479-9E1F-4789-817A-BE6163C9C7C0}" srcOrd="5" destOrd="0" presId="urn:microsoft.com/office/officeart/2005/8/layout/radial1"/>
    <dgm:cxn modelId="{F24E8B06-7B8A-4362-9E54-D0782C12A70A}" type="presParOf" srcId="{EBDF0479-9E1F-4789-817A-BE6163C9C7C0}" destId="{49EA4096-494D-42D2-8E5D-9BC6A82BC5F0}" srcOrd="0" destOrd="0" presId="urn:microsoft.com/office/officeart/2005/8/layout/radial1"/>
    <dgm:cxn modelId="{529A5B8C-3F72-42B7-AAA1-A6EA6A464755}" type="presParOf" srcId="{34FE1C28-C059-4C30-A55D-D33025606718}" destId="{A894FDE4-EEFD-4447-89A2-601187B43B8E}" srcOrd="6" destOrd="0" presId="urn:microsoft.com/office/officeart/2005/8/layout/radial1"/>
    <dgm:cxn modelId="{83CD11ED-54B6-44CA-93D4-C05D8EA9E159}" type="presParOf" srcId="{34FE1C28-C059-4C30-A55D-D33025606718}" destId="{0920D831-EA18-4B97-9C6E-27CFDCB92036}" srcOrd="7" destOrd="0" presId="urn:microsoft.com/office/officeart/2005/8/layout/radial1"/>
    <dgm:cxn modelId="{EDE451D2-875B-4F6F-9661-72948E3792B6}" type="presParOf" srcId="{0920D831-EA18-4B97-9C6E-27CFDCB92036}" destId="{8B701981-E590-413C-8023-032E77C5721C}" srcOrd="0" destOrd="0" presId="urn:microsoft.com/office/officeart/2005/8/layout/radial1"/>
    <dgm:cxn modelId="{93BB1AB6-ED93-46AD-A4A0-D01FD1B0AFF6}" type="presParOf" srcId="{34FE1C28-C059-4C30-A55D-D33025606718}" destId="{AF3AA2CE-79F5-49BA-9354-96B1679D984E}" srcOrd="8" destOrd="0" presId="urn:microsoft.com/office/officeart/2005/8/layout/radial1"/>
    <dgm:cxn modelId="{3C727AB4-CFEA-4E7D-8D17-9B47C57054D7}" type="presParOf" srcId="{34FE1C28-C059-4C30-A55D-D33025606718}" destId="{C34B70C4-26A6-4808-BB84-84CA50D4925E}" srcOrd="9" destOrd="0" presId="urn:microsoft.com/office/officeart/2005/8/layout/radial1"/>
    <dgm:cxn modelId="{5987A0B2-ED47-49D8-8207-AE7B5B5C0A70}" type="presParOf" srcId="{C34B70C4-26A6-4808-BB84-84CA50D4925E}" destId="{F00757E2-A473-4B04-951B-1DC671C4619D}" srcOrd="0" destOrd="0" presId="urn:microsoft.com/office/officeart/2005/8/layout/radial1"/>
    <dgm:cxn modelId="{8FD7DCFA-B40F-41CA-BCDD-14CDE747F676}" type="presParOf" srcId="{34FE1C28-C059-4C30-A55D-D33025606718}" destId="{4D1C0439-FB39-4297-80F7-65A257ABBD63}" srcOrd="10" destOrd="0" presId="urn:microsoft.com/office/officeart/2005/8/layout/radial1"/>
    <dgm:cxn modelId="{117046C1-FBD3-47A6-9931-8372F274059C}" type="presParOf" srcId="{34FE1C28-C059-4C30-A55D-D33025606718}" destId="{F88D2AC5-967D-4587-9BF2-DC8835E54FD5}" srcOrd="11" destOrd="0" presId="urn:microsoft.com/office/officeart/2005/8/layout/radial1"/>
    <dgm:cxn modelId="{A8E12A5C-BAB9-42FB-A6EF-0448B1360C11}" type="presParOf" srcId="{F88D2AC5-967D-4587-9BF2-DC8835E54FD5}" destId="{44201E72-A448-4B19-9C4B-89A0449687D4}" srcOrd="0" destOrd="0" presId="urn:microsoft.com/office/officeart/2005/8/layout/radial1"/>
    <dgm:cxn modelId="{42D15E82-7C24-4D41-BDDD-0FA6656DDB34}" type="presParOf" srcId="{34FE1C28-C059-4C30-A55D-D33025606718}" destId="{2BF5D388-3DB4-4EB3-8149-740A6695CCB8}" srcOrd="12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Вежливые слова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пожалуйста</a:t>
          </a:r>
          <a:endParaRPr kumimoji="0" lang="ru-RU" sz="1400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будьте добры </a:t>
          </a: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извините </a:t>
          </a: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будьте любезны</a:t>
          </a: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 простите</a:t>
          </a:r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прошу оказать услугу… </a:t>
          </a:r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50025" custScaleY="109749" custLinFactNeighborX="-37290" custLinFactNeighborY="-6674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04158" custRadScaleRad="129777" custRadScaleInc="-114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194802" custScaleY="114422" custRadScaleRad="111719" custRadScaleInc="-22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15855" custScaleY="125430" custRadScaleRad="99100" custRadScaleInc="-18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07233" custScaleY="104923" custRadScaleRad="107002" custRadScaleInc="151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11795" custScaleY="124252" custRadScaleRad="242505" custRadScaleInc="67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10857" custScaleY="120036" custRadScaleRad="250116" custRadScaleInc="-44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A06F74-D5CC-4B74-8D5F-C67191DD0D1C}" type="presOf" srcId="{D1F211BF-C540-4190-8253-398FD084BBC6}" destId="{49EA4096-494D-42D2-8E5D-9BC6A82BC5F0}" srcOrd="1" destOrd="0" presId="urn:microsoft.com/office/officeart/2005/8/layout/radial1"/>
    <dgm:cxn modelId="{94843F75-AC69-443C-88BD-4830DD87CF31}" type="presOf" srcId="{14C435EC-33EC-4379-8D35-B12F2EC0FE03}" destId="{C34B70C4-26A6-4808-BB84-84CA50D4925E}" srcOrd="0" destOrd="0" presId="urn:microsoft.com/office/officeart/2005/8/layout/radial1"/>
    <dgm:cxn modelId="{77651AE9-F67A-41A1-98E6-333ACE9DB57B}" type="presOf" srcId="{EA41C33F-0471-4E3D-B946-ACD3F2188357}" destId="{0EE58FD3-9E4D-4FF4-B47C-2E869B6AB9E2}" srcOrd="0" destOrd="0" presId="urn:microsoft.com/office/officeart/2005/8/layout/radial1"/>
    <dgm:cxn modelId="{51DB48E7-14F2-4A37-8FF6-B2091171F65C}" type="presOf" srcId="{03D9700F-1A9B-4440-B1E0-FFC25052673F}" destId="{8490F054-C869-458F-B258-8E77F40B5CEA}" srcOrd="0" destOrd="0" presId="urn:microsoft.com/office/officeart/2005/8/layout/radial1"/>
    <dgm:cxn modelId="{90B6B257-A933-445D-9CF2-CD328F5F1812}" type="presOf" srcId="{C7E229AD-6662-4344-AAA0-BCD62100F5D0}" destId="{43BEAA01-0F70-4EBF-9131-3EC336929823}" srcOrd="1" destOrd="0" presId="urn:microsoft.com/office/officeart/2005/8/layout/radial1"/>
    <dgm:cxn modelId="{439A57E5-1EE7-402A-9C18-904B28C82013}" type="presOf" srcId="{C7E229AD-6662-4344-AAA0-BCD62100F5D0}" destId="{B4011A41-D1E7-4028-B1F8-676811628A96}" srcOrd="0" destOrd="0" presId="urn:microsoft.com/office/officeart/2005/8/layout/radial1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F969D430-1B78-4F76-9DFB-692EFCF26E8C}" type="presOf" srcId="{4183760E-4ABB-4D1C-A0CF-C09C7FE1C386}" destId="{0333DF5F-F486-4348-8818-D79D2931E47B}" srcOrd="0" destOrd="0" presId="urn:microsoft.com/office/officeart/2005/8/layout/radial1"/>
    <dgm:cxn modelId="{7E79C33F-17EE-4B78-8349-86F159DC1776}" type="presOf" srcId="{35AB427B-F40F-4F3C-9C37-99F52D018051}" destId="{AF3AA2CE-79F5-49BA-9354-96B1679D984E}" srcOrd="0" destOrd="0" presId="urn:microsoft.com/office/officeart/2005/8/layout/radial1"/>
    <dgm:cxn modelId="{CDF14F02-7A6A-41D5-A39C-8B00AFC174E1}" type="presOf" srcId="{8C821381-F35A-40DA-ABCF-8CD0E6D69745}" destId="{A894FDE4-EEFD-4447-89A2-601187B43B8E}" srcOrd="0" destOrd="0" presId="urn:microsoft.com/office/officeart/2005/8/layout/radial1"/>
    <dgm:cxn modelId="{74A057FF-BF97-4E1B-A78B-965C96D2ABA0}" type="presOf" srcId="{2FE0904E-976D-43F0-B71D-01545B75E408}" destId="{04EA0E98-6DEE-4B41-9197-271221097686}" srcOrd="0" destOrd="0" presId="urn:microsoft.com/office/officeart/2005/8/layout/radial1"/>
    <dgm:cxn modelId="{E47DA68F-F5C7-4BCA-8391-78947344FB2B}" type="presOf" srcId="{88533897-9B3F-41D3-ADE2-BCD8A72B036B}" destId="{F88D2AC5-967D-4587-9BF2-DC8835E54FD5}" srcOrd="0" destOrd="0" presId="urn:microsoft.com/office/officeart/2005/8/layout/radial1"/>
    <dgm:cxn modelId="{94179A94-294C-4548-B32E-07DF959FF739}" type="presOf" srcId="{D1F211BF-C540-4190-8253-398FD084BBC6}" destId="{EBDF0479-9E1F-4789-817A-BE6163C9C7C0}" srcOrd="0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2EA3B8E3-0A19-4A6F-BF75-8C5D958904D9}" type="presOf" srcId="{4CC58A5B-24D5-4633-A347-4D8F0806F4D7}" destId="{34FE1C28-C059-4C30-A55D-D33025606718}" srcOrd="0" destOrd="0" presId="urn:microsoft.com/office/officeart/2005/8/layout/radial1"/>
    <dgm:cxn modelId="{4087AC80-FC79-469A-AC9B-DD3AF46F9E34}" type="presOf" srcId="{4183760E-4ABB-4D1C-A0CF-C09C7FE1C386}" destId="{E1BB8133-1903-411B-B241-D0C3E8F98D46}" srcOrd="1" destOrd="0" presId="urn:microsoft.com/office/officeart/2005/8/layout/radial1"/>
    <dgm:cxn modelId="{212B2EEC-0BBF-45A9-934D-C391E5E182E0}" type="presOf" srcId="{14C435EC-33EC-4379-8D35-B12F2EC0FE03}" destId="{F00757E2-A473-4B04-951B-1DC671C4619D}" srcOrd="1" destOrd="0" presId="urn:microsoft.com/office/officeart/2005/8/layout/radial1"/>
    <dgm:cxn modelId="{81141FF1-56CB-44BE-ABDA-469AC6159F08}" type="presOf" srcId="{78FBCB02-D338-47E2-8A6E-66371358EAA6}" destId="{8B701981-E590-413C-8023-032E77C5721C}" srcOrd="1" destOrd="0" presId="urn:microsoft.com/office/officeart/2005/8/layout/radial1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311B9BF3-F7D5-4118-8FDE-FF07E95334A4}" type="presOf" srcId="{88945E9F-4B00-4269-9F07-F57A9629328D}" destId="{4D1C0439-FB39-4297-80F7-65A257ABBD63}" srcOrd="0" destOrd="0" presId="urn:microsoft.com/office/officeart/2005/8/layout/radial1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0076C5F0-B2F8-465D-A5BD-194F1B780977}" type="presOf" srcId="{78FBCB02-D338-47E2-8A6E-66371358EAA6}" destId="{0920D831-EA18-4B97-9C6E-27CFDCB92036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D2DB8646-A1A3-45C4-AA65-CC3D6BFE963B}" type="presOf" srcId="{0D9E9BF8-5277-40DA-81B0-A3A36EEC965C}" destId="{2BF5D388-3DB4-4EB3-8149-740A6695CCB8}" srcOrd="0" destOrd="0" presId="urn:microsoft.com/office/officeart/2005/8/layout/radial1"/>
    <dgm:cxn modelId="{C005C6B5-404E-48CB-BDEF-91BF9DB5DF4F}" type="presOf" srcId="{88533897-9B3F-41D3-ADE2-BCD8A72B036B}" destId="{44201E72-A448-4B19-9C4B-89A0449687D4}" srcOrd="1" destOrd="0" presId="urn:microsoft.com/office/officeart/2005/8/layout/radial1"/>
    <dgm:cxn modelId="{D9FF50DB-9D5B-4439-9763-41A288C5147D}" type="presParOf" srcId="{34FE1C28-C059-4C30-A55D-D33025606718}" destId="{8490F054-C869-458F-B258-8E77F40B5CEA}" srcOrd="0" destOrd="0" presId="urn:microsoft.com/office/officeart/2005/8/layout/radial1"/>
    <dgm:cxn modelId="{345A36F1-A150-41CE-8A16-B301E2E30C62}" type="presParOf" srcId="{34FE1C28-C059-4C30-A55D-D33025606718}" destId="{B4011A41-D1E7-4028-B1F8-676811628A96}" srcOrd="1" destOrd="0" presId="urn:microsoft.com/office/officeart/2005/8/layout/radial1"/>
    <dgm:cxn modelId="{8779F1A9-5F8E-4D5F-ADF3-261D5DFA0D1F}" type="presParOf" srcId="{B4011A41-D1E7-4028-B1F8-676811628A96}" destId="{43BEAA01-0F70-4EBF-9131-3EC336929823}" srcOrd="0" destOrd="0" presId="urn:microsoft.com/office/officeart/2005/8/layout/radial1"/>
    <dgm:cxn modelId="{DDDA375A-4EF7-40A3-8314-7B06ABE536E4}" type="presParOf" srcId="{34FE1C28-C059-4C30-A55D-D33025606718}" destId="{0EE58FD3-9E4D-4FF4-B47C-2E869B6AB9E2}" srcOrd="2" destOrd="0" presId="urn:microsoft.com/office/officeart/2005/8/layout/radial1"/>
    <dgm:cxn modelId="{36DD049C-1067-40C8-9289-6E99A994D3A7}" type="presParOf" srcId="{34FE1C28-C059-4C30-A55D-D33025606718}" destId="{0333DF5F-F486-4348-8818-D79D2931E47B}" srcOrd="3" destOrd="0" presId="urn:microsoft.com/office/officeart/2005/8/layout/radial1"/>
    <dgm:cxn modelId="{ABC1A642-298A-4AD1-BEF0-08AA044E9A77}" type="presParOf" srcId="{0333DF5F-F486-4348-8818-D79D2931E47B}" destId="{E1BB8133-1903-411B-B241-D0C3E8F98D46}" srcOrd="0" destOrd="0" presId="urn:microsoft.com/office/officeart/2005/8/layout/radial1"/>
    <dgm:cxn modelId="{0480A99D-15D1-4896-A872-F535C8781AA2}" type="presParOf" srcId="{34FE1C28-C059-4C30-A55D-D33025606718}" destId="{04EA0E98-6DEE-4B41-9197-271221097686}" srcOrd="4" destOrd="0" presId="urn:microsoft.com/office/officeart/2005/8/layout/radial1"/>
    <dgm:cxn modelId="{734CA5AC-5774-4C0E-99B9-DC6E875287FF}" type="presParOf" srcId="{34FE1C28-C059-4C30-A55D-D33025606718}" destId="{EBDF0479-9E1F-4789-817A-BE6163C9C7C0}" srcOrd="5" destOrd="0" presId="urn:microsoft.com/office/officeart/2005/8/layout/radial1"/>
    <dgm:cxn modelId="{F70434B5-7643-4CD1-84F2-B279A5CE01E8}" type="presParOf" srcId="{EBDF0479-9E1F-4789-817A-BE6163C9C7C0}" destId="{49EA4096-494D-42D2-8E5D-9BC6A82BC5F0}" srcOrd="0" destOrd="0" presId="urn:microsoft.com/office/officeart/2005/8/layout/radial1"/>
    <dgm:cxn modelId="{12C402DB-FBCB-41F8-BA22-E1F97339E1A5}" type="presParOf" srcId="{34FE1C28-C059-4C30-A55D-D33025606718}" destId="{A894FDE4-EEFD-4447-89A2-601187B43B8E}" srcOrd="6" destOrd="0" presId="urn:microsoft.com/office/officeart/2005/8/layout/radial1"/>
    <dgm:cxn modelId="{B47F02F2-22CC-43FB-BEFA-BED115F1D9EF}" type="presParOf" srcId="{34FE1C28-C059-4C30-A55D-D33025606718}" destId="{0920D831-EA18-4B97-9C6E-27CFDCB92036}" srcOrd="7" destOrd="0" presId="urn:microsoft.com/office/officeart/2005/8/layout/radial1"/>
    <dgm:cxn modelId="{A9F4A99D-3DDC-43C3-9492-E6DD6A814935}" type="presParOf" srcId="{0920D831-EA18-4B97-9C6E-27CFDCB92036}" destId="{8B701981-E590-413C-8023-032E77C5721C}" srcOrd="0" destOrd="0" presId="urn:microsoft.com/office/officeart/2005/8/layout/radial1"/>
    <dgm:cxn modelId="{1990931B-68BF-44DF-88FD-5619DDF5D67C}" type="presParOf" srcId="{34FE1C28-C059-4C30-A55D-D33025606718}" destId="{AF3AA2CE-79F5-49BA-9354-96B1679D984E}" srcOrd="8" destOrd="0" presId="urn:microsoft.com/office/officeart/2005/8/layout/radial1"/>
    <dgm:cxn modelId="{36569EF2-F000-4B08-8635-B9C49B859669}" type="presParOf" srcId="{34FE1C28-C059-4C30-A55D-D33025606718}" destId="{C34B70C4-26A6-4808-BB84-84CA50D4925E}" srcOrd="9" destOrd="0" presId="urn:microsoft.com/office/officeart/2005/8/layout/radial1"/>
    <dgm:cxn modelId="{CCDC2B61-0A64-4059-B2C7-35D7D793DAE5}" type="presParOf" srcId="{C34B70C4-26A6-4808-BB84-84CA50D4925E}" destId="{F00757E2-A473-4B04-951B-1DC671C4619D}" srcOrd="0" destOrd="0" presId="urn:microsoft.com/office/officeart/2005/8/layout/radial1"/>
    <dgm:cxn modelId="{9D2F62FF-98F8-43B6-836A-E831E6E7B6CF}" type="presParOf" srcId="{34FE1C28-C059-4C30-A55D-D33025606718}" destId="{4D1C0439-FB39-4297-80F7-65A257ABBD63}" srcOrd="10" destOrd="0" presId="urn:microsoft.com/office/officeart/2005/8/layout/radial1"/>
    <dgm:cxn modelId="{AD95407C-47E5-49FB-97AF-F5289C689EF4}" type="presParOf" srcId="{34FE1C28-C059-4C30-A55D-D33025606718}" destId="{F88D2AC5-967D-4587-9BF2-DC8835E54FD5}" srcOrd="11" destOrd="0" presId="urn:microsoft.com/office/officeart/2005/8/layout/radial1"/>
    <dgm:cxn modelId="{FF7798F6-5FBE-4C7B-A306-835783642F80}" type="presParOf" srcId="{F88D2AC5-967D-4587-9BF2-DC8835E54FD5}" destId="{44201E72-A448-4B19-9C4B-89A0449687D4}" srcOrd="0" destOrd="0" presId="urn:microsoft.com/office/officeart/2005/8/layout/radial1"/>
    <dgm:cxn modelId="{C6D8DE1D-9937-4DB0-802C-C9A27F26D64A}" type="presParOf" srcId="{34FE1C28-C059-4C30-A55D-D33025606718}" destId="{2BF5D388-3DB4-4EB3-8149-740A6695CCB8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96884" y="1050921"/>
            <a:ext cx="5572163" cy="1347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750" b="1" spc="-2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1750" b="1" spc="-20" smtClean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r>
              <a:rPr lang="ru-RU" sz="1750" b="1" spc="-2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§ 3. Как выразить приказ, просьбу,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</a:rPr>
              <a:t>                   совет, предупреждение</a:t>
            </a:r>
            <a:r>
              <a:rPr lang="ru-RU" sz="2000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000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sz="17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8256" y="1193797"/>
            <a:ext cx="344170" cy="714380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latin typeface="Arial"/>
                <a:cs typeface="Arial"/>
              </a:rPr>
              <a:t>8</a:t>
            </a:r>
            <a:endParaRPr sz="2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 descr="D:\Дмитрий\Мои документы\kart\4441-276x300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954074" y="1908177"/>
            <a:ext cx="4000528" cy="12144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7312" y="622293"/>
            <a:ext cx="5051669" cy="738664"/>
          </a:xfrm>
        </p:spPr>
        <p:txBody>
          <a:bodyPr/>
          <a:lstStyle/>
          <a:p>
            <a:r>
              <a:rPr lang="ru-RU" sz="1600" dirty="0" smtClean="0"/>
              <a:t>Из слов, данных вразброску, восстановите пословицы и запишите в тетради. Что они выражают: просьбу, совет или приказ? 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694" y="1408110"/>
            <a:ext cx="5286412" cy="16430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1"/>
            <a:ext cx="4980229" cy="2215991"/>
          </a:xfrm>
        </p:spPr>
        <p:txBody>
          <a:bodyPr/>
          <a:lstStyle/>
          <a:p>
            <a:r>
              <a:rPr lang="ru-RU" sz="1600" dirty="0" smtClean="0"/>
              <a:t> 1. торопись, не, языком, спеши, делом.</a:t>
            </a:r>
          </a:p>
          <a:p>
            <a:r>
              <a:rPr lang="ru-RU" sz="1600" dirty="0" smtClean="0"/>
              <a:t> 2. говори, больше, меньше, делай. </a:t>
            </a:r>
          </a:p>
          <a:p>
            <a:r>
              <a:rPr lang="ru-RU" sz="1600" dirty="0" smtClean="0"/>
              <a:t> 3. по, суди, его, о, человеке, труду.</a:t>
            </a:r>
          </a:p>
          <a:p>
            <a:r>
              <a:rPr lang="ru-RU" sz="1600" dirty="0" smtClean="0"/>
              <a:t> 4. откладывай, не, то, завтра, на, что, </a:t>
            </a:r>
          </a:p>
          <a:p>
            <a:r>
              <a:rPr lang="ru-RU" sz="1600" dirty="0" smtClean="0"/>
              <a:t>     сегодня, сделать, можно.  </a:t>
            </a:r>
          </a:p>
          <a:p>
            <a:r>
              <a:rPr lang="ru-RU" sz="1600" dirty="0" smtClean="0"/>
              <a:t> 5. безделье, откладывай, не, да, дело, </a:t>
            </a:r>
          </a:p>
          <a:p>
            <a:r>
              <a:rPr lang="ru-RU" sz="1600" dirty="0" smtClean="0"/>
              <a:t>     откладывай.</a:t>
            </a:r>
          </a:p>
          <a:p>
            <a:r>
              <a:rPr lang="ru-RU" sz="1600" dirty="0" smtClean="0"/>
              <a:t> 6. рукоделью, не, к, привыкай, безделью,    </a:t>
            </a:r>
          </a:p>
          <a:p>
            <a:r>
              <a:rPr lang="ru-RU" sz="1600" dirty="0" smtClean="0"/>
              <a:t>     учись.  </a:t>
            </a:r>
            <a:endParaRPr lang="ru-RU" sz="1600" dirty="0"/>
          </a:p>
        </p:txBody>
      </p:sp>
      <p:pic>
        <p:nvPicPr>
          <p:cNvPr id="4" name="Picture 4" descr="20s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1122359"/>
            <a:ext cx="1285884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1"/>
            <a:ext cx="4500594" cy="2215991"/>
          </a:xfrm>
        </p:spPr>
        <p:txBody>
          <a:bodyPr/>
          <a:lstStyle/>
          <a:p>
            <a:r>
              <a:rPr lang="ru-RU" sz="1600" dirty="0" smtClean="0"/>
              <a:t> 1. Не спеши языком, торопись делом.</a:t>
            </a:r>
          </a:p>
          <a:p>
            <a:r>
              <a:rPr lang="ru-RU" sz="1600" dirty="0" smtClean="0"/>
              <a:t> 2. Меньше говори, больше делай. </a:t>
            </a:r>
          </a:p>
          <a:p>
            <a:r>
              <a:rPr lang="ru-RU" sz="1600" dirty="0" smtClean="0"/>
              <a:t> 3. Суди о человеке по его труду.</a:t>
            </a:r>
          </a:p>
          <a:p>
            <a:r>
              <a:rPr lang="ru-RU" sz="1600" dirty="0" smtClean="0"/>
              <a:t> 4. Не откладывай на завтра то, что</a:t>
            </a:r>
          </a:p>
          <a:p>
            <a:r>
              <a:rPr lang="ru-RU" sz="1600" dirty="0" smtClean="0"/>
              <a:t>     можно сделать сегодня.  </a:t>
            </a:r>
          </a:p>
          <a:p>
            <a:r>
              <a:rPr lang="ru-RU" sz="1600" dirty="0" smtClean="0"/>
              <a:t> 5. Откладывай безделье, да не   </a:t>
            </a:r>
          </a:p>
          <a:p>
            <a:r>
              <a:rPr lang="ru-RU" sz="1600" dirty="0" smtClean="0"/>
              <a:t>     откладывай дело.</a:t>
            </a:r>
          </a:p>
          <a:p>
            <a:r>
              <a:rPr lang="ru-RU" sz="1600" dirty="0" smtClean="0"/>
              <a:t> 6. Не привыкай к безделью, учись  </a:t>
            </a:r>
          </a:p>
          <a:p>
            <a:r>
              <a:rPr lang="ru-RU" sz="1600" dirty="0" smtClean="0"/>
              <a:t>     рукоделью.  </a:t>
            </a:r>
            <a:endParaRPr lang="ru-RU" sz="1600" dirty="0"/>
          </a:p>
        </p:txBody>
      </p:sp>
      <p:pic>
        <p:nvPicPr>
          <p:cNvPr id="5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98" y="1265235"/>
            <a:ext cx="2071702" cy="16761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22294"/>
            <a:ext cx="5572164" cy="1969770"/>
          </a:xfrm>
        </p:spPr>
        <p:txBody>
          <a:bodyPr/>
          <a:lstStyle/>
          <a:p>
            <a:r>
              <a:rPr lang="ru-RU" sz="1600" dirty="0" smtClean="0"/>
              <a:t>   Составьте </a:t>
            </a:r>
            <a:r>
              <a:rPr lang="ru-RU" sz="1600" dirty="0" smtClean="0"/>
              <a:t>предложения, соответствующие   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               </a:t>
            </a:r>
            <a:r>
              <a:rPr lang="ru-RU" sz="1600" dirty="0" smtClean="0"/>
              <a:t>данным характеристикам:</a:t>
            </a:r>
            <a:endParaRPr lang="ru-RU" sz="1600" dirty="0" smtClean="0"/>
          </a:p>
          <a:p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1. повествовательное, невосклицательное;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2. повествовательное, восклицательное;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3. вопросительное, невосклицательное;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4. вопросительное, восклицательное;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5. побудительное, невосклицательное;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6. побудительное, восклицательное;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"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110415" y="1489312"/>
            <a:ext cx="1691200" cy="175326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500726" cy="2616101"/>
          </a:xfrm>
        </p:spPr>
        <p:txBody>
          <a:bodyPr/>
          <a:lstStyle/>
          <a:p>
            <a:pPr marL="342900" indent="-342900"/>
            <a:r>
              <a:rPr lang="ru-RU" sz="1400" dirty="0" smtClean="0"/>
              <a:t>1. Перелётные птицы собираются в дальний путь.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(повествовательное, невосклицательное);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2. Брат приехал! 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chemeClr val="tx1"/>
                </a:solidFill>
              </a:rPr>
              <a:t>(повествовательное, восклицательное);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3. Когда мы можем встретиться с тобой?</a:t>
            </a: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</a:rPr>
              <a:t>    (вопросительное, невосклицательное);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4. Когда же ты придёшь?!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chemeClr val="tx1"/>
                </a:solidFill>
              </a:rPr>
              <a:t>(вопросительное, восклицательное);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5. Никогда не жалейте времени  для хороших людей.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chemeClr val="tx1"/>
                </a:solidFill>
              </a:rPr>
              <a:t>(побудительное, невосклицательное);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6. Цвети и крепни на века, Узбекистан мой дорогой!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chemeClr val="tx1"/>
                </a:solidFill>
              </a:rPr>
              <a:t>(побудительное, восклицательное);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Словарная работа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7082" y="622294"/>
            <a:ext cx="3500462" cy="2954655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приказ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buyruq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совет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maslahat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просьба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iltimos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редостережение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ogohlantirish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редложение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taklif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у</a:t>
            </a:r>
            <a:r>
              <a:rPr lang="ru-RU" sz="1600" dirty="0" smtClean="0">
                <a:solidFill>
                  <a:schemeClr val="tx1"/>
                </a:solidFill>
              </a:rPr>
              <a:t>гроза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tahdid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ротест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e`tiroz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dirty="0" smtClean="0">
                <a:solidFill>
                  <a:schemeClr val="tx1"/>
                </a:solidFill>
              </a:rPr>
              <a:t>огласие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rozilik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р</a:t>
            </a:r>
            <a:r>
              <a:rPr lang="ru-RU" sz="1600" dirty="0" smtClean="0">
                <a:solidFill>
                  <a:schemeClr val="tx1"/>
                </a:solidFill>
              </a:rPr>
              <a:t>азрешение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ruhsatnoma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</a:t>
            </a:r>
            <a:r>
              <a:rPr lang="ru-RU" sz="1600" smtClean="0">
                <a:solidFill>
                  <a:schemeClr val="tx1"/>
                </a:solidFill>
              </a:rPr>
              <a:t>ризыв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err="1" smtClean="0">
                <a:solidFill>
                  <a:schemeClr val="tx1"/>
                </a:solidFill>
              </a:rPr>
              <a:t>chaqiriq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da`vat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1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765169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622294"/>
            <a:ext cx="5214974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§ 3. Как выразить приказ, просьбу,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        совет, предупреждение</a:t>
            </a: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Упражнение 22, 23.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6" y="1336673"/>
            <a:ext cx="5429288" cy="17859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Побудительные предложения   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311132" y="693731"/>
            <a:ext cx="4929222" cy="857256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Предложения, в которых просят, </a:t>
            </a:r>
          </a:p>
          <a:p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требуют или приказывают совершить </a:t>
            </a:r>
          </a:p>
          <a:p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или не совершать действие.    </a:t>
            </a:r>
          </a:p>
          <a:p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818" y="1693863"/>
            <a:ext cx="5500726" cy="64294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конце побудительных восклицательных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предложений ставится  восклицательный знак</a:t>
            </a:r>
            <a:endParaRPr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2668586" y="550855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668586" y="1550987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2668586" y="2265367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/>
          <p:cNvSpPr/>
          <p:nvPr/>
        </p:nvSpPr>
        <p:spPr>
          <a:xfrm>
            <a:off x="525446" y="2479681"/>
            <a:ext cx="4714908" cy="642943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Не играйте на проезжей части улицы!</a:t>
            </a:r>
            <a:endParaRPr lang="en-US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Что за история с ним произошла!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315471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600" dirty="0" smtClean="0"/>
              <a:t>По эмоциональной окраске предложения бывают…</a:t>
            </a:r>
            <a:endParaRPr lang="ru-RU" sz="1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050921"/>
            <a:ext cx="2700340" cy="207170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невосклицательными.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Невосклицательные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предложения произносятся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спокойно, без повышения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голоса.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С самого утра ярко светит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 солнце. </a:t>
            </a:r>
            <a:endParaRPr lang="en-US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050921"/>
            <a:ext cx="2643206" cy="207170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восклицательными.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Восклицательные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предложения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произносятся с особой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интонацией, с помощью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которой можно выразить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чувство радости, восторга,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/>
              <a:t>опасения, страха и т.д.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Солнце встало!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     Побудительные предложения выражают …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82637"/>
            <a:ext cx="5429288" cy="246221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    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-260372" y="550855"/>
          <a:ext cx="7664480" cy="287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Восклицательные слова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537745" y="622293"/>
            <a:ext cx="2345287" cy="1071570"/>
            <a:chOff x="4726488" y="304112"/>
            <a:chExt cx="2690311" cy="239284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726488" y="304112"/>
              <a:ext cx="2690311" cy="2392849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843297" y="420921"/>
              <a:ext cx="2456693" cy="21592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1"/>
                  </a:solidFill>
                </a:rPr>
                <a:t>При выражении восклицания могут употребляться особые восклицательные слова 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68257" y="1470884"/>
            <a:ext cx="2643206" cy="1651739"/>
            <a:chOff x="-1166153" y="3069610"/>
            <a:chExt cx="4220751" cy="278981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-1166153" y="3687546"/>
              <a:ext cx="2754213" cy="2171881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77580"/>
                <a:satOff val="-85148"/>
                <a:lumOff val="-15882"/>
                <a:alphaOff val="0"/>
              </a:schemeClr>
            </a:fillRef>
            <a:effectRef idx="2">
              <a:schemeClr val="accent3">
                <a:hueOff val="1377580"/>
                <a:satOff val="-85148"/>
                <a:lumOff val="-1588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/>
                <a:t>     </a:t>
              </a:r>
              <a:r>
                <a:rPr lang="ru-RU" b="1" dirty="0" smtClean="0">
                  <a:solidFill>
                    <a:schemeClr val="tx1"/>
                  </a:solidFill>
                </a:rPr>
                <a:t>частицы:</a:t>
              </a:r>
            </a:p>
            <a:p>
              <a:r>
                <a:rPr lang="ru-RU" b="1" dirty="0" smtClean="0">
                  <a:solidFill>
                    <a:srgbClr val="0070C0"/>
                  </a:solidFill>
                </a:rPr>
                <a:t>что за, как, да здравствует, давай, пусть.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512431" y="3069610"/>
              <a:ext cx="2542167" cy="19598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е</a:t>
              </a:r>
              <a:endParaRPr lang="ru-RU" sz="2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025644" y="1550987"/>
            <a:ext cx="3556639" cy="1571637"/>
            <a:chOff x="9147907" y="2813641"/>
            <a:chExt cx="4414588" cy="263159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257059" y="3304119"/>
              <a:ext cx="2305436" cy="214111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8387"/>
                <a:satOff val="-56765"/>
                <a:lumOff val="-10588"/>
                <a:alphaOff val="0"/>
              </a:schemeClr>
            </a:fillRef>
            <a:effectRef idx="2">
              <a:schemeClr val="accent3">
                <a:hueOff val="918387"/>
                <a:satOff val="-56765"/>
                <a:lumOff val="-1058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/>
                <a:t>      </a:t>
              </a:r>
              <a:r>
                <a:rPr lang="ru-RU" b="1" dirty="0" smtClean="0">
                  <a:solidFill>
                    <a:schemeClr val="tx1"/>
                  </a:solidFill>
                </a:rPr>
                <a:t> наречия:</a:t>
              </a:r>
            </a:p>
            <a:p>
              <a:r>
                <a:rPr lang="ru-RU" b="1" dirty="0" smtClean="0">
                  <a:solidFill>
                    <a:schemeClr val="tx1"/>
                  </a:solidFill>
                </a:rPr>
                <a:t>      </a:t>
              </a:r>
              <a:r>
                <a:rPr lang="ru-RU" b="1" dirty="0" smtClean="0">
                  <a:solidFill>
                    <a:srgbClr val="00B0F0"/>
                  </a:solidFill>
                </a:rPr>
                <a:t>Направо!    </a:t>
              </a:r>
            </a:p>
            <a:p>
              <a:r>
                <a:rPr lang="ru-RU" b="1" dirty="0" smtClean="0">
                  <a:solidFill>
                    <a:srgbClr val="00B0F0"/>
                  </a:solidFill>
                </a:rPr>
                <a:t>      Быстро!   </a:t>
              </a:r>
            </a:p>
            <a:p>
              <a:r>
                <a:rPr lang="ru-RU" b="1" dirty="0" smtClean="0">
                  <a:solidFill>
                    <a:srgbClr val="00B0F0"/>
                  </a:solidFill>
                </a:rPr>
                <a:t>       Вперёд!</a:t>
              </a:r>
            </a:p>
            <a:p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9147907" y="2813641"/>
              <a:ext cx="2090210" cy="19892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Относительные</a:t>
              </a:r>
              <a:endParaRPr lang="ru-RU" sz="21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954206" y="1836739"/>
            <a:ext cx="1714512" cy="1285884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междометия: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алло, вон, марш, айда, чу, тс, брысь. 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6" y="1693863"/>
            <a:ext cx="2000264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9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0024" y="1693863"/>
            <a:ext cx="45719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0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4074" y="1693863"/>
            <a:ext cx="1785950" cy="11715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11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Вежливые слова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-260372" y="550855"/>
          <a:ext cx="7664480" cy="287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2786081" cy="1723549"/>
          </a:xfrm>
        </p:spPr>
        <p:txBody>
          <a:bodyPr/>
          <a:lstStyle/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конце предложений, данных в левом столбце </a:t>
            </a:r>
            <a:b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вставьте соответствующие знаки препинания из правого столбца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Технология соответствий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62302"/>
          <a:ext cx="5572164" cy="256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642942"/>
              </a:tblGrid>
              <a:tr h="43431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 каждый человек может  быть хорошим  другом…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  <a:tr h="38077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Ты прочитала эту книгу…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Друзья познаются в беде…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может быть милей родного края…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Тебе понравился главный герой…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Спешите делать добрые дела…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Куда от памяти мне деться…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!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Технология соответствий. Проверьте!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62302"/>
          <a:ext cx="5561335" cy="256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8393"/>
                <a:gridCol w="642942"/>
              </a:tblGrid>
              <a:tr h="43431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 каждый человек может  быть хорошим  другом…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  <a:tr h="38077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Ты прочитала эту книгу…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Друзья познаются в беде…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может быть милей родного края…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Тебе понравился главный герой…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Спешите делать добрые дела…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?!</a:t>
                      </a:r>
                      <a:endParaRPr lang="ru-RU" sz="1600" b="1" dirty="0"/>
                    </a:p>
                  </a:txBody>
                  <a:tcPr/>
                </a:tc>
              </a:tr>
              <a:tr h="3490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Куда от памяти мне деться…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!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26" y="765169"/>
            <a:ext cx="214314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4272" y="765169"/>
            <a:ext cx="2571768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7148" y="1265235"/>
            <a:ext cx="2428892" cy="2857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8718" y="1908177"/>
            <a:ext cx="1357322" cy="311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0090" y="1908177"/>
            <a:ext cx="1785950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5776" y="2622557"/>
            <a:ext cx="2000264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4" y="2551119"/>
            <a:ext cx="2286016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6759</TotalTime>
  <Words>767</Words>
  <Application>Microsoft Office PowerPoint</Application>
  <PresentationFormat>Произвольный</PresentationFormat>
  <Paragraphs>185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Русский язык</vt:lpstr>
      <vt:lpstr>         Побудительные предложения   </vt:lpstr>
      <vt:lpstr>     По эмоциональной окраске предложения бывают…</vt:lpstr>
      <vt:lpstr>     Побудительные предложения выражают …   </vt:lpstr>
      <vt:lpstr>            Восклицательные слова</vt:lpstr>
      <vt:lpstr>                 Вежливые слова</vt:lpstr>
      <vt:lpstr>          Технология соответствий</vt:lpstr>
      <vt:lpstr>         Технология соответствий </vt:lpstr>
      <vt:lpstr> Технология соответствий. Проверьте! </vt:lpstr>
      <vt:lpstr>          Технология «Корректор»</vt:lpstr>
      <vt:lpstr>              Технология «Корректор»</vt:lpstr>
      <vt:lpstr>    Технология «Корректор». Проверьте!</vt:lpstr>
      <vt:lpstr>             Лингвистическая задача</vt:lpstr>
      <vt:lpstr> Лингвистическая задача. Проверьте!</vt:lpstr>
      <vt:lpstr>                  Словарная работа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HOME</cp:lastModifiedBy>
  <cp:revision>416</cp:revision>
  <dcterms:created xsi:type="dcterms:W3CDTF">2020-04-13T08:05:42Z</dcterms:created>
  <dcterms:modified xsi:type="dcterms:W3CDTF">2020-09-17T09:15:30Z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