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70" r:id="rId4"/>
    <p:sldId id="288" r:id="rId5"/>
    <p:sldId id="322" r:id="rId6"/>
    <p:sldId id="323" r:id="rId7"/>
    <p:sldId id="281" r:id="rId8"/>
    <p:sldId id="289" r:id="rId9"/>
    <p:sldId id="330" r:id="rId10"/>
    <p:sldId id="282" r:id="rId11"/>
    <p:sldId id="315" r:id="rId12"/>
    <p:sldId id="331" r:id="rId13"/>
    <p:sldId id="326" r:id="rId14"/>
    <p:sldId id="327" r:id="rId15"/>
    <p:sldId id="332" r:id="rId16"/>
    <p:sldId id="335" r:id="rId17"/>
    <p:sldId id="334" r:id="rId18"/>
    <p:sldId id="333" r:id="rId19"/>
    <p:sldId id="286" r:id="rId20"/>
    <p:sldId id="287" r:id="rId21"/>
  </p:sldIdLst>
  <p:sldSz cx="5765800" cy="3244850"/>
  <p:notesSz cx="5765800" cy="3244850"/>
  <p:defaultTextStyle>
    <a:defPPr>
      <a:defRPr lang="ru-RU"/>
    </a:defPPr>
    <a:lvl1pPr marL="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24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6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14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5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8000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602" y="-5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C58A5B-24D5-4633-A347-4D8F0806F4D7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</dgm:pt>
    <dgm:pt modelId="{03D9700F-1A9B-4440-B1E0-FFC25052673F}">
      <dgm:prSet custT="1"/>
      <dgm:spPr>
        <a:solidFill>
          <a:srgbClr val="0000FF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rPr>
            <a:t>Наречия цели</a:t>
          </a:r>
        </a:p>
      </dgm:t>
    </dgm:pt>
    <dgm:pt modelId="{4989E41F-80F4-4B3F-8C46-33AB16CE006F}" type="parTrans" cxnId="{A5EDA9A7-27DE-4EF2-808B-28968C666717}">
      <dgm:prSet/>
      <dgm:spPr/>
      <dgm:t>
        <a:bodyPr/>
        <a:lstStyle/>
        <a:p>
          <a:endParaRPr lang="ru-RU"/>
        </a:p>
      </dgm:t>
    </dgm:pt>
    <dgm:pt modelId="{23BE0F24-6C81-4BE4-AC8D-1571F569A638}" type="sibTrans" cxnId="{A5EDA9A7-27DE-4EF2-808B-28968C666717}">
      <dgm:prSet/>
      <dgm:spPr/>
      <dgm:t>
        <a:bodyPr/>
        <a:lstStyle/>
        <a:p>
          <a:endParaRPr lang="ru-RU"/>
        </a:p>
      </dgm:t>
    </dgm:pt>
    <dgm:pt modelId="{EA41C33F-0471-4E3D-B946-ACD3F2188357}">
      <dgm:prSet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rPr>
            <a:t> </a:t>
          </a:r>
        </a:p>
      </dgm:t>
    </dgm:pt>
    <dgm:pt modelId="{C7E229AD-6662-4344-AAA0-BCD62100F5D0}" type="parTrans" cxnId="{123FA99B-5198-4CDA-BB15-E42C080FE4F5}">
      <dgm:prSet/>
      <dgm:spPr/>
      <dgm:t>
        <a:bodyPr/>
        <a:lstStyle/>
        <a:p>
          <a:endParaRPr lang="ru-RU"/>
        </a:p>
      </dgm:t>
    </dgm:pt>
    <dgm:pt modelId="{8FC4A745-B7F0-4B30-AA23-0CB310877E61}" type="sibTrans" cxnId="{123FA99B-5198-4CDA-BB15-E42C080FE4F5}">
      <dgm:prSet/>
      <dgm:spPr/>
      <dgm:t>
        <a:bodyPr/>
        <a:lstStyle/>
        <a:p>
          <a:endParaRPr lang="ru-RU"/>
        </a:p>
      </dgm:t>
    </dgm:pt>
    <dgm:pt modelId="{2FE0904E-976D-43F0-B71D-01545B75E408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2400" b="1" i="0" u="none" strike="noStrike" cap="none" normalizeH="0" baseline="0" dirty="0" smtClean="0">
            <a:ln>
              <a:noFill/>
            </a:ln>
            <a:solidFill>
              <a:srgbClr val="7030A0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4183760E-4ABB-4D1C-A0CF-C09C7FE1C386}" type="parTrans" cxnId="{479D0FC1-B3CA-4FDB-A623-B9656C6C2F38}">
      <dgm:prSet/>
      <dgm:spPr/>
      <dgm:t>
        <a:bodyPr/>
        <a:lstStyle/>
        <a:p>
          <a:endParaRPr lang="ru-RU"/>
        </a:p>
      </dgm:t>
    </dgm:pt>
    <dgm:pt modelId="{9B54E31F-2508-4B19-8979-E0835031791A}" type="sibTrans" cxnId="{479D0FC1-B3CA-4FDB-A623-B9656C6C2F38}">
      <dgm:prSet/>
      <dgm:spPr/>
      <dgm:t>
        <a:bodyPr/>
        <a:lstStyle/>
        <a:p>
          <a:endParaRPr lang="ru-RU"/>
        </a:p>
      </dgm:t>
    </dgm:pt>
    <dgm:pt modelId="{8C821381-F35A-40DA-ABCF-8CD0E6D69745}">
      <dgm:prSet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 </a:t>
          </a:r>
          <a:endParaRPr kumimoji="0" lang="ru-RU" sz="2400" b="1" i="0" u="none" strike="noStrike" cap="none" normalizeH="0" baseline="0" dirty="0" smtClean="0">
            <a:ln>
              <a:noFill/>
            </a:ln>
            <a:solidFill>
              <a:srgbClr val="0000FF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D1F211BF-C540-4190-8253-398FD084BBC6}" type="parTrans" cxnId="{5AA4DF9A-7855-4EDF-8979-B0EECF2CB97E}">
      <dgm:prSet/>
      <dgm:spPr/>
      <dgm:t>
        <a:bodyPr/>
        <a:lstStyle/>
        <a:p>
          <a:endParaRPr lang="ru-RU"/>
        </a:p>
      </dgm:t>
    </dgm:pt>
    <dgm:pt modelId="{A5F5C797-1659-438B-AFBD-B0797308EB9B}" type="sibTrans" cxnId="{5AA4DF9A-7855-4EDF-8979-B0EECF2CB97E}">
      <dgm:prSet/>
      <dgm:spPr/>
      <dgm:t>
        <a:bodyPr/>
        <a:lstStyle/>
        <a:p>
          <a:endParaRPr lang="ru-RU"/>
        </a:p>
      </dgm:t>
    </dgm:pt>
    <dgm:pt modelId="{35AB427B-F40F-4F3C-9C37-99F52D018051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 </a:t>
          </a:r>
          <a:endParaRPr kumimoji="0" lang="ru-RU" sz="2400" b="1" i="0" u="none" strike="noStrike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78FBCB02-D338-47E2-8A6E-66371358EAA6}" type="parTrans" cxnId="{C0F6FBCA-34B8-49F6-A935-CD4E41504395}">
      <dgm:prSet/>
      <dgm:spPr/>
      <dgm:t>
        <a:bodyPr/>
        <a:lstStyle/>
        <a:p>
          <a:endParaRPr lang="ru-RU"/>
        </a:p>
      </dgm:t>
    </dgm:pt>
    <dgm:pt modelId="{38484AED-FB64-4839-8759-EC81AAA0FE01}" type="sibTrans" cxnId="{C0F6FBCA-34B8-49F6-A935-CD4E41504395}">
      <dgm:prSet/>
      <dgm:spPr/>
      <dgm:t>
        <a:bodyPr/>
        <a:lstStyle/>
        <a:p>
          <a:endParaRPr lang="ru-RU"/>
        </a:p>
      </dgm:t>
    </dgm:pt>
    <dgm:pt modelId="{88945E9F-4B00-4269-9F07-F57A9629328D}">
      <dgm:prSet custT="1"/>
      <dgm:spPr>
        <a:solidFill>
          <a:srgbClr val="92D05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 </a:t>
          </a:r>
          <a:endParaRPr kumimoji="0" lang="ru-RU" sz="2400" b="1" i="0" u="none" strike="noStrike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14C435EC-33EC-4379-8D35-B12F2EC0FE03}" type="parTrans" cxnId="{177B2F74-2A70-4482-867C-554172A66BD3}">
      <dgm:prSet/>
      <dgm:spPr/>
      <dgm:t>
        <a:bodyPr/>
        <a:lstStyle/>
        <a:p>
          <a:endParaRPr lang="ru-RU"/>
        </a:p>
      </dgm:t>
    </dgm:pt>
    <dgm:pt modelId="{DE38CBB1-110E-4162-8711-8D370315778F}" type="sibTrans" cxnId="{177B2F74-2A70-4482-867C-554172A66BD3}">
      <dgm:prSet/>
      <dgm:spPr/>
      <dgm:t>
        <a:bodyPr/>
        <a:lstStyle/>
        <a:p>
          <a:endParaRPr lang="ru-RU"/>
        </a:p>
      </dgm:t>
    </dgm:pt>
    <dgm:pt modelId="{0D9E9BF8-5277-40DA-81B0-A3A36EEC965C}">
      <dgm:prSet custT="1"/>
      <dgm:spPr>
        <a:solidFill>
          <a:srgbClr val="FF000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  </a:t>
          </a:r>
          <a:endParaRPr kumimoji="0" lang="ru-RU" sz="2400" b="1" i="0" u="none" strike="noStrike" cap="none" normalizeH="0" baseline="0" dirty="0" smtClean="0">
            <a:ln>
              <a:noFill/>
            </a:ln>
            <a:solidFill>
              <a:srgbClr val="FFFF00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88533897-9B3F-41D3-ADE2-BCD8A72B036B}" type="parTrans" cxnId="{F377F8DE-E0E3-4229-8E81-D4E0DAA76A58}">
      <dgm:prSet/>
      <dgm:spPr/>
      <dgm:t>
        <a:bodyPr/>
        <a:lstStyle/>
        <a:p>
          <a:endParaRPr lang="ru-RU"/>
        </a:p>
      </dgm:t>
    </dgm:pt>
    <dgm:pt modelId="{454942D1-9731-4447-961E-4EBE584FA8C8}" type="sibTrans" cxnId="{F377F8DE-E0E3-4229-8E81-D4E0DAA76A58}">
      <dgm:prSet/>
      <dgm:spPr/>
      <dgm:t>
        <a:bodyPr/>
        <a:lstStyle/>
        <a:p>
          <a:endParaRPr lang="ru-RU"/>
        </a:p>
      </dgm:t>
    </dgm:pt>
    <dgm:pt modelId="{34FE1C28-C059-4C30-A55D-D33025606718}" type="pres">
      <dgm:prSet presAssocID="{4CC58A5B-24D5-4633-A347-4D8F0806F4D7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490F054-C869-458F-B258-8E77F40B5CEA}" type="pres">
      <dgm:prSet presAssocID="{03D9700F-1A9B-4440-B1E0-FFC25052673F}" presName="centerShape" presStyleLbl="node0" presStyleIdx="0" presStyleCnt="1" custScaleX="240578"/>
      <dgm:spPr/>
      <dgm:t>
        <a:bodyPr/>
        <a:lstStyle/>
        <a:p>
          <a:endParaRPr lang="ru-RU"/>
        </a:p>
      </dgm:t>
    </dgm:pt>
    <dgm:pt modelId="{B4011A41-D1E7-4028-B1F8-676811628A96}" type="pres">
      <dgm:prSet presAssocID="{C7E229AD-6662-4344-AAA0-BCD62100F5D0}" presName="Name9" presStyleLbl="parChTrans1D2" presStyleIdx="0" presStyleCnt="6"/>
      <dgm:spPr/>
      <dgm:t>
        <a:bodyPr/>
        <a:lstStyle/>
        <a:p>
          <a:endParaRPr lang="ru-RU"/>
        </a:p>
      </dgm:t>
    </dgm:pt>
    <dgm:pt modelId="{43BEAA01-0F70-4EBF-9131-3EC336929823}" type="pres">
      <dgm:prSet presAssocID="{C7E229AD-6662-4344-AAA0-BCD62100F5D0}" presName="connTx" presStyleLbl="parChTrans1D2" presStyleIdx="0" presStyleCnt="6"/>
      <dgm:spPr/>
      <dgm:t>
        <a:bodyPr/>
        <a:lstStyle/>
        <a:p>
          <a:endParaRPr lang="ru-RU"/>
        </a:p>
      </dgm:t>
    </dgm:pt>
    <dgm:pt modelId="{0EE58FD3-9E4D-4FF4-B47C-2E869B6AB9E2}" type="pres">
      <dgm:prSet presAssocID="{EA41C33F-0471-4E3D-B946-ACD3F2188357}" presName="node" presStyleLbl="node1" presStyleIdx="0" presStyleCnt="6" custScaleX="2512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33DF5F-F486-4348-8818-D79D2931E47B}" type="pres">
      <dgm:prSet presAssocID="{4183760E-4ABB-4D1C-A0CF-C09C7FE1C386}" presName="Name9" presStyleLbl="parChTrans1D2" presStyleIdx="1" presStyleCnt="6"/>
      <dgm:spPr/>
      <dgm:t>
        <a:bodyPr/>
        <a:lstStyle/>
        <a:p>
          <a:endParaRPr lang="ru-RU"/>
        </a:p>
      </dgm:t>
    </dgm:pt>
    <dgm:pt modelId="{E1BB8133-1903-411B-B241-D0C3E8F98D46}" type="pres">
      <dgm:prSet presAssocID="{4183760E-4ABB-4D1C-A0CF-C09C7FE1C386}" presName="connTx" presStyleLbl="parChTrans1D2" presStyleIdx="1" presStyleCnt="6"/>
      <dgm:spPr/>
      <dgm:t>
        <a:bodyPr/>
        <a:lstStyle/>
        <a:p>
          <a:endParaRPr lang="ru-RU"/>
        </a:p>
      </dgm:t>
    </dgm:pt>
    <dgm:pt modelId="{04EA0E98-6DEE-4B41-9197-271221097686}" type="pres">
      <dgm:prSet presAssocID="{2FE0904E-976D-43F0-B71D-01545B75E408}" presName="node" presStyleLbl="node1" presStyleIdx="1" presStyleCnt="6" custScaleX="257061" custScaleY="113117" custRadScaleRad="192103" custRadScaleInc="499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DF0479-9E1F-4789-817A-BE6163C9C7C0}" type="pres">
      <dgm:prSet presAssocID="{D1F211BF-C540-4190-8253-398FD084BBC6}" presName="Name9" presStyleLbl="parChTrans1D2" presStyleIdx="2" presStyleCnt="6"/>
      <dgm:spPr/>
      <dgm:t>
        <a:bodyPr/>
        <a:lstStyle/>
        <a:p>
          <a:endParaRPr lang="ru-RU"/>
        </a:p>
      </dgm:t>
    </dgm:pt>
    <dgm:pt modelId="{49EA4096-494D-42D2-8E5D-9BC6A82BC5F0}" type="pres">
      <dgm:prSet presAssocID="{D1F211BF-C540-4190-8253-398FD084BBC6}" presName="connTx" presStyleLbl="parChTrans1D2" presStyleIdx="2" presStyleCnt="6"/>
      <dgm:spPr/>
      <dgm:t>
        <a:bodyPr/>
        <a:lstStyle/>
        <a:p>
          <a:endParaRPr lang="ru-RU"/>
        </a:p>
      </dgm:t>
    </dgm:pt>
    <dgm:pt modelId="{A894FDE4-EEFD-4447-89A2-601187B43B8E}" type="pres">
      <dgm:prSet presAssocID="{8C821381-F35A-40DA-ABCF-8CD0E6D69745}" presName="node" presStyleLbl="node1" presStyleIdx="2" presStyleCnt="6" custScaleX="268931" custScaleY="131596" custRadScaleRad="193195" custRadScaleInc="-436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20D831-EA18-4B97-9C6E-27CFDCB92036}" type="pres">
      <dgm:prSet presAssocID="{78FBCB02-D338-47E2-8A6E-66371358EAA6}" presName="Name9" presStyleLbl="parChTrans1D2" presStyleIdx="3" presStyleCnt="6"/>
      <dgm:spPr/>
      <dgm:t>
        <a:bodyPr/>
        <a:lstStyle/>
        <a:p>
          <a:endParaRPr lang="ru-RU"/>
        </a:p>
      </dgm:t>
    </dgm:pt>
    <dgm:pt modelId="{8B701981-E590-413C-8023-032E77C5721C}" type="pres">
      <dgm:prSet presAssocID="{78FBCB02-D338-47E2-8A6E-66371358EAA6}" presName="connTx" presStyleLbl="parChTrans1D2" presStyleIdx="3" presStyleCnt="6"/>
      <dgm:spPr/>
      <dgm:t>
        <a:bodyPr/>
        <a:lstStyle/>
        <a:p>
          <a:endParaRPr lang="ru-RU"/>
        </a:p>
      </dgm:t>
    </dgm:pt>
    <dgm:pt modelId="{AF3AA2CE-79F5-49BA-9354-96B1679D984E}" type="pres">
      <dgm:prSet presAssocID="{35AB427B-F40F-4F3C-9C37-99F52D018051}" presName="node" presStyleLbl="node1" presStyleIdx="3" presStyleCnt="6" custScaleX="258455" custScaleY="116737" custRadScaleRad="106487" custRadScaleInc="6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4B70C4-26A6-4808-BB84-84CA50D4925E}" type="pres">
      <dgm:prSet presAssocID="{14C435EC-33EC-4379-8D35-B12F2EC0FE03}" presName="Name9" presStyleLbl="parChTrans1D2" presStyleIdx="4" presStyleCnt="6"/>
      <dgm:spPr/>
      <dgm:t>
        <a:bodyPr/>
        <a:lstStyle/>
        <a:p>
          <a:endParaRPr lang="ru-RU"/>
        </a:p>
      </dgm:t>
    </dgm:pt>
    <dgm:pt modelId="{F00757E2-A473-4B04-951B-1DC671C4619D}" type="pres">
      <dgm:prSet presAssocID="{14C435EC-33EC-4379-8D35-B12F2EC0FE03}" presName="connTx" presStyleLbl="parChTrans1D2" presStyleIdx="4" presStyleCnt="6"/>
      <dgm:spPr/>
      <dgm:t>
        <a:bodyPr/>
        <a:lstStyle/>
        <a:p>
          <a:endParaRPr lang="ru-RU"/>
        </a:p>
      </dgm:t>
    </dgm:pt>
    <dgm:pt modelId="{4D1C0439-FB39-4297-80F7-65A257ABBD63}" type="pres">
      <dgm:prSet presAssocID="{88945E9F-4B00-4269-9F07-F57A9629328D}" presName="node" presStyleLbl="node1" presStyleIdx="4" presStyleCnt="6" custScaleX="273168" custScaleY="124251" custRadScaleRad="190402" custRadScaleInc="557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8D2AC5-967D-4587-9BF2-DC8835E54FD5}" type="pres">
      <dgm:prSet presAssocID="{88533897-9B3F-41D3-ADE2-BCD8A72B036B}" presName="Name9" presStyleLbl="parChTrans1D2" presStyleIdx="5" presStyleCnt="6"/>
      <dgm:spPr/>
      <dgm:t>
        <a:bodyPr/>
        <a:lstStyle/>
        <a:p>
          <a:endParaRPr lang="ru-RU"/>
        </a:p>
      </dgm:t>
    </dgm:pt>
    <dgm:pt modelId="{44201E72-A448-4B19-9C4B-89A0449687D4}" type="pres">
      <dgm:prSet presAssocID="{88533897-9B3F-41D3-ADE2-BCD8A72B036B}" presName="connTx" presStyleLbl="parChTrans1D2" presStyleIdx="5" presStyleCnt="6"/>
      <dgm:spPr/>
      <dgm:t>
        <a:bodyPr/>
        <a:lstStyle/>
        <a:p>
          <a:endParaRPr lang="ru-RU"/>
        </a:p>
      </dgm:t>
    </dgm:pt>
    <dgm:pt modelId="{2BF5D388-3DB4-4EB3-8149-740A6695CCB8}" type="pres">
      <dgm:prSet presAssocID="{0D9E9BF8-5277-40DA-81B0-A3A36EEC965C}" presName="node" presStyleLbl="node1" presStyleIdx="5" presStyleCnt="6" custScaleX="248989" custScaleY="120039" custRadScaleRad="196483" custRadScaleInc="-348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5C2A203-CB66-4970-92C5-E841DBE73F0A}" type="presOf" srcId="{D1F211BF-C540-4190-8253-398FD084BBC6}" destId="{EBDF0479-9E1F-4789-817A-BE6163C9C7C0}" srcOrd="0" destOrd="0" presId="urn:microsoft.com/office/officeart/2005/8/layout/radial1"/>
    <dgm:cxn modelId="{177B2F74-2A70-4482-867C-554172A66BD3}" srcId="{03D9700F-1A9B-4440-B1E0-FFC25052673F}" destId="{88945E9F-4B00-4269-9F07-F57A9629328D}" srcOrd="4" destOrd="0" parTransId="{14C435EC-33EC-4379-8D35-B12F2EC0FE03}" sibTransId="{DE38CBB1-110E-4162-8711-8D370315778F}"/>
    <dgm:cxn modelId="{C0F6FBCA-34B8-49F6-A935-CD4E41504395}" srcId="{03D9700F-1A9B-4440-B1E0-FFC25052673F}" destId="{35AB427B-F40F-4F3C-9C37-99F52D018051}" srcOrd="3" destOrd="0" parTransId="{78FBCB02-D338-47E2-8A6E-66371358EAA6}" sibTransId="{38484AED-FB64-4839-8759-EC81AAA0FE01}"/>
    <dgm:cxn modelId="{6BE075F1-EE02-4458-A5A9-4952C7CF20F5}" type="presOf" srcId="{C7E229AD-6662-4344-AAA0-BCD62100F5D0}" destId="{43BEAA01-0F70-4EBF-9131-3EC336929823}" srcOrd="1" destOrd="0" presId="urn:microsoft.com/office/officeart/2005/8/layout/radial1"/>
    <dgm:cxn modelId="{0BD52EA3-9AB2-4510-AF86-434DF56120AA}" type="presOf" srcId="{2FE0904E-976D-43F0-B71D-01545B75E408}" destId="{04EA0E98-6DEE-4B41-9197-271221097686}" srcOrd="0" destOrd="0" presId="urn:microsoft.com/office/officeart/2005/8/layout/radial1"/>
    <dgm:cxn modelId="{57F3ABE6-E18B-4047-8798-55511C2745D2}" type="presOf" srcId="{78FBCB02-D338-47E2-8A6E-66371358EAA6}" destId="{8B701981-E590-413C-8023-032E77C5721C}" srcOrd="1" destOrd="0" presId="urn:microsoft.com/office/officeart/2005/8/layout/radial1"/>
    <dgm:cxn modelId="{495331EE-B649-48D0-B921-B96740C74ED2}" type="presOf" srcId="{D1F211BF-C540-4190-8253-398FD084BBC6}" destId="{49EA4096-494D-42D2-8E5D-9BC6A82BC5F0}" srcOrd="1" destOrd="0" presId="urn:microsoft.com/office/officeart/2005/8/layout/radial1"/>
    <dgm:cxn modelId="{992D82B5-C8E7-4FB1-89D1-B87A3506D3B5}" type="presOf" srcId="{03D9700F-1A9B-4440-B1E0-FFC25052673F}" destId="{8490F054-C869-458F-B258-8E77F40B5CEA}" srcOrd="0" destOrd="0" presId="urn:microsoft.com/office/officeart/2005/8/layout/radial1"/>
    <dgm:cxn modelId="{A4531C7D-9600-4267-9BD2-ED1B95ABD717}" type="presOf" srcId="{14C435EC-33EC-4379-8D35-B12F2EC0FE03}" destId="{C34B70C4-26A6-4808-BB84-84CA50D4925E}" srcOrd="0" destOrd="0" presId="urn:microsoft.com/office/officeart/2005/8/layout/radial1"/>
    <dgm:cxn modelId="{2AD2B37A-8B42-4A7D-9B91-FCEBCCF20394}" type="presOf" srcId="{C7E229AD-6662-4344-AAA0-BCD62100F5D0}" destId="{B4011A41-D1E7-4028-B1F8-676811628A96}" srcOrd="0" destOrd="0" presId="urn:microsoft.com/office/officeart/2005/8/layout/radial1"/>
    <dgm:cxn modelId="{2194BC5C-ECC2-4DD9-AD86-09F610966EB4}" type="presOf" srcId="{4183760E-4ABB-4D1C-A0CF-C09C7FE1C386}" destId="{0333DF5F-F486-4348-8818-D79D2931E47B}" srcOrd="0" destOrd="0" presId="urn:microsoft.com/office/officeart/2005/8/layout/radial1"/>
    <dgm:cxn modelId="{7AC0A577-A90E-4433-8BFE-E847A420F395}" type="presOf" srcId="{8C821381-F35A-40DA-ABCF-8CD0E6D69745}" destId="{A894FDE4-EEFD-4447-89A2-601187B43B8E}" srcOrd="0" destOrd="0" presId="urn:microsoft.com/office/officeart/2005/8/layout/radial1"/>
    <dgm:cxn modelId="{7BBBB5F0-9F3C-4374-AF29-5B9AA2ACAD47}" type="presOf" srcId="{0D9E9BF8-5277-40DA-81B0-A3A36EEC965C}" destId="{2BF5D388-3DB4-4EB3-8149-740A6695CCB8}" srcOrd="0" destOrd="0" presId="urn:microsoft.com/office/officeart/2005/8/layout/radial1"/>
    <dgm:cxn modelId="{7FAD0061-219F-40C5-8279-5CD17EAE7534}" type="presOf" srcId="{35AB427B-F40F-4F3C-9C37-99F52D018051}" destId="{AF3AA2CE-79F5-49BA-9354-96B1679D984E}" srcOrd="0" destOrd="0" presId="urn:microsoft.com/office/officeart/2005/8/layout/radial1"/>
    <dgm:cxn modelId="{479D0FC1-B3CA-4FDB-A623-B9656C6C2F38}" srcId="{03D9700F-1A9B-4440-B1E0-FFC25052673F}" destId="{2FE0904E-976D-43F0-B71D-01545B75E408}" srcOrd="1" destOrd="0" parTransId="{4183760E-4ABB-4D1C-A0CF-C09C7FE1C386}" sibTransId="{9B54E31F-2508-4B19-8979-E0835031791A}"/>
    <dgm:cxn modelId="{CB06FC38-A5F1-435C-8415-77EFCD7E6618}" type="presOf" srcId="{4CC58A5B-24D5-4633-A347-4D8F0806F4D7}" destId="{34FE1C28-C059-4C30-A55D-D33025606718}" srcOrd="0" destOrd="0" presId="urn:microsoft.com/office/officeart/2005/8/layout/radial1"/>
    <dgm:cxn modelId="{F9AC8F9D-06BD-41A9-B7F3-D450AE51983C}" type="presOf" srcId="{78FBCB02-D338-47E2-8A6E-66371358EAA6}" destId="{0920D831-EA18-4B97-9C6E-27CFDCB92036}" srcOrd="0" destOrd="0" presId="urn:microsoft.com/office/officeart/2005/8/layout/radial1"/>
    <dgm:cxn modelId="{A5EDA9A7-27DE-4EF2-808B-28968C666717}" srcId="{4CC58A5B-24D5-4633-A347-4D8F0806F4D7}" destId="{03D9700F-1A9B-4440-B1E0-FFC25052673F}" srcOrd="0" destOrd="0" parTransId="{4989E41F-80F4-4B3F-8C46-33AB16CE006F}" sibTransId="{23BE0F24-6C81-4BE4-AC8D-1571F569A638}"/>
    <dgm:cxn modelId="{AB224EE1-04C7-4555-8B8C-A0F2D1BCCFFC}" type="presOf" srcId="{88945E9F-4B00-4269-9F07-F57A9629328D}" destId="{4D1C0439-FB39-4297-80F7-65A257ABBD63}" srcOrd="0" destOrd="0" presId="urn:microsoft.com/office/officeart/2005/8/layout/radial1"/>
    <dgm:cxn modelId="{5AA4DF9A-7855-4EDF-8979-B0EECF2CB97E}" srcId="{03D9700F-1A9B-4440-B1E0-FFC25052673F}" destId="{8C821381-F35A-40DA-ABCF-8CD0E6D69745}" srcOrd="2" destOrd="0" parTransId="{D1F211BF-C540-4190-8253-398FD084BBC6}" sibTransId="{A5F5C797-1659-438B-AFBD-B0797308EB9B}"/>
    <dgm:cxn modelId="{64870678-6367-4CC7-9AEE-E1AC21572F72}" type="presOf" srcId="{88533897-9B3F-41D3-ADE2-BCD8A72B036B}" destId="{44201E72-A448-4B19-9C4B-89A0449687D4}" srcOrd="1" destOrd="0" presId="urn:microsoft.com/office/officeart/2005/8/layout/radial1"/>
    <dgm:cxn modelId="{15F8F1E3-CF26-4DB7-801C-F8E47D835240}" type="presOf" srcId="{88533897-9B3F-41D3-ADE2-BCD8A72B036B}" destId="{F88D2AC5-967D-4587-9BF2-DC8835E54FD5}" srcOrd="0" destOrd="0" presId="urn:microsoft.com/office/officeart/2005/8/layout/radial1"/>
    <dgm:cxn modelId="{F4C7E6C8-283B-4640-B381-699F0B63379C}" type="presOf" srcId="{EA41C33F-0471-4E3D-B946-ACD3F2188357}" destId="{0EE58FD3-9E4D-4FF4-B47C-2E869B6AB9E2}" srcOrd="0" destOrd="0" presId="urn:microsoft.com/office/officeart/2005/8/layout/radial1"/>
    <dgm:cxn modelId="{F377F8DE-E0E3-4229-8E81-D4E0DAA76A58}" srcId="{03D9700F-1A9B-4440-B1E0-FFC25052673F}" destId="{0D9E9BF8-5277-40DA-81B0-A3A36EEC965C}" srcOrd="5" destOrd="0" parTransId="{88533897-9B3F-41D3-ADE2-BCD8A72B036B}" sibTransId="{454942D1-9731-4447-961E-4EBE584FA8C8}"/>
    <dgm:cxn modelId="{123FA99B-5198-4CDA-BB15-E42C080FE4F5}" srcId="{03D9700F-1A9B-4440-B1E0-FFC25052673F}" destId="{EA41C33F-0471-4E3D-B946-ACD3F2188357}" srcOrd="0" destOrd="0" parTransId="{C7E229AD-6662-4344-AAA0-BCD62100F5D0}" sibTransId="{8FC4A745-B7F0-4B30-AA23-0CB310877E61}"/>
    <dgm:cxn modelId="{09C61BCA-12B8-40D4-AEFB-EC4EBC05F929}" type="presOf" srcId="{14C435EC-33EC-4379-8D35-B12F2EC0FE03}" destId="{F00757E2-A473-4B04-951B-1DC671C4619D}" srcOrd="1" destOrd="0" presId="urn:microsoft.com/office/officeart/2005/8/layout/radial1"/>
    <dgm:cxn modelId="{C8B11D28-155C-4D8B-BFE6-4ECB83750559}" type="presOf" srcId="{4183760E-4ABB-4D1C-A0CF-C09C7FE1C386}" destId="{E1BB8133-1903-411B-B241-D0C3E8F98D46}" srcOrd="1" destOrd="0" presId="urn:microsoft.com/office/officeart/2005/8/layout/radial1"/>
    <dgm:cxn modelId="{62C877B7-6210-4259-9509-EFDFEA9564EF}" type="presParOf" srcId="{34FE1C28-C059-4C30-A55D-D33025606718}" destId="{8490F054-C869-458F-B258-8E77F40B5CEA}" srcOrd="0" destOrd="0" presId="urn:microsoft.com/office/officeart/2005/8/layout/radial1"/>
    <dgm:cxn modelId="{275753AB-98D7-459A-BAC6-8C34EE646ABE}" type="presParOf" srcId="{34FE1C28-C059-4C30-A55D-D33025606718}" destId="{B4011A41-D1E7-4028-B1F8-676811628A96}" srcOrd="1" destOrd="0" presId="urn:microsoft.com/office/officeart/2005/8/layout/radial1"/>
    <dgm:cxn modelId="{A1BB7AA9-5BE1-43FF-813B-F63EB2AF00F0}" type="presParOf" srcId="{B4011A41-D1E7-4028-B1F8-676811628A96}" destId="{43BEAA01-0F70-4EBF-9131-3EC336929823}" srcOrd="0" destOrd="0" presId="urn:microsoft.com/office/officeart/2005/8/layout/radial1"/>
    <dgm:cxn modelId="{8526F49F-BC0C-47C8-895F-8255CC9CF621}" type="presParOf" srcId="{34FE1C28-C059-4C30-A55D-D33025606718}" destId="{0EE58FD3-9E4D-4FF4-B47C-2E869B6AB9E2}" srcOrd="2" destOrd="0" presId="urn:microsoft.com/office/officeart/2005/8/layout/radial1"/>
    <dgm:cxn modelId="{553B7E01-8AB3-45FE-BFCC-4366C0BAA5F0}" type="presParOf" srcId="{34FE1C28-C059-4C30-A55D-D33025606718}" destId="{0333DF5F-F486-4348-8818-D79D2931E47B}" srcOrd="3" destOrd="0" presId="urn:microsoft.com/office/officeart/2005/8/layout/radial1"/>
    <dgm:cxn modelId="{0C2BC5B0-5535-4136-AF7E-0E1B8B19B199}" type="presParOf" srcId="{0333DF5F-F486-4348-8818-D79D2931E47B}" destId="{E1BB8133-1903-411B-B241-D0C3E8F98D46}" srcOrd="0" destOrd="0" presId="urn:microsoft.com/office/officeart/2005/8/layout/radial1"/>
    <dgm:cxn modelId="{2FDB3F57-EC74-4ACB-B2C7-FE794A4AAF42}" type="presParOf" srcId="{34FE1C28-C059-4C30-A55D-D33025606718}" destId="{04EA0E98-6DEE-4B41-9197-271221097686}" srcOrd="4" destOrd="0" presId="urn:microsoft.com/office/officeart/2005/8/layout/radial1"/>
    <dgm:cxn modelId="{D234F4F6-6526-4EE7-AAD5-BA8EF1EB6F2A}" type="presParOf" srcId="{34FE1C28-C059-4C30-A55D-D33025606718}" destId="{EBDF0479-9E1F-4789-817A-BE6163C9C7C0}" srcOrd="5" destOrd="0" presId="urn:microsoft.com/office/officeart/2005/8/layout/radial1"/>
    <dgm:cxn modelId="{8AF67DD9-7139-42D5-82D0-CC0C1A079ECD}" type="presParOf" srcId="{EBDF0479-9E1F-4789-817A-BE6163C9C7C0}" destId="{49EA4096-494D-42D2-8E5D-9BC6A82BC5F0}" srcOrd="0" destOrd="0" presId="urn:microsoft.com/office/officeart/2005/8/layout/radial1"/>
    <dgm:cxn modelId="{0E706D47-C757-4448-B762-BBD846FBF632}" type="presParOf" srcId="{34FE1C28-C059-4C30-A55D-D33025606718}" destId="{A894FDE4-EEFD-4447-89A2-601187B43B8E}" srcOrd="6" destOrd="0" presId="urn:microsoft.com/office/officeart/2005/8/layout/radial1"/>
    <dgm:cxn modelId="{3A11140A-CC33-4EC5-B193-A19149E95135}" type="presParOf" srcId="{34FE1C28-C059-4C30-A55D-D33025606718}" destId="{0920D831-EA18-4B97-9C6E-27CFDCB92036}" srcOrd="7" destOrd="0" presId="urn:microsoft.com/office/officeart/2005/8/layout/radial1"/>
    <dgm:cxn modelId="{2D0BE20A-CF58-4743-A8B8-4006D3EAFA98}" type="presParOf" srcId="{0920D831-EA18-4B97-9C6E-27CFDCB92036}" destId="{8B701981-E590-413C-8023-032E77C5721C}" srcOrd="0" destOrd="0" presId="urn:microsoft.com/office/officeart/2005/8/layout/radial1"/>
    <dgm:cxn modelId="{7CF91A64-F795-4A10-9D1C-C609065264CF}" type="presParOf" srcId="{34FE1C28-C059-4C30-A55D-D33025606718}" destId="{AF3AA2CE-79F5-49BA-9354-96B1679D984E}" srcOrd="8" destOrd="0" presId="urn:microsoft.com/office/officeart/2005/8/layout/radial1"/>
    <dgm:cxn modelId="{51090FFF-11BA-49A8-8E58-1B2B805D98E9}" type="presParOf" srcId="{34FE1C28-C059-4C30-A55D-D33025606718}" destId="{C34B70C4-26A6-4808-BB84-84CA50D4925E}" srcOrd="9" destOrd="0" presId="urn:microsoft.com/office/officeart/2005/8/layout/radial1"/>
    <dgm:cxn modelId="{373668EA-DA9D-44E5-B7BC-5857EE6F6D39}" type="presParOf" srcId="{C34B70C4-26A6-4808-BB84-84CA50D4925E}" destId="{F00757E2-A473-4B04-951B-1DC671C4619D}" srcOrd="0" destOrd="0" presId="urn:microsoft.com/office/officeart/2005/8/layout/radial1"/>
    <dgm:cxn modelId="{5F7C5328-68AC-4D16-8C3A-091C8095CDBA}" type="presParOf" srcId="{34FE1C28-C059-4C30-A55D-D33025606718}" destId="{4D1C0439-FB39-4297-80F7-65A257ABBD63}" srcOrd="10" destOrd="0" presId="urn:microsoft.com/office/officeart/2005/8/layout/radial1"/>
    <dgm:cxn modelId="{26CD3A61-4602-4F82-85E7-EBB3FFD62B8B}" type="presParOf" srcId="{34FE1C28-C059-4C30-A55D-D33025606718}" destId="{F88D2AC5-967D-4587-9BF2-DC8835E54FD5}" srcOrd="11" destOrd="0" presId="urn:microsoft.com/office/officeart/2005/8/layout/radial1"/>
    <dgm:cxn modelId="{D64213F3-19BA-4C5C-9D23-6CB1B99C478D}" type="presParOf" srcId="{F88D2AC5-967D-4587-9BF2-DC8835E54FD5}" destId="{44201E72-A448-4B19-9C4B-89A0449687D4}" srcOrd="0" destOrd="0" presId="urn:microsoft.com/office/officeart/2005/8/layout/radial1"/>
    <dgm:cxn modelId="{FD1B36A9-3C34-4C1E-9574-F6E25E34A30B}" type="presParOf" srcId="{34FE1C28-C059-4C30-A55D-D33025606718}" destId="{2BF5D388-3DB4-4EB3-8149-740A6695CCB8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C58A5B-24D5-4633-A347-4D8F0806F4D7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</dgm:pt>
    <dgm:pt modelId="{03D9700F-1A9B-4440-B1E0-FFC25052673F}">
      <dgm:prSet custT="1"/>
      <dgm:spPr>
        <a:solidFill>
          <a:srgbClr val="0000FF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rPr>
            <a:t>Наречия цели</a:t>
          </a:r>
        </a:p>
      </dgm:t>
    </dgm:pt>
    <dgm:pt modelId="{4989E41F-80F4-4B3F-8C46-33AB16CE006F}" type="parTrans" cxnId="{A5EDA9A7-27DE-4EF2-808B-28968C666717}">
      <dgm:prSet/>
      <dgm:spPr/>
      <dgm:t>
        <a:bodyPr/>
        <a:lstStyle/>
        <a:p>
          <a:endParaRPr lang="ru-RU"/>
        </a:p>
      </dgm:t>
    </dgm:pt>
    <dgm:pt modelId="{23BE0F24-6C81-4BE4-AC8D-1571F569A638}" type="sibTrans" cxnId="{A5EDA9A7-27DE-4EF2-808B-28968C666717}">
      <dgm:prSet/>
      <dgm:spPr/>
      <dgm:t>
        <a:bodyPr/>
        <a:lstStyle/>
        <a:p>
          <a:endParaRPr lang="ru-RU"/>
        </a:p>
      </dgm:t>
    </dgm:pt>
    <dgm:pt modelId="{EA41C33F-0471-4E3D-B946-ACD3F2188357}">
      <dgm:prSet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rPr>
            <a:t> </a:t>
          </a:r>
          <a:r>
            <a:rPr kumimoji="0" lang="ru-RU" sz="18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rPr>
            <a:t>назло</a:t>
          </a:r>
        </a:p>
      </dgm:t>
    </dgm:pt>
    <dgm:pt modelId="{C7E229AD-6662-4344-AAA0-BCD62100F5D0}" type="parTrans" cxnId="{123FA99B-5198-4CDA-BB15-E42C080FE4F5}">
      <dgm:prSet/>
      <dgm:spPr/>
      <dgm:t>
        <a:bodyPr/>
        <a:lstStyle/>
        <a:p>
          <a:endParaRPr lang="ru-RU"/>
        </a:p>
      </dgm:t>
    </dgm:pt>
    <dgm:pt modelId="{8FC4A745-B7F0-4B30-AA23-0CB310877E61}" type="sibTrans" cxnId="{123FA99B-5198-4CDA-BB15-E42C080FE4F5}">
      <dgm:prSet/>
      <dgm:spPr/>
      <dgm:t>
        <a:bodyPr/>
        <a:lstStyle/>
        <a:p>
          <a:endParaRPr lang="ru-RU"/>
        </a:p>
      </dgm:t>
    </dgm:pt>
    <dgm:pt modelId="{2FE0904E-976D-43F0-B71D-01545B75E408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rPr>
            <a:t>умышленно</a:t>
          </a:r>
        </a:p>
      </dgm:t>
    </dgm:pt>
    <dgm:pt modelId="{4183760E-4ABB-4D1C-A0CF-C09C7FE1C386}" type="parTrans" cxnId="{479D0FC1-B3CA-4FDB-A623-B9656C6C2F38}">
      <dgm:prSet/>
      <dgm:spPr/>
      <dgm:t>
        <a:bodyPr/>
        <a:lstStyle/>
        <a:p>
          <a:endParaRPr lang="ru-RU"/>
        </a:p>
      </dgm:t>
    </dgm:pt>
    <dgm:pt modelId="{9B54E31F-2508-4B19-8979-E0835031791A}" type="sibTrans" cxnId="{479D0FC1-B3CA-4FDB-A623-B9656C6C2F38}">
      <dgm:prSet/>
      <dgm:spPr/>
      <dgm:t>
        <a:bodyPr/>
        <a:lstStyle/>
        <a:p>
          <a:endParaRPr lang="ru-RU"/>
        </a:p>
      </dgm:t>
    </dgm:pt>
    <dgm:pt modelId="{8C821381-F35A-40DA-ABCF-8CD0E6D69745}">
      <dgm:prSet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rPr>
            <a:t>специально</a:t>
          </a:r>
        </a:p>
      </dgm:t>
    </dgm:pt>
    <dgm:pt modelId="{D1F211BF-C540-4190-8253-398FD084BBC6}" type="parTrans" cxnId="{5AA4DF9A-7855-4EDF-8979-B0EECF2CB97E}">
      <dgm:prSet/>
      <dgm:spPr/>
      <dgm:t>
        <a:bodyPr/>
        <a:lstStyle/>
        <a:p>
          <a:endParaRPr lang="ru-RU"/>
        </a:p>
      </dgm:t>
    </dgm:pt>
    <dgm:pt modelId="{A5F5C797-1659-438B-AFBD-B0797308EB9B}" type="sibTrans" cxnId="{5AA4DF9A-7855-4EDF-8979-B0EECF2CB97E}">
      <dgm:prSet/>
      <dgm:spPr/>
      <dgm:t>
        <a:bodyPr/>
        <a:lstStyle/>
        <a:p>
          <a:endParaRPr lang="ru-RU"/>
        </a:p>
      </dgm:t>
    </dgm:pt>
    <dgm:pt modelId="{35AB427B-F40F-4F3C-9C37-99F52D018051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 </a:t>
          </a:r>
          <a:r>
            <a:rPr kumimoji="0" lang="ru-RU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rPr>
            <a:t>наперекор</a:t>
          </a:r>
        </a:p>
      </dgm:t>
    </dgm:pt>
    <dgm:pt modelId="{78FBCB02-D338-47E2-8A6E-66371358EAA6}" type="parTrans" cxnId="{C0F6FBCA-34B8-49F6-A935-CD4E41504395}">
      <dgm:prSet/>
      <dgm:spPr/>
      <dgm:t>
        <a:bodyPr/>
        <a:lstStyle/>
        <a:p>
          <a:endParaRPr lang="ru-RU"/>
        </a:p>
      </dgm:t>
    </dgm:pt>
    <dgm:pt modelId="{38484AED-FB64-4839-8759-EC81AAA0FE01}" type="sibTrans" cxnId="{C0F6FBCA-34B8-49F6-A935-CD4E41504395}">
      <dgm:prSet/>
      <dgm:spPr/>
      <dgm:t>
        <a:bodyPr/>
        <a:lstStyle/>
        <a:p>
          <a:endParaRPr lang="ru-RU"/>
        </a:p>
      </dgm:t>
    </dgm:pt>
    <dgm:pt modelId="{88945E9F-4B00-4269-9F07-F57A9629328D}">
      <dgm:prSet custT="1"/>
      <dgm:spPr>
        <a:solidFill>
          <a:srgbClr val="92D05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 </a:t>
          </a:r>
          <a:r>
            <a:rPr kumimoji="0" lang="ru-RU" sz="1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нечаянно</a:t>
          </a:r>
        </a:p>
      </dgm:t>
    </dgm:pt>
    <dgm:pt modelId="{14C435EC-33EC-4379-8D35-B12F2EC0FE03}" type="parTrans" cxnId="{177B2F74-2A70-4482-867C-554172A66BD3}">
      <dgm:prSet/>
      <dgm:spPr/>
      <dgm:t>
        <a:bodyPr/>
        <a:lstStyle/>
        <a:p>
          <a:endParaRPr lang="ru-RU"/>
        </a:p>
      </dgm:t>
    </dgm:pt>
    <dgm:pt modelId="{DE38CBB1-110E-4162-8711-8D370315778F}" type="sibTrans" cxnId="{177B2F74-2A70-4482-867C-554172A66BD3}">
      <dgm:prSet/>
      <dgm:spPr/>
      <dgm:t>
        <a:bodyPr/>
        <a:lstStyle/>
        <a:p>
          <a:endParaRPr lang="ru-RU"/>
        </a:p>
      </dgm:t>
    </dgm:pt>
    <dgm:pt modelId="{0D9E9BF8-5277-40DA-81B0-A3A36EEC965C}">
      <dgm:prSet custT="1"/>
      <dgm:spPr>
        <a:solidFill>
          <a:srgbClr val="FF000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rPr>
            <a:t>нарочно</a:t>
          </a:r>
        </a:p>
      </dgm:t>
    </dgm:pt>
    <dgm:pt modelId="{88533897-9B3F-41D3-ADE2-BCD8A72B036B}" type="parTrans" cxnId="{F377F8DE-E0E3-4229-8E81-D4E0DAA76A58}">
      <dgm:prSet/>
      <dgm:spPr/>
      <dgm:t>
        <a:bodyPr/>
        <a:lstStyle/>
        <a:p>
          <a:endParaRPr lang="ru-RU"/>
        </a:p>
      </dgm:t>
    </dgm:pt>
    <dgm:pt modelId="{454942D1-9731-4447-961E-4EBE584FA8C8}" type="sibTrans" cxnId="{F377F8DE-E0E3-4229-8E81-D4E0DAA76A58}">
      <dgm:prSet/>
      <dgm:spPr/>
      <dgm:t>
        <a:bodyPr/>
        <a:lstStyle/>
        <a:p>
          <a:endParaRPr lang="ru-RU"/>
        </a:p>
      </dgm:t>
    </dgm:pt>
    <dgm:pt modelId="{34FE1C28-C059-4C30-A55D-D33025606718}" type="pres">
      <dgm:prSet presAssocID="{4CC58A5B-24D5-4633-A347-4D8F0806F4D7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490F054-C869-458F-B258-8E77F40B5CEA}" type="pres">
      <dgm:prSet presAssocID="{03D9700F-1A9B-4440-B1E0-FFC25052673F}" presName="centerShape" presStyleLbl="node0" presStyleIdx="0" presStyleCnt="1" custScaleX="240578"/>
      <dgm:spPr/>
      <dgm:t>
        <a:bodyPr/>
        <a:lstStyle/>
        <a:p>
          <a:endParaRPr lang="ru-RU"/>
        </a:p>
      </dgm:t>
    </dgm:pt>
    <dgm:pt modelId="{B4011A41-D1E7-4028-B1F8-676811628A96}" type="pres">
      <dgm:prSet presAssocID="{C7E229AD-6662-4344-AAA0-BCD62100F5D0}" presName="Name9" presStyleLbl="parChTrans1D2" presStyleIdx="0" presStyleCnt="6"/>
      <dgm:spPr/>
      <dgm:t>
        <a:bodyPr/>
        <a:lstStyle/>
        <a:p>
          <a:endParaRPr lang="ru-RU"/>
        </a:p>
      </dgm:t>
    </dgm:pt>
    <dgm:pt modelId="{43BEAA01-0F70-4EBF-9131-3EC336929823}" type="pres">
      <dgm:prSet presAssocID="{C7E229AD-6662-4344-AAA0-BCD62100F5D0}" presName="connTx" presStyleLbl="parChTrans1D2" presStyleIdx="0" presStyleCnt="6"/>
      <dgm:spPr/>
      <dgm:t>
        <a:bodyPr/>
        <a:lstStyle/>
        <a:p>
          <a:endParaRPr lang="ru-RU"/>
        </a:p>
      </dgm:t>
    </dgm:pt>
    <dgm:pt modelId="{0EE58FD3-9E4D-4FF4-B47C-2E869B6AB9E2}" type="pres">
      <dgm:prSet presAssocID="{EA41C33F-0471-4E3D-B946-ACD3F2188357}" presName="node" presStyleLbl="node1" presStyleIdx="0" presStyleCnt="6" custScaleX="2512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33DF5F-F486-4348-8818-D79D2931E47B}" type="pres">
      <dgm:prSet presAssocID="{4183760E-4ABB-4D1C-A0CF-C09C7FE1C386}" presName="Name9" presStyleLbl="parChTrans1D2" presStyleIdx="1" presStyleCnt="6"/>
      <dgm:spPr/>
      <dgm:t>
        <a:bodyPr/>
        <a:lstStyle/>
        <a:p>
          <a:endParaRPr lang="ru-RU"/>
        </a:p>
      </dgm:t>
    </dgm:pt>
    <dgm:pt modelId="{E1BB8133-1903-411B-B241-D0C3E8F98D46}" type="pres">
      <dgm:prSet presAssocID="{4183760E-4ABB-4D1C-A0CF-C09C7FE1C386}" presName="connTx" presStyleLbl="parChTrans1D2" presStyleIdx="1" presStyleCnt="6"/>
      <dgm:spPr/>
      <dgm:t>
        <a:bodyPr/>
        <a:lstStyle/>
        <a:p>
          <a:endParaRPr lang="ru-RU"/>
        </a:p>
      </dgm:t>
    </dgm:pt>
    <dgm:pt modelId="{04EA0E98-6DEE-4B41-9197-271221097686}" type="pres">
      <dgm:prSet presAssocID="{2FE0904E-976D-43F0-B71D-01545B75E408}" presName="node" presStyleLbl="node1" presStyleIdx="1" presStyleCnt="6" custScaleX="276711" custScaleY="113117" custRadScaleRad="192103" custRadScaleInc="499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DF0479-9E1F-4789-817A-BE6163C9C7C0}" type="pres">
      <dgm:prSet presAssocID="{D1F211BF-C540-4190-8253-398FD084BBC6}" presName="Name9" presStyleLbl="parChTrans1D2" presStyleIdx="2" presStyleCnt="6"/>
      <dgm:spPr/>
      <dgm:t>
        <a:bodyPr/>
        <a:lstStyle/>
        <a:p>
          <a:endParaRPr lang="ru-RU"/>
        </a:p>
      </dgm:t>
    </dgm:pt>
    <dgm:pt modelId="{49EA4096-494D-42D2-8E5D-9BC6A82BC5F0}" type="pres">
      <dgm:prSet presAssocID="{D1F211BF-C540-4190-8253-398FD084BBC6}" presName="connTx" presStyleLbl="parChTrans1D2" presStyleIdx="2" presStyleCnt="6"/>
      <dgm:spPr/>
      <dgm:t>
        <a:bodyPr/>
        <a:lstStyle/>
        <a:p>
          <a:endParaRPr lang="ru-RU"/>
        </a:p>
      </dgm:t>
    </dgm:pt>
    <dgm:pt modelId="{A894FDE4-EEFD-4447-89A2-601187B43B8E}" type="pres">
      <dgm:prSet presAssocID="{8C821381-F35A-40DA-ABCF-8CD0E6D69745}" presName="node" presStyleLbl="node1" presStyleIdx="2" presStyleCnt="6" custScaleX="282417" custScaleY="131596" custRadScaleRad="193195" custRadScaleInc="-436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20D831-EA18-4B97-9C6E-27CFDCB92036}" type="pres">
      <dgm:prSet presAssocID="{78FBCB02-D338-47E2-8A6E-66371358EAA6}" presName="Name9" presStyleLbl="parChTrans1D2" presStyleIdx="3" presStyleCnt="6"/>
      <dgm:spPr/>
      <dgm:t>
        <a:bodyPr/>
        <a:lstStyle/>
        <a:p>
          <a:endParaRPr lang="ru-RU"/>
        </a:p>
      </dgm:t>
    </dgm:pt>
    <dgm:pt modelId="{8B701981-E590-413C-8023-032E77C5721C}" type="pres">
      <dgm:prSet presAssocID="{78FBCB02-D338-47E2-8A6E-66371358EAA6}" presName="connTx" presStyleLbl="parChTrans1D2" presStyleIdx="3" presStyleCnt="6"/>
      <dgm:spPr/>
      <dgm:t>
        <a:bodyPr/>
        <a:lstStyle/>
        <a:p>
          <a:endParaRPr lang="ru-RU"/>
        </a:p>
      </dgm:t>
    </dgm:pt>
    <dgm:pt modelId="{AF3AA2CE-79F5-49BA-9354-96B1679D984E}" type="pres">
      <dgm:prSet presAssocID="{35AB427B-F40F-4F3C-9C37-99F52D018051}" presName="node" presStyleLbl="node1" presStyleIdx="3" presStyleCnt="6" custScaleX="258455" custScaleY="116737" custRadScaleRad="106487" custRadScaleInc="6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4B70C4-26A6-4808-BB84-84CA50D4925E}" type="pres">
      <dgm:prSet presAssocID="{14C435EC-33EC-4379-8D35-B12F2EC0FE03}" presName="Name9" presStyleLbl="parChTrans1D2" presStyleIdx="4" presStyleCnt="6"/>
      <dgm:spPr/>
      <dgm:t>
        <a:bodyPr/>
        <a:lstStyle/>
        <a:p>
          <a:endParaRPr lang="ru-RU"/>
        </a:p>
      </dgm:t>
    </dgm:pt>
    <dgm:pt modelId="{F00757E2-A473-4B04-951B-1DC671C4619D}" type="pres">
      <dgm:prSet presAssocID="{14C435EC-33EC-4379-8D35-B12F2EC0FE03}" presName="connTx" presStyleLbl="parChTrans1D2" presStyleIdx="4" presStyleCnt="6"/>
      <dgm:spPr/>
      <dgm:t>
        <a:bodyPr/>
        <a:lstStyle/>
        <a:p>
          <a:endParaRPr lang="ru-RU"/>
        </a:p>
      </dgm:t>
    </dgm:pt>
    <dgm:pt modelId="{4D1C0439-FB39-4297-80F7-65A257ABBD63}" type="pres">
      <dgm:prSet presAssocID="{88945E9F-4B00-4269-9F07-F57A9629328D}" presName="node" presStyleLbl="node1" presStyleIdx="4" presStyleCnt="6" custScaleX="273168" custScaleY="124251" custRadScaleRad="190402" custRadScaleInc="557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8D2AC5-967D-4587-9BF2-DC8835E54FD5}" type="pres">
      <dgm:prSet presAssocID="{88533897-9B3F-41D3-ADE2-BCD8A72B036B}" presName="Name9" presStyleLbl="parChTrans1D2" presStyleIdx="5" presStyleCnt="6"/>
      <dgm:spPr/>
      <dgm:t>
        <a:bodyPr/>
        <a:lstStyle/>
        <a:p>
          <a:endParaRPr lang="ru-RU"/>
        </a:p>
      </dgm:t>
    </dgm:pt>
    <dgm:pt modelId="{44201E72-A448-4B19-9C4B-89A0449687D4}" type="pres">
      <dgm:prSet presAssocID="{88533897-9B3F-41D3-ADE2-BCD8A72B036B}" presName="connTx" presStyleLbl="parChTrans1D2" presStyleIdx="5" presStyleCnt="6"/>
      <dgm:spPr/>
      <dgm:t>
        <a:bodyPr/>
        <a:lstStyle/>
        <a:p>
          <a:endParaRPr lang="ru-RU"/>
        </a:p>
      </dgm:t>
    </dgm:pt>
    <dgm:pt modelId="{2BF5D388-3DB4-4EB3-8149-740A6695CCB8}" type="pres">
      <dgm:prSet presAssocID="{0D9E9BF8-5277-40DA-81B0-A3A36EEC965C}" presName="node" presStyleLbl="node1" presStyleIdx="5" presStyleCnt="6" custScaleX="248989" custScaleY="120039" custRadScaleRad="196483" custRadScaleInc="-348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934BF23-E371-4D70-96B7-0ABBEE4FD12E}" type="presOf" srcId="{4CC58A5B-24D5-4633-A347-4D8F0806F4D7}" destId="{34FE1C28-C059-4C30-A55D-D33025606718}" srcOrd="0" destOrd="0" presId="urn:microsoft.com/office/officeart/2005/8/layout/radial1"/>
    <dgm:cxn modelId="{D3D2C1CE-A4D4-4A23-A67A-1FF737B81BD7}" type="presOf" srcId="{C7E229AD-6662-4344-AAA0-BCD62100F5D0}" destId="{B4011A41-D1E7-4028-B1F8-676811628A96}" srcOrd="0" destOrd="0" presId="urn:microsoft.com/office/officeart/2005/8/layout/radial1"/>
    <dgm:cxn modelId="{011CB63B-93D6-410F-AC7B-DF75B99445FC}" type="presOf" srcId="{88533897-9B3F-41D3-ADE2-BCD8A72B036B}" destId="{44201E72-A448-4B19-9C4B-89A0449687D4}" srcOrd="1" destOrd="0" presId="urn:microsoft.com/office/officeart/2005/8/layout/radial1"/>
    <dgm:cxn modelId="{177B2F74-2A70-4482-867C-554172A66BD3}" srcId="{03D9700F-1A9B-4440-B1E0-FFC25052673F}" destId="{88945E9F-4B00-4269-9F07-F57A9629328D}" srcOrd="4" destOrd="0" parTransId="{14C435EC-33EC-4379-8D35-B12F2EC0FE03}" sibTransId="{DE38CBB1-110E-4162-8711-8D370315778F}"/>
    <dgm:cxn modelId="{C0F6FBCA-34B8-49F6-A935-CD4E41504395}" srcId="{03D9700F-1A9B-4440-B1E0-FFC25052673F}" destId="{35AB427B-F40F-4F3C-9C37-99F52D018051}" srcOrd="3" destOrd="0" parTransId="{78FBCB02-D338-47E2-8A6E-66371358EAA6}" sibTransId="{38484AED-FB64-4839-8759-EC81AAA0FE01}"/>
    <dgm:cxn modelId="{49067C97-C2A6-455A-878C-BB10D250765C}" type="presOf" srcId="{78FBCB02-D338-47E2-8A6E-66371358EAA6}" destId="{8B701981-E590-413C-8023-032E77C5721C}" srcOrd="1" destOrd="0" presId="urn:microsoft.com/office/officeart/2005/8/layout/radial1"/>
    <dgm:cxn modelId="{608F8F4B-C082-4810-AE33-FA151CDE7D47}" type="presOf" srcId="{78FBCB02-D338-47E2-8A6E-66371358EAA6}" destId="{0920D831-EA18-4B97-9C6E-27CFDCB92036}" srcOrd="0" destOrd="0" presId="urn:microsoft.com/office/officeart/2005/8/layout/radial1"/>
    <dgm:cxn modelId="{09238847-1984-4C69-8872-76928347FA25}" type="presOf" srcId="{14C435EC-33EC-4379-8D35-B12F2EC0FE03}" destId="{C34B70C4-26A6-4808-BB84-84CA50D4925E}" srcOrd="0" destOrd="0" presId="urn:microsoft.com/office/officeart/2005/8/layout/radial1"/>
    <dgm:cxn modelId="{4A5B66E2-9050-4328-A7CA-B4AC21446784}" type="presOf" srcId="{4183760E-4ABB-4D1C-A0CF-C09C7FE1C386}" destId="{0333DF5F-F486-4348-8818-D79D2931E47B}" srcOrd="0" destOrd="0" presId="urn:microsoft.com/office/officeart/2005/8/layout/radial1"/>
    <dgm:cxn modelId="{1133E2F0-3518-4685-9827-BC6E255F1494}" type="presOf" srcId="{D1F211BF-C540-4190-8253-398FD084BBC6}" destId="{49EA4096-494D-42D2-8E5D-9BC6A82BC5F0}" srcOrd="1" destOrd="0" presId="urn:microsoft.com/office/officeart/2005/8/layout/radial1"/>
    <dgm:cxn modelId="{5F0CC46D-9B26-44A2-86CE-404E71A0D9CA}" type="presOf" srcId="{8C821381-F35A-40DA-ABCF-8CD0E6D69745}" destId="{A894FDE4-EEFD-4447-89A2-601187B43B8E}" srcOrd="0" destOrd="0" presId="urn:microsoft.com/office/officeart/2005/8/layout/radial1"/>
    <dgm:cxn modelId="{66D3F10D-6317-499C-B643-727636851B70}" type="presOf" srcId="{03D9700F-1A9B-4440-B1E0-FFC25052673F}" destId="{8490F054-C869-458F-B258-8E77F40B5CEA}" srcOrd="0" destOrd="0" presId="urn:microsoft.com/office/officeart/2005/8/layout/radial1"/>
    <dgm:cxn modelId="{8A0E0974-8786-4DCC-8A73-B3D31ED47195}" type="presOf" srcId="{88945E9F-4B00-4269-9F07-F57A9629328D}" destId="{4D1C0439-FB39-4297-80F7-65A257ABBD63}" srcOrd="0" destOrd="0" presId="urn:microsoft.com/office/officeart/2005/8/layout/radial1"/>
    <dgm:cxn modelId="{479D0FC1-B3CA-4FDB-A623-B9656C6C2F38}" srcId="{03D9700F-1A9B-4440-B1E0-FFC25052673F}" destId="{2FE0904E-976D-43F0-B71D-01545B75E408}" srcOrd="1" destOrd="0" parTransId="{4183760E-4ABB-4D1C-A0CF-C09C7FE1C386}" sibTransId="{9B54E31F-2508-4B19-8979-E0835031791A}"/>
    <dgm:cxn modelId="{A5EDA9A7-27DE-4EF2-808B-28968C666717}" srcId="{4CC58A5B-24D5-4633-A347-4D8F0806F4D7}" destId="{03D9700F-1A9B-4440-B1E0-FFC25052673F}" srcOrd="0" destOrd="0" parTransId="{4989E41F-80F4-4B3F-8C46-33AB16CE006F}" sibTransId="{23BE0F24-6C81-4BE4-AC8D-1571F569A638}"/>
    <dgm:cxn modelId="{9FFA9ACA-98F7-4865-9869-6A4365B38BD8}" type="presOf" srcId="{35AB427B-F40F-4F3C-9C37-99F52D018051}" destId="{AF3AA2CE-79F5-49BA-9354-96B1679D984E}" srcOrd="0" destOrd="0" presId="urn:microsoft.com/office/officeart/2005/8/layout/radial1"/>
    <dgm:cxn modelId="{71C00DE9-9E5D-491B-9A6C-A115D481543A}" type="presOf" srcId="{C7E229AD-6662-4344-AAA0-BCD62100F5D0}" destId="{43BEAA01-0F70-4EBF-9131-3EC336929823}" srcOrd="1" destOrd="0" presId="urn:microsoft.com/office/officeart/2005/8/layout/radial1"/>
    <dgm:cxn modelId="{82A48A87-292E-4F4E-93C2-3317B09AA654}" type="presOf" srcId="{88533897-9B3F-41D3-ADE2-BCD8A72B036B}" destId="{F88D2AC5-967D-4587-9BF2-DC8835E54FD5}" srcOrd="0" destOrd="0" presId="urn:microsoft.com/office/officeart/2005/8/layout/radial1"/>
    <dgm:cxn modelId="{5AA4DF9A-7855-4EDF-8979-B0EECF2CB97E}" srcId="{03D9700F-1A9B-4440-B1E0-FFC25052673F}" destId="{8C821381-F35A-40DA-ABCF-8CD0E6D69745}" srcOrd="2" destOrd="0" parTransId="{D1F211BF-C540-4190-8253-398FD084BBC6}" sibTransId="{A5F5C797-1659-438B-AFBD-B0797308EB9B}"/>
    <dgm:cxn modelId="{3EE36A5D-FBF1-4E80-B912-1C4A8A31084A}" type="presOf" srcId="{D1F211BF-C540-4190-8253-398FD084BBC6}" destId="{EBDF0479-9E1F-4789-817A-BE6163C9C7C0}" srcOrd="0" destOrd="0" presId="urn:microsoft.com/office/officeart/2005/8/layout/radial1"/>
    <dgm:cxn modelId="{F377F8DE-E0E3-4229-8E81-D4E0DAA76A58}" srcId="{03D9700F-1A9B-4440-B1E0-FFC25052673F}" destId="{0D9E9BF8-5277-40DA-81B0-A3A36EEC965C}" srcOrd="5" destOrd="0" parTransId="{88533897-9B3F-41D3-ADE2-BCD8A72B036B}" sibTransId="{454942D1-9731-4447-961E-4EBE584FA8C8}"/>
    <dgm:cxn modelId="{0FED05FF-8438-4E1E-BC07-59F2947776FF}" type="presOf" srcId="{14C435EC-33EC-4379-8D35-B12F2EC0FE03}" destId="{F00757E2-A473-4B04-951B-1DC671C4619D}" srcOrd="1" destOrd="0" presId="urn:microsoft.com/office/officeart/2005/8/layout/radial1"/>
    <dgm:cxn modelId="{123FA99B-5198-4CDA-BB15-E42C080FE4F5}" srcId="{03D9700F-1A9B-4440-B1E0-FFC25052673F}" destId="{EA41C33F-0471-4E3D-B946-ACD3F2188357}" srcOrd="0" destOrd="0" parTransId="{C7E229AD-6662-4344-AAA0-BCD62100F5D0}" sibTransId="{8FC4A745-B7F0-4B30-AA23-0CB310877E61}"/>
    <dgm:cxn modelId="{424A4594-E81D-40DC-BACE-52ADABD3C31B}" type="presOf" srcId="{2FE0904E-976D-43F0-B71D-01545B75E408}" destId="{04EA0E98-6DEE-4B41-9197-271221097686}" srcOrd="0" destOrd="0" presId="urn:microsoft.com/office/officeart/2005/8/layout/radial1"/>
    <dgm:cxn modelId="{47D8843E-D148-41C5-AB83-7ED47C805370}" type="presOf" srcId="{EA41C33F-0471-4E3D-B946-ACD3F2188357}" destId="{0EE58FD3-9E4D-4FF4-B47C-2E869B6AB9E2}" srcOrd="0" destOrd="0" presId="urn:microsoft.com/office/officeart/2005/8/layout/radial1"/>
    <dgm:cxn modelId="{4A53653B-7BBA-4594-BEFC-BD4D6B72FE41}" type="presOf" srcId="{0D9E9BF8-5277-40DA-81B0-A3A36EEC965C}" destId="{2BF5D388-3DB4-4EB3-8149-740A6695CCB8}" srcOrd="0" destOrd="0" presId="urn:microsoft.com/office/officeart/2005/8/layout/radial1"/>
    <dgm:cxn modelId="{6D9ECD95-53D6-4065-B359-176E0924BD89}" type="presOf" srcId="{4183760E-4ABB-4D1C-A0CF-C09C7FE1C386}" destId="{E1BB8133-1903-411B-B241-D0C3E8F98D46}" srcOrd="1" destOrd="0" presId="urn:microsoft.com/office/officeart/2005/8/layout/radial1"/>
    <dgm:cxn modelId="{CEEB6614-30BE-426E-972A-8D661910CEFC}" type="presParOf" srcId="{34FE1C28-C059-4C30-A55D-D33025606718}" destId="{8490F054-C869-458F-B258-8E77F40B5CEA}" srcOrd="0" destOrd="0" presId="urn:microsoft.com/office/officeart/2005/8/layout/radial1"/>
    <dgm:cxn modelId="{E450CBAF-D3A7-49C8-BF7F-A1F8AD14313F}" type="presParOf" srcId="{34FE1C28-C059-4C30-A55D-D33025606718}" destId="{B4011A41-D1E7-4028-B1F8-676811628A96}" srcOrd="1" destOrd="0" presId="urn:microsoft.com/office/officeart/2005/8/layout/radial1"/>
    <dgm:cxn modelId="{5F689B78-62BD-4D8C-9B9D-8B0FF2D56F97}" type="presParOf" srcId="{B4011A41-D1E7-4028-B1F8-676811628A96}" destId="{43BEAA01-0F70-4EBF-9131-3EC336929823}" srcOrd="0" destOrd="0" presId="urn:microsoft.com/office/officeart/2005/8/layout/radial1"/>
    <dgm:cxn modelId="{DD16E2D3-949D-4C6B-9806-EC19486730E2}" type="presParOf" srcId="{34FE1C28-C059-4C30-A55D-D33025606718}" destId="{0EE58FD3-9E4D-4FF4-B47C-2E869B6AB9E2}" srcOrd="2" destOrd="0" presId="urn:microsoft.com/office/officeart/2005/8/layout/radial1"/>
    <dgm:cxn modelId="{31CD1293-B112-4F74-9B6E-44F9D83A9CAE}" type="presParOf" srcId="{34FE1C28-C059-4C30-A55D-D33025606718}" destId="{0333DF5F-F486-4348-8818-D79D2931E47B}" srcOrd="3" destOrd="0" presId="urn:microsoft.com/office/officeart/2005/8/layout/radial1"/>
    <dgm:cxn modelId="{EF23C4D0-9D0D-4B46-BBDB-CB6DF4C345C7}" type="presParOf" srcId="{0333DF5F-F486-4348-8818-D79D2931E47B}" destId="{E1BB8133-1903-411B-B241-D0C3E8F98D46}" srcOrd="0" destOrd="0" presId="urn:microsoft.com/office/officeart/2005/8/layout/radial1"/>
    <dgm:cxn modelId="{F61C343E-ED4F-43B4-A0E3-A4FC6FCFB165}" type="presParOf" srcId="{34FE1C28-C059-4C30-A55D-D33025606718}" destId="{04EA0E98-6DEE-4B41-9197-271221097686}" srcOrd="4" destOrd="0" presId="urn:microsoft.com/office/officeart/2005/8/layout/radial1"/>
    <dgm:cxn modelId="{4E7B81A7-3B62-4EBD-9D11-2DCC5BDDAEF1}" type="presParOf" srcId="{34FE1C28-C059-4C30-A55D-D33025606718}" destId="{EBDF0479-9E1F-4789-817A-BE6163C9C7C0}" srcOrd="5" destOrd="0" presId="urn:microsoft.com/office/officeart/2005/8/layout/radial1"/>
    <dgm:cxn modelId="{AECCC738-4D2D-43AB-A33D-76C7E9BB6A12}" type="presParOf" srcId="{EBDF0479-9E1F-4789-817A-BE6163C9C7C0}" destId="{49EA4096-494D-42D2-8E5D-9BC6A82BC5F0}" srcOrd="0" destOrd="0" presId="urn:microsoft.com/office/officeart/2005/8/layout/radial1"/>
    <dgm:cxn modelId="{DAE621A7-6E72-4D39-81F7-7F8B89E96340}" type="presParOf" srcId="{34FE1C28-C059-4C30-A55D-D33025606718}" destId="{A894FDE4-EEFD-4447-89A2-601187B43B8E}" srcOrd="6" destOrd="0" presId="urn:microsoft.com/office/officeart/2005/8/layout/radial1"/>
    <dgm:cxn modelId="{E148D50A-3B81-4BE4-B0F7-D8A6ABF66B38}" type="presParOf" srcId="{34FE1C28-C059-4C30-A55D-D33025606718}" destId="{0920D831-EA18-4B97-9C6E-27CFDCB92036}" srcOrd="7" destOrd="0" presId="urn:microsoft.com/office/officeart/2005/8/layout/radial1"/>
    <dgm:cxn modelId="{BA992F61-492F-4605-A86A-EB4DE5A136ED}" type="presParOf" srcId="{0920D831-EA18-4B97-9C6E-27CFDCB92036}" destId="{8B701981-E590-413C-8023-032E77C5721C}" srcOrd="0" destOrd="0" presId="urn:microsoft.com/office/officeart/2005/8/layout/radial1"/>
    <dgm:cxn modelId="{0BB285D5-2B59-472F-B4CD-6DC9FEB440A5}" type="presParOf" srcId="{34FE1C28-C059-4C30-A55D-D33025606718}" destId="{AF3AA2CE-79F5-49BA-9354-96B1679D984E}" srcOrd="8" destOrd="0" presId="urn:microsoft.com/office/officeart/2005/8/layout/radial1"/>
    <dgm:cxn modelId="{4A9C9248-794A-4AA7-8BD8-9414B990BA55}" type="presParOf" srcId="{34FE1C28-C059-4C30-A55D-D33025606718}" destId="{C34B70C4-26A6-4808-BB84-84CA50D4925E}" srcOrd="9" destOrd="0" presId="urn:microsoft.com/office/officeart/2005/8/layout/radial1"/>
    <dgm:cxn modelId="{BA741A44-3611-4C45-985B-0D6C88A0AC81}" type="presParOf" srcId="{C34B70C4-26A6-4808-BB84-84CA50D4925E}" destId="{F00757E2-A473-4B04-951B-1DC671C4619D}" srcOrd="0" destOrd="0" presId="urn:microsoft.com/office/officeart/2005/8/layout/radial1"/>
    <dgm:cxn modelId="{964BB25E-EC7B-469D-A4D1-7720616B0E56}" type="presParOf" srcId="{34FE1C28-C059-4C30-A55D-D33025606718}" destId="{4D1C0439-FB39-4297-80F7-65A257ABBD63}" srcOrd="10" destOrd="0" presId="urn:microsoft.com/office/officeart/2005/8/layout/radial1"/>
    <dgm:cxn modelId="{00479531-F097-43E7-85BB-D581BF112A50}" type="presParOf" srcId="{34FE1C28-C059-4C30-A55D-D33025606718}" destId="{F88D2AC5-967D-4587-9BF2-DC8835E54FD5}" srcOrd="11" destOrd="0" presId="urn:microsoft.com/office/officeart/2005/8/layout/radial1"/>
    <dgm:cxn modelId="{43D990A4-B64B-48AE-B1BD-E238FA5AB0F8}" type="presParOf" srcId="{F88D2AC5-967D-4587-9BF2-DC8835E54FD5}" destId="{44201E72-A448-4B19-9C4B-89A0449687D4}" srcOrd="0" destOrd="0" presId="urn:microsoft.com/office/officeart/2005/8/layout/radial1"/>
    <dgm:cxn modelId="{3243EFC2-0A1C-4AF7-B90C-503C0A7A5075}" type="presParOf" srcId="{34FE1C28-C059-4C30-A55D-D33025606718}" destId="{2BF5D388-3DB4-4EB3-8149-740A6695CCB8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90F054-C869-458F-B258-8E77F40B5CEA}">
      <dsp:nvSpPr>
        <dsp:cNvPr id="0" name=""/>
        <dsp:cNvSpPr/>
      </dsp:nvSpPr>
      <dsp:spPr>
        <a:xfrm>
          <a:off x="1831380" y="898673"/>
          <a:ext cx="1712752" cy="711932"/>
        </a:xfrm>
        <a:prstGeom prst="ellipse">
          <a:avLst/>
        </a:prstGeom>
        <a:solidFill>
          <a:srgbClr val="0000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kern="1200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rPr>
            <a:t>Наречия цели</a:t>
          </a:r>
        </a:p>
      </dsp:txBody>
      <dsp:txXfrm>
        <a:off x="2082207" y="1002933"/>
        <a:ext cx="1211098" cy="503412"/>
      </dsp:txXfrm>
    </dsp:sp>
    <dsp:sp modelId="{B4011A41-D1E7-4028-B1F8-676811628A96}">
      <dsp:nvSpPr>
        <dsp:cNvPr id="0" name=""/>
        <dsp:cNvSpPr/>
      </dsp:nvSpPr>
      <dsp:spPr>
        <a:xfrm rot="16200000">
          <a:off x="2580679" y="779644"/>
          <a:ext cx="214153" cy="23906"/>
        </a:xfrm>
        <a:custGeom>
          <a:avLst/>
          <a:gdLst/>
          <a:ahLst/>
          <a:cxnLst/>
          <a:rect l="0" t="0" r="0" b="0"/>
          <a:pathLst>
            <a:path>
              <a:moveTo>
                <a:pt x="0" y="11953"/>
              </a:moveTo>
              <a:lnTo>
                <a:pt x="214153" y="119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682402" y="786243"/>
        <a:ext cx="10707" cy="10707"/>
      </dsp:txXfrm>
    </dsp:sp>
    <dsp:sp modelId="{0EE58FD3-9E4D-4FF4-B47C-2E869B6AB9E2}">
      <dsp:nvSpPr>
        <dsp:cNvPr id="0" name=""/>
        <dsp:cNvSpPr/>
      </dsp:nvSpPr>
      <dsp:spPr>
        <a:xfrm>
          <a:off x="1793327" y="-27411"/>
          <a:ext cx="1788857" cy="711932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1" i="0" u="none" strike="noStrike" kern="1200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rPr>
            <a:t> </a:t>
          </a:r>
        </a:p>
      </dsp:txBody>
      <dsp:txXfrm>
        <a:off x="2055299" y="76849"/>
        <a:ext cx="1264913" cy="503412"/>
      </dsp:txXfrm>
    </dsp:sp>
    <dsp:sp modelId="{0333DF5F-F486-4348-8818-D79D2931E47B}">
      <dsp:nvSpPr>
        <dsp:cNvPr id="0" name=""/>
        <dsp:cNvSpPr/>
      </dsp:nvSpPr>
      <dsp:spPr>
        <a:xfrm rot="20698650">
          <a:off x="3403360" y="1020413"/>
          <a:ext cx="225259" cy="23906"/>
        </a:xfrm>
        <a:custGeom>
          <a:avLst/>
          <a:gdLst/>
          <a:ahLst/>
          <a:cxnLst/>
          <a:rect l="0" t="0" r="0" b="0"/>
          <a:pathLst>
            <a:path>
              <a:moveTo>
                <a:pt x="0" y="11953"/>
              </a:moveTo>
              <a:lnTo>
                <a:pt x="225259" y="119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510358" y="1026735"/>
        <a:ext cx="11262" cy="11262"/>
      </dsp:txXfrm>
    </dsp:sp>
    <dsp:sp modelId="{04EA0E98-6DEE-4B41-9197-271221097686}">
      <dsp:nvSpPr>
        <dsp:cNvPr id="0" name=""/>
        <dsp:cNvSpPr/>
      </dsp:nvSpPr>
      <dsp:spPr>
        <a:xfrm>
          <a:off x="3490943" y="390858"/>
          <a:ext cx="1830099" cy="805316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2400" b="1" i="0" u="none" strike="noStrike" kern="1200" cap="none" normalizeH="0" baseline="0" dirty="0" smtClean="0">
            <a:ln>
              <a:noFill/>
            </a:ln>
            <a:solidFill>
              <a:srgbClr val="7030A0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3758955" y="508794"/>
        <a:ext cx="1294075" cy="569444"/>
      </dsp:txXfrm>
    </dsp:sp>
    <dsp:sp modelId="{EBDF0479-9E1F-4789-817A-BE6163C9C7C0}">
      <dsp:nvSpPr>
        <dsp:cNvPr id="0" name=""/>
        <dsp:cNvSpPr/>
      </dsp:nvSpPr>
      <dsp:spPr>
        <a:xfrm rot="1014750">
          <a:off x="3374254" y="1484392"/>
          <a:ext cx="216850" cy="23906"/>
        </a:xfrm>
        <a:custGeom>
          <a:avLst/>
          <a:gdLst/>
          <a:ahLst/>
          <a:cxnLst/>
          <a:rect l="0" t="0" r="0" b="0"/>
          <a:pathLst>
            <a:path>
              <a:moveTo>
                <a:pt x="0" y="11953"/>
              </a:moveTo>
              <a:lnTo>
                <a:pt x="216850" y="119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477258" y="1490924"/>
        <a:ext cx="10842" cy="10842"/>
      </dsp:txXfrm>
    </dsp:sp>
    <dsp:sp modelId="{A894FDE4-EEFD-4447-89A2-601187B43B8E}">
      <dsp:nvSpPr>
        <dsp:cNvPr id="0" name=""/>
        <dsp:cNvSpPr/>
      </dsp:nvSpPr>
      <dsp:spPr>
        <a:xfrm>
          <a:off x="3442223" y="1306686"/>
          <a:ext cx="1914606" cy="936874"/>
        </a:xfrm>
        <a:prstGeom prst="ellipse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 </a:t>
          </a:r>
          <a:endParaRPr kumimoji="0" lang="ru-RU" sz="2400" b="1" i="0" u="none" strike="noStrike" kern="1200" cap="none" normalizeH="0" baseline="0" dirty="0" smtClean="0">
            <a:ln>
              <a:noFill/>
            </a:ln>
            <a:solidFill>
              <a:srgbClr val="0000FF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3722611" y="1443888"/>
        <a:ext cx="1353830" cy="662470"/>
      </dsp:txXfrm>
    </dsp:sp>
    <dsp:sp modelId="{0920D831-EA18-4B97-9C6E-27CFDCB92036}">
      <dsp:nvSpPr>
        <dsp:cNvPr id="0" name=""/>
        <dsp:cNvSpPr/>
      </dsp:nvSpPr>
      <dsp:spPr>
        <a:xfrm rot="5412095">
          <a:off x="2608943" y="1675940"/>
          <a:ext cx="154577" cy="23906"/>
        </a:xfrm>
        <a:custGeom>
          <a:avLst/>
          <a:gdLst/>
          <a:ahLst/>
          <a:cxnLst/>
          <a:rect l="0" t="0" r="0" b="0"/>
          <a:pathLst>
            <a:path>
              <a:moveTo>
                <a:pt x="0" y="11953"/>
              </a:moveTo>
              <a:lnTo>
                <a:pt x="154577" y="119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2682367" y="1684029"/>
        <a:ext cx="7728" cy="7728"/>
      </dsp:txXfrm>
    </dsp:sp>
    <dsp:sp modelId="{AF3AA2CE-79F5-49BA-9354-96B1679D984E}">
      <dsp:nvSpPr>
        <dsp:cNvPr id="0" name=""/>
        <dsp:cNvSpPr/>
      </dsp:nvSpPr>
      <dsp:spPr>
        <a:xfrm>
          <a:off x="1764485" y="1765181"/>
          <a:ext cx="1840024" cy="831088"/>
        </a:xfrm>
        <a:prstGeom prst="ellipse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 </a:t>
          </a:r>
          <a:endParaRPr kumimoji="0" lang="ru-RU" sz="2400" b="1" i="0" u="none" strike="noStrike" kern="1200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2033950" y="1886891"/>
        <a:ext cx="1301094" cy="587668"/>
      </dsp:txXfrm>
    </dsp:sp>
    <dsp:sp modelId="{C34B70C4-26A6-4808-BB84-84CA50D4925E}">
      <dsp:nvSpPr>
        <dsp:cNvPr id="0" name=""/>
        <dsp:cNvSpPr/>
      </dsp:nvSpPr>
      <dsp:spPr>
        <a:xfrm rot="10003484">
          <a:off x="1834084" y="1431076"/>
          <a:ext cx="110381" cy="23906"/>
        </a:xfrm>
        <a:custGeom>
          <a:avLst/>
          <a:gdLst/>
          <a:ahLst/>
          <a:cxnLst/>
          <a:rect l="0" t="0" r="0" b="0"/>
          <a:pathLst>
            <a:path>
              <a:moveTo>
                <a:pt x="0" y="11953"/>
              </a:moveTo>
              <a:lnTo>
                <a:pt x="110381" y="119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1886515" y="1440269"/>
        <a:ext cx="5519" cy="5519"/>
      </dsp:txXfrm>
    </dsp:sp>
    <dsp:sp modelId="{4D1C0439-FB39-4297-80F7-65A257ABBD63}">
      <dsp:nvSpPr>
        <dsp:cNvPr id="0" name=""/>
        <dsp:cNvSpPr/>
      </dsp:nvSpPr>
      <dsp:spPr>
        <a:xfrm>
          <a:off x="0" y="1217063"/>
          <a:ext cx="1944770" cy="884582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 </a:t>
          </a:r>
          <a:endParaRPr kumimoji="0" lang="ru-RU" sz="2400" b="1" i="0" u="none" strike="noStrike" kern="1200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284805" y="1346607"/>
        <a:ext cx="1375160" cy="625494"/>
      </dsp:txXfrm>
    </dsp:sp>
    <dsp:sp modelId="{F88D2AC5-967D-4587-9BF2-DC8835E54FD5}">
      <dsp:nvSpPr>
        <dsp:cNvPr id="0" name=""/>
        <dsp:cNvSpPr/>
      </dsp:nvSpPr>
      <dsp:spPr>
        <a:xfrm rot="11973024">
          <a:off x="1675978" y="949333"/>
          <a:ext cx="371363" cy="23906"/>
        </a:xfrm>
        <a:custGeom>
          <a:avLst/>
          <a:gdLst/>
          <a:ahLst/>
          <a:cxnLst/>
          <a:rect l="0" t="0" r="0" b="0"/>
          <a:pathLst>
            <a:path>
              <a:moveTo>
                <a:pt x="0" y="11953"/>
              </a:moveTo>
              <a:lnTo>
                <a:pt x="371363" y="119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1852376" y="952002"/>
        <a:ext cx="18568" cy="18568"/>
      </dsp:txXfrm>
    </dsp:sp>
    <dsp:sp modelId="{2BF5D388-3DB4-4EB3-8149-740A6695CCB8}">
      <dsp:nvSpPr>
        <dsp:cNvPr id="0" name=""/>
        <dsp:cNvSpPr/>
      </dsp:nvSpPr>
      <dsp:spPr>
        <a:xfrm>
          <a:off x="86743" y="218438"/>
          <a:ext cx="1772632" cy="854596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  </a:t>
          </a:r>
          <a:endParaRPr kumimoji="0" lang="ru-RU" sz="2400" b="1" i="0" u="none" strike="noStrike" kern="1200" cap="none" normalizeH="0" baseline="0" dirty="0" smtClean="0">
            <a:ln>
              <a:noFill/>
            </a:ln>
            <a:solidFill>
              <a:srgbClr val="FFFF00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346339" y="343591"/>
        <a:ext cx="1253440" cy="6042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90F054-C869-458F-B258-8E77F40B5CEA}">
      <dsp:nvSpPr>
        <dsp:cNvPr id="0" name=""/>
        <dsp:cNvSpPr/>
      </dsp:nvSpPr>
      <dsp:spPr>
        <a:xfrm>
          <a:off x="1807377" y="898673"/>
          <a:ext cx="1712752" cy="711932"/>
        </a:xfrm>
        <a:prstGeom prst="ellipse">
          <a:avLst/>
        </a:prstGeom>
        <a:solidFill>
          <a:srgbClr val="0000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kern="1200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rPr>
            <a:t>Наречия цели</a:t>
          </a:r>
        </a:p>
      </dsp:txBody>
      <dsp:txXfrm>
        <a:off x="2058204" y="1002933"/>
        <a:ext cx="1211098" cy="503412"/>
      </dsp:txXfrm>
    </dsp:sp>
    <dsp:sp modelId="{B4011A41-D1E7-4028-B1F8-676811628A96}">
      <dsp:nvSpPr>
        <dsp:cNvPr id="0" name=""/>
        <dsp:cNvSpPr/>
      </dsp:nvSpPr>
      <dsp:spPr>
        <a:xfrm rot="16200000">
          <a:off x="2556676" y="779644"/>
          <a:ext cx="214153" cy="23906"/>
        </a:xfrm>
        <a:custGeom>
          <a:avLst/>
          <a:gdLst/>
          <a:ahLst/>
          <a:cxnLst/>
          <a:rect l="0" t="0" r="0" b="0"/>
          <a:pathLst>
            <a:path>
              <a:moveTo>
                <a:pt x="0" y="11953"/>
              </a:moveTo>
              <a:lnTo>
                <a:pt x="214153" y="119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658399" y="786243"/>
        <a:ext cx="10707" cy="10707"/>
      </dsp:txXfrm>
    </dsp:sp>
    <dsp:sp modelId="{0EE58FD3-9E4D-4FF4-B47C-2E869B6AB9E2}">
      <dsp:nvSpPr>
        <dsp:cNvPr id="0" name=""/>
        <dsp:cNvSpPr/>
      </dsp:nvSpPr>
      <dsp:spPr>
        <a:xfrm>
          <a:off x="1769324" y="-27411"/>
          <a:ext cx="1788857" cy="711932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1" i="0" u="none" strike="noStrike" kern="1200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rPr>
            <a:t> </a:t>
          </a:r>
          <a:r>
            <a:rPr kumimoji="0" lang="ru-RU" sz="1800" b="1" i="0" u="none" strike="noStrike" kern="1200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rPr>
            <a:t>назло</a:t>
          </a:r>
        </a:p>
      </dsp:txBody>
      <dsp:txXfrm>
        <a:off x="2031296" y="76849"/>
        <a:ext cx="1264913" cy="503412"/>
      </dsp:txXfrm>
    </dsp:sp>
    <dsp:sp modelId="{0333DF5F-F486-4348-8818-D79D2931E47B}">
      <dsp:nvSpPr>
        <dsp:cNvPr id="0" name=""/>
        <dsp:cNvSpPr/>
      </dsp:nvSpPr>
      <dsp:spPr>
        <a:xfrm rot="20695353">
          <a:off x="3379354" y="1026109"/>
          <a:ext cx="176657" cy="23906"/>
        </a:xfrm>
        <a:custGeom>
          <a:avLst/>
          <a:gdLst/>
          <a:ahLst/>
          <a:cxnLst/>
          <a:rect l="0" t="0" r="0" b="0"/>
          <a:pathLst>
            <a:path>
              <a:moveTo>
                <a:pt x="0" y="11953"/>
              </a:moveTo>
              <a:lnTo>
                <a:pt x="176657" y="119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463266" y="1033646"/>
        <a:ext cx="8832" cy="8832"/>
      </dsp:txXfrm>
    </dsp:sp>
    <dsp:sp modelId="{04EA0E98-6DEE-4B41-9197-271221097686}">
      <dsp:nvSpPr>
        <dsp:cNvPr id="0" name=""/>
        <dsp:cNvSpPr/>
      </dsp:nvSpPr>
      <dsp:spPr>
        <a:xfrm>
          <a:off x="3390435" y="390858"/>
          <a:ext cx="1969994" cy="805316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kern="1200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rPr>
            <a:t>умышленно</a:t>
          </a:r>
        </a:p>
      </dsp:txBody>
      <dsp:txXfrm>
        <a:off x="3678934" y="508794"/>
        <a:ext cx="1392996" cy="569444"/>
      </dsp:txXfrm>
    </dsp:sp>
    <dsp:sp modelId="{EBDF0479-9E1F-4789-817A-BE6163C9C7C0}">
      <dsp:nvSpPr>
        <dsp:cNvPr id="0" name=""/>
        <dsp:cNvSpPr/>
      </dsp:nvSpPr>
      <dsp:spPr>
        <a:xfrm rot="1026280">
          <a:off x="3348236" y="1479757"/>
          <a:ext cx="171804" cy="23906"/>
        </a:xfrm>
        <a:custGeom>
          <a:avLst/>
          <a:gdLst/>
          <a:ahLst/>
          <a:cxnLst/>
          <a:rect l="0" t="0" r="0" b="0"/>
          <a:pathLst>
            <a:path>
              <a:moveTo>
                <a:pt x="0" y="11953"/>
              </a:moveTo>
              <a:lnTo>
                <a:pt x="171804" y="119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429843" y="1487415"/>
        <a:ext cx="8590" cy="8590"/>
      </dsp:txXfrm>
    </dsp:sp>
    <dsp:sp modelId="{A894FDE4-EEFD-4447-89A2-601187B43B8E}">
      <dsp:nvSpPr>
        <dsp:cNvPr id="0" name=""/>
        <dsp:cNvSpPr/>
      </dsp:nvSpPr>
      <dsp:spPr>
        <a:xfrm>
          <a:off x="3349812" y="1306686"/>
          <a:ext cx="2010617" cy="936874"/>
        </a:xfrm>
        <a:prstGeom prst="ellipse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kern="1200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rPr>
            <a:t>специально</a:t>
          </a:r>
        </a:p>
      </dsp:txBody>
      <dsp:txXfrm>
        <a:off x="3644260" y="1443888"/>
        <a:ext cx="1421721" cy="662470"/>
      </dsp:txXfrm>
    </dsp:sp>
    <dsp:sp modelId="{0920D831-EA18-4B97-9C6E-27CFDCB92036}">
      <dsp:nvSpPr>
        <dsp:cNvPr id="0" name=""/>
        <dsp:cNvSpPr/>
      </dsp:nvSpPr>
      <dsp:spPr>
        <a:xfrm rot="5412095">
          <a:off x="2584940" y="1675940"/>
          <a:ext cx="154577" cy="23906"/>
        </a:xfrm>
        <a:custGeom>
          <a:avLst/>
          <a:gdLst/>
          <a:ahLst/>
          <a:cxnLst/>
          <a:rect l="0" t="0" r="0" b="0"/>
          <a:pathLst>
            <a:path>
              <a:moveTo>
                <a:pt x="0" y="11953"/>
              </a:moveTo>
              <a:lnTo>
                <a:pt x="154577" y="119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2658364" y="1684029"/>
        <a:ext cx="7728" cy="7728"/>
      </dsp:txXfrm>
    </dsp:sp>
    <dsp:sp modelId="{AF3AA2CE-79F5-49BA-9354-96B1679D984E}">
      <dsp:nvSpPr>
        <dsp:cNvPr id="0" name=""/>
        <dsp:cNvSpPr/>
      </dsp:nvSpPr>
      <dsp:spPr>
        <a:xfrm>
          <a:off x="1740483" y="1765181"/>
          <a:ext cx="1840024" cy="831088"/>
        </a:xfrm>
        <a:prstGeom prst="ellipse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 </a:t>
          </a:r>
          <a:r>
            <a:rPr kumimoji="0" lang="ru-RU" sz="1800" b="1" i="0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rPr>
            <a:t>наперекор</a:t>
          </a:r>
        </a:p>
      </dsp:txBody>
      <dsp:txXfrm>
        <a:off x="2009948" y="1886891"/>
        <a:ext cx="1301094" cy="587668"/>
      </dsp:txXfrm>
    </dsp:sp>
    <dsp:sp modelId="{C34B70C4-26A6-4808-BB84-84CA50D4925E}">
      <dsp:nvSpPr>
        <dsp:cNvPr id="0" name=""/>
        <dsp:cNvSpPr/>
      </dsp:nvSpPr>
      <dsp:spPr>
        <a:xfrm rot="9992589">
          <a:off x="1831704" y="1430880"/>
          <a:ext cx="91114" cy="23906"/>
        </a:xfrm>
        <a:custGeom>
          <a:avLst/>
          <a:gdLst/>
          <a:ahLst/>
          <a:cxnLst/>
          <a:rect l="0" t="0" r="0" b="0"/>
          <a:pathLst>
            <a:path>
              <a:moveTo>
                <a:pt x="0" y="11953"/>
              </a:moveTo>
              <a:lnTo>
                <a:pt x="91114" y="119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1874983" y="1440555"/>
        <a:ext cx="4555" cy="4555"/>
      </dsp:txXfrm>
    </dsp:sp>
    <dsp:sp modelId="{4D1C0439-FB39-4297-80F7-65A257ABBD63}">
      <dsp:nvSpPr>
        <dsp:cNvPr id="0" name=""/>
        <dsp:cNvSpPr/>
      </dsp:nvSpPr>
      <dsp:spPr>
        <a:xfrm>
          <a:off x="0" y="1217063"/>
          <a:ext cx="1944770" cy="884582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 </a:t>
          </a:r>
          <a:r>
            <a:rPr kumimoji="0" lang="ru-RU" sz="1800" b="1" i="0" u="none" strike="noStrike" kern="1200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нечаянно</a:t>
          </a:r>
        </a:p>
      </dsp:txBody>
      <dsp:txXfrm>
        <a:off x="284805" y="1346607"/>
        <a:ext cx="1375160" cy="625494"/>
      </dsp:txXfrm>
    </dsp:sp>
    <dsp:sp modelId="{F88D2AC5-967D-4587-9BF2-DC8835E54FD5}">
      <dsp:nvSpPr>
        <dsp:cNvPr id="0" name=""/>
        <dsp:cNvSpPr/>
      </dsp:nvSpPr>
      <dsp:spPr>
        <a:xfrm rot="11973024">
          <a:off x="1651976" y="949333"/>
          <a:ext cx="371363" cy="23906"/>
        </a:xfrm>
        <a:custGeom>
          <a:avLst/>
          <a:gdLst/>
          <a:ahLst/>
          <a:cxnLst/>
          <a:rect l="0" t="0" r="0" b="0"/>
          <a:pathLst>
            <a:path>
              <a:moveTo>
                <a:pt x="0" y="11953"/>
              </a:moveTo>
              <a:lnTo>
                <a:pt x="371363" y="119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1828373" y="952002"/>
        <a:ext cx="18568" cy="18568"/>
      </dsp:txXfrm>
    </dsp:sp>
    <dsp:sp modelId="{2BF5D388-3DB4-4EB3-8149-740A6695CCB8}">
      <dsp:nvSpPr>
        <dsp:cNvPr id="0" name=""/>
        <dsp:cNvSpPr/>
      </dsp:nvSpPr>
      <dsp:spPr>
        <a:xfrm>
          <a:off x="62741" y="218438"/>
          <a:ext cx="1772632" cy="854596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kern="1200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rPr>
            <a:t>нарочно</a:t>
          </a:r>
        </a:p>
      </dsp:txBody>
      <dsp:txXfrm>
        <a:off x="322337" y="343591"/>
        <a:ext cx="1253440" cy="6042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09DDE-7DC6-4E58-AA15-CCA294CB0FE1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A3135-111F-4A1B-B929-7BE29EF0C1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906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7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24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6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14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5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368914"/>
          </a:xfrm>
        </p:spPr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1" y="746316"/>
            <a:ext cx="250812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6"/>
            <a:ext cx="250812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8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1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45">
        <a:defRPr>
          <a:latin typeface="+mn-lt"/>
          <a:ea typeface="+mn-ea"/>
          <a:cs typeface="+mn-cs"/>
        </a:defRPr>
      </a:lvl2pPr>
      <a:lvl3pPr marL="914290">
        <a:defRPr>
          <a:latin typeface="+mn-lt"/>
          <a:ea typeface="+mn-ea"/>
          <a:cs typeface="+mn-cs"/>
        </a:defRPr>
      </a:lvl3pPr>
      <a:lvl4pPr marL="1371435">
        <a:defRPr>
          <a:latin typeface="+mn-lt"/>
          <a:ea typeface="+mn-ea"/>
          <a:cs typeface="+mn-cs"/>
        </a:defRPr>
      </a:lvl4pPr>
      <a:lvl5pPr marL="1828579">
        <a:defRPr>
          <a:latin typeface="+mn-lt"/>
          <a:ea typeface="+mn-ea"/>
          <a:cs typeface="+mn-cs"/>
        </a:defRPr>
      </a:lvl5pPr>
      <a:lvl6pPr marL="2285724">
        <a:defRPr>
          <a:latin typeface="+mn-lt"/>
          <a:ea typeface="+mn-ea"/>
          <a:cs typeface="+mn-cs"/>
        </a:defRPr>
      </a:lvl6pPr>
      <a:lvl7pPr marL="2742869">
        <a:defRPr>
          <a:latin typeface="+mn-lt"/>
          <a:ea typeface="+mn-ea"/>
          <a:cs typeface="+mn-cs"/>
        </a:defRPr>
      </a:lvl7pPr>
      <a:lvl8pPr marL="3200014">
        <a:defRPr>
          <a:latin typeface="+mn-lt"/>
          <a:ea typeface="+mn-ea"/>
          <a:cs typeface="+mn-cs"/>
        </a:defRPr>
      </a:lvl8pPr>
      <a:lvl9pPr marL="365715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45">
        <a:defRPr>
          <a:latin typeface="+mn-lt"/>
          <a:ea typeface="+mn-ea"/>
          <a:cs typeface="+mn-cs"/>
        </a:defRPr>
      </a:lvl2pPr>
      <a:lvl3pPr marL="914290">
        <a:defRPr>
          <a:latin typeface="+mn-lt"/>
          <a:ea typeface="+mn-ea"/>
          <a:cs typeface="+mn-cs"/>
        </a:defRPr>
      </a:lvl3pPr>
      <a:lvl4pPr marL="1371435">
        <a:defRPr>
          <a:latin typeface="+mn-lt"/>
          <a:ea typeface="+mn-ea"/>
          <a:cs typeface="+mn-cs"/>
        </a:defRPr>
      </a:lvl4pPr>
      <a:lvl5pPr marL="1828579">
        <a:defRPr>
          <a:latin typeface="+mn-lt"/>
          <a:ea typeface="+mn-ea"/>
          <a:cs typeface="+mn-cs"/>
        </a:defRPr>
      </a:lvl5pPr>
      <a:lvl6pPr marL="2285724">
        <a:defRPr>
          <a:latin typeface="+mn-lt"/>
          <a:ea typeface="+mn-ea"/>
          <a:cs typeface="+mn-cs"/>
        </a:defRPr>
      </a:lvl6pPr>
      <a:lvl7pPr marL="2742869">
        <a:defRPr>
          <a:latin typeface="+mn-lt"/>
          <a:ea typeface="+mn-ea"/>
          <a:cs typeface="+mn-cs"/>
        </a:defRPr>
      </a:lvl7pPr>
      <a:lvl8pPr marL="3200014">
        <a:defRPr>
          <a:latin typeface="+mn-lt"/>
          <a:ea typeface="+mn-ea"/>
          <a:cs typeface="+mn-cs"/>
        </a:defRPr>
      </a:lvl8pPr>
      <a:lvl9pPr marL="365715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0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98725" y="222930"/>
            <a:ext cx="3168352" cy="537965"/>
          </a:xfrm>
          <a:prstGeom prst="rect">
            <a:avLst/>
          </a:prstGeom>
        </p:spPr>
        <p:txBody>
          <a:bodyPr vert="horz" wrap="square" lIns="0" tIns="14602" rIns="0" bIns="0" rtlCol="0">
            <a:spAutoFit/>
          </a:bodyPr>
          <a:lstStyle/>
          <a:p>
            <a:pPr marL="12698">
              <a:spcBef>
                <a:spcPts val="114"/>
              </a:spcBef>
            </a:pPr>
            <a:r>
              <a:rPr sz="3400" spc="-5" dirty="0" err="1"/>
              <a:t>Русский</a:t>
            </a:r>
            <a:r>
              <a:rPr sz="3400" spc="-55" dirty="0"/>
              <a:t> </a:t>
            </a:r>
            <a:r>
              <a:rPr lang="ru-RU" sz="3400" spc="-55" dirty="0" smtClean="0"/>
              <a:t> </a:t>
            </a:r>
            <a:r>
              <a:rPr sz="3400" spc="10" dirty="0" err="1" smtClean="0"/>
              <a:t>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454009" y="831993"/>
            <a:ext cx="4857784" cy="539889"/>
          </a:xfrm>
          <a:prstGeom prst="rect">
            <a:avLst/>
          </a:prstGeom>
        </p:spPr>
        <p:txBody>
          <a:bodyPr vert="horz" wrap="square" lIns="0" tIns="13968" rIns="0" bIns="0" rtlCol="0">
            <a:spAutoFit/>
          </a:bodyPr>
          <a:lstStyle/>
          <a:p>
            <a:pPr marL="18413">
              <a:lnSpc>
                <a:spcPts val="1950"/>
              </a:lnSpc>
              <a:spcBef>
                <a:spcPts val="110"/>
              </a:spcBef>
            </a:pPr>
            <a:endParaRPr lang="ru-RU" b="1" spc="-10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b="1" spc="-1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Тема: Как указать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на цель действия.</a:t>
            </a:r>
            <a:endParaRPr lang="ru-RU" b="1" spc="-1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5791" y="1122359"/>
            <a:ext cx="344170" cy="860106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4592" y="2169848"/>
            <a:ext cx="344170" cy="86010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9"/>
            <a:ext cx="696471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5"/>
            <a:ext cx="173355" cy="372745"/>
          </a:xfrm>
          <a:prstGeom prst="rect">
            <a:avLst/>
          </a:prstGeom>
        </p:spPr>
        <p:txBody>
          <a:bodyPr vert="horz" wrap="square" lIns="0" tIns="15873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300" dirty="0" smtClean="0">
                <a:solidFill>
                  <a:schemeClr val="bg1"/>
                </a:solidFill>
                <a:latin typeface="Arial"/>
                <a:cs typeface="Arial"/>
              </a:rPr>
              <a:t>8</a:t>
            </a:r>
            <a:endParaRPr sz="230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584934" cy="212236"/>
          </a:xfrm>
          <a:prstGeom prst="rect">
            <a:avLst/>
          </a:prstGeom>
        </p:spPr>
        <p:txBody>
          <a:bodyPr vert="horz" wrap="square" lIns="0" tIns="12063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sz="1300" b="1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b="1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 b="1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3" y="289011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3554" name="Picture 2" descr="Цель бизнеса: определение, сущность и роль в обществе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82966" y="1479549"/>
            <a:ext cx="1905000" cy="1428750"/>
          </a:xfrm>
          <a:prstGeom prst="rect">
            <a:avLst/>
          </a:prstGeom>
          <a:noFill/>
        </p:spPr>
      </p:pic>
      <p:sp>
        <p:nvSpPr>
          <p:cNvPr id="7" name="AutoShape 4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60" name="AutoShape 8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62" name="AutoShape 10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3563" name="Picture 1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68324" y="1550987"/>
            <a:ext cx="2643205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3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Технология соответствий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432596" y="614314"/>
            <a:ext cx="3114600" cy="2629028"/>
          </a:xfrm>
        </p:spPr>
        <p:txBody>
          <a:bodyPr/>
          <a:lstStyle/>
          <a:p>
            <a: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К предложениям, </a:t>
            </a:r>
            <a:b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данным в  левом столбце,  подберите соответствующие </a:t>
            </a:r>
            <a:b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по значению</a:t>
            </a:r>
          </a:p>
          <a:p>
            <a:r>
              <a:rPr lang="ru-RU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обстоятельства цели </a:t>
            </a:r>
            <a: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из правого столбца </a:t>
            </a:r>
          </a:p>
          <a:p>
            <a: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(укажите стрелками).</a:t>
            </a:r>
            <a:endParaRPr lang="ru-RU" sz="1600" dirty="0">
              <a:solidFill>
                <a:srgbClr val="0000CC"/>
              </a:solidFill>
            </a:endParaRPr>
          </a:p>
        </p:txBody>
      </p:sp>
      <p:pic>
        <p:nvPicPr>
          <p:cNvPr id="5" name="Picture 10" descr="C:\Users\HOME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6596" y="765169"/>
            <a:ext cx="228600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169180" y="6194457"/>
          <a:ext cx="7858180" cy="10304283"/>
        </p:xfrm>
        <a:graphic>
          <a:graphicData uri="http://schemas.openxmlformats.org/drawingml/2006/table">
            <a:tbl>
              <a:tblPr/>
              <a:tblGrid>
                <a:gridCol w="5174136"/>
                <a:gridCol w="2684044"/>
              </a:tblGrid>
              <a:tr h="19629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721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8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916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36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Group 195"/>
          <p:cNvGraphicFramePr>
            <a:graphicFrameLocks noGrp="1"/>
          </p:cNvGraphicFramePr>
          <p:nvPr/>
        </p:nvGraphicFramePr>
        <p:xfrm>
          <a:off x="-3760833" y="23196702"/>
          <a:ext cx="6775292" cy="12901182"/>
        </p:xfrm>
        <a:graphic>
          <a:graphicData uri="http://schemas.openxmlformats.org/drawingml/2006/table">
            <a:tbl>
              <a:tblPr/>
              <a:tblGrid>
                <a:gridCol w="44611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141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9443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629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638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2555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174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025512" y="122227"/>
            <a:ext cx="4332261" cy="400110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Технология соответствий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96818" y="479417"/>
          <a:ext cx="5572164" cy="2695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652"/>
                <a:gridCol w="1714512"/>
              </a:tblGrid>
              <a:tr h="504117">
                <a:tc>
                  <a:txBody>
                    <a:bodyPr/>
                    <a:lstStyle/>
                    <a:p>
                      <a:r>
                        <a:rPr lang="ru-RU" sz="12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… по математике  прослушаем </a:t>
                      </a:r>
                    </a:p>
                    <a:p>
                      <a:r>
                        <a:rPr lang="ru-RU" sz="12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специальный курс лекций.</a:t>
                      </a:r>
                      <a:endParaRPr lang="ru-RU" sz="1200" b="1" i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нечаянно</a:t>
                      </a:r>
                      <a:endParaRPr lang="ru-RU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711694">
                <a:tc>
                  <a:txBody>
                    <a:bodyPr/>
                    <a:lstStyle/>
                    <a:p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надежде осторожно прощупать его я по дороге домой как бы … завёл разговор на эту тему.</a:t>
                      </a:r>
                      <a:endParaRPr lang="ru-RU" sz="12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 излечение</a:t>
                      </a:r>
                      <a:endParaRPr lang="ru-RU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513822">
                <a:tc>
                  <a:txBody>
                    <a:bodyPr/>
                    <a:lstStyle/>
                    <a:p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Для детей  … отвели часть сада, где организовали игры и развлечения.</a:t>
                      </a:r>
                      <a:endParaRPr lang="ru-RU" sz="12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Для углубления знаний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413507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Алексей </a:t>
                      </a:r>
                      <a:r>
                        <a:rPr lang="ru-RU" sz="1200" b="1" i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Мересьев</a:t>
                      </a:r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был направлен в Москву  …</a:t>
                      </a:r>
                      <a:endParaRPr lang="ru-RU" sz="12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навестить</a:t>
                      </a:r>
                      <a:endParaRPr lang="ru-RU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552332">
                <a:tc>
                  <a:txBody>
                    <a:bodyPr/>
                    <a:lstStyle/>
                    <a:p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Маша приехала в деревню  …</a:t>
                      </a:r>
                    </a:p>
                    <a:p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родителей.</a:t>
                      </a:r>
                      <a:endParaRPr lang="ru-RU" sz="12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специально</a:t>
                      </a:r>
                      <a:endParaRPr lang="ru-RU" sz="12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169180" y="6194457"/>
          <a:ext cx="7858180" cy="10304283"/>
        </p:xfrm>
        <a:graphic>
          <a:graphicData uri="http://schemas.openxmlformats.org/drawingml/2006/table">
            <a:tbl>
              <a:tblPr/>
              <a:tblGrid>
                <a:gridCol w="5174136"/>
                <a:gridCol w="2684044"/>
              </a:tblGrid>
              <a:tr h="19629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721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8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916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36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Group 195"/>
          <p:cNvGraphicFramePr>
            <a:graphicFrameLocks noGrp="1"/>
          </p:cNvGraphicFramePr>
          <p:nvPr/>
        </p:nvGraphicFramePr>
        <p:xfrm>
          <a:off x="-3760833" y="23196702"/>
          <a:ext cx="6775292" cy="12901182"/>
        </p:xfrm>
        <a:graphic>
          <a:graphicData uri="http://schemas.openxmlformats.org/drawingml/2006/table">
            <a:tbl>
              <a:tblPr/>
              <a:tblGrid>
                <a:gridCol w="44611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141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9443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629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638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2555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174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68257" y="122227"/>
            <a:ext cx="5189517" cy="400110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Технология соответствий. Проверьте!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96818" y="479417"/>
          <a:ext cx="5572164" cy="2695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652"/>
                <a:gridCol w="1714512"/>
              </a:tblGrid>
              <a:tr h="504117">
                <a:tc>
                  <a:txBody>
                    <a:bodyPr/>
                    <a:lstStyle/>
                    <a:p>
                      <a:r>
                        <a:rPr lang="ru-RU" sz="12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… по математике  прослушаем </a:t>
                      </a:r>
                    </a:p>
                    <a:p>
                      <a:r>
                        <a:rPr lang="ru-RU" sz="12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специальный курс лекций.</a:t>
                      </a:r>
                      <a:endParaRPr lang="ru-RU" sz="1200" b="1" i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нечаянно</a:t>
                      </a:r>
                      <a:endParaRPr lang="ru-RU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711694">
                <a:tc>
                  <a:txBody>
                    <a:bodyPr/>
                    <a:lstStyle/>
                    <a:p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надежде осторожно прощупать его я по дороге домой как бы … завёл разговор на эту тему.</a:t>
                      </a:r>
                      <a:endParaRPr lang="ru-RU" sz="12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 излечение</a:t>
                      </a:r>
                      <a:endParaRPr lang="ru-RU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513822">
                <a:tc>
                  <a:txBody>
                    <a:bodyPr/>
                    <a:lstStyle/>
                    <a:p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Для детей  … отвели часть сада, где организовали игры и развлечения.</a:t>
                      </a:r>
                      <a:endParaRPr lang="ru-RU" sz="12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Для углубления знаний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413507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Алексей </a:t>
                      </a:r>
                      <a:r>
                        <a:rPr lang="ru-RU" sz="1200" b="1" i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Мересьев</a:t>
                      </a:r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был направлен в Москву  …</a:t>
                      </a:r>
                      <a:endParaRPr lang="ru-RU" sz="12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навестить</a:t>
                      </a:r>
                      <a:endParaRPr lang="ru-RU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552332">
                <a:tc>
                  <a:txBody>
                    <a:bodyPr/>
                    <a:lstStyle/>
                    <a:p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Маша приехала в деревню  …</a:t>
                      </a:r>
                    </a:p>
                    <a:p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родителей.</a:t>
                      </a:r>
                      <a:endParaRPr lang="ru-RU" sz="12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специально</a:t>
                      </a:r>
                      <a:endParaRPr lang="ru-RU" sz="12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Line 2">
            <a:extLst>
              <a:ext uri="{FF2B5EF4-FFF2-40B4-BE49-F238E27FC236}">
                <a16:creationId xmlns:a16="http://schemas.microsoft.com/office/drawing/2014/main" xmlns="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9958" y="836608"/>
            <a:ext cx="1714512" cy="114300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0" name="Line 2">
            <a:extLst>
              <a:ext uri="{FF2B5EF4-FFF2-40B4-BE49-F238E27FC236}">
                <a16:creationId xmlns:a16="http://schemas.microsoft.com/office/drawing/2014/main" xmlns="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6884" y="693731"/>
            <a:ext cx="3357586" cy="78581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1" name="Line 2">
            <a:extLst>
              <a:ext uri="{FF2B5EF4-FFF2-40B4-BE49-F238E27FC236}">
                <a16:creationId xmlns:a16="http://schemas.microsoft.com/office/drawing/2014/main" xmlns="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882900" y="2051053"/>
            <a:ext cx="1071570" cy="78581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2" name="Line 2">
            <a:extLst>
              <a:ext uri="{FF2B5EF4-FFF2-40B4-BE49-F238E27FC236}">
                <a16:creationId xmlns:a16="http://schemas.microsoft.com/office/drawing/2014/main" xmlns="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97280" y="1122359"/>
            <a:ext cx="357190" cy="128588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3" name="Line 2">
            <a:extLst>
              <a:ext uri="{FF2B5EF4-FFF2-40B4-BE49-F238E27FC236}">
                <a16:creationId xmlns:a16="http://schemas.microsoft.com/office/drawing/2014/main" xmlns="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96950" y="2408243"/>
            <a:ext cx="2857520" cy="57150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Цифровой диктант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97148" y="550857"/>
            <a:ext cx="3168652" cy="1785104"/>
          </a:xfrm>
        </p:spPr>
        <p:txBody>
          <a:bodyPr/>
          <a:lstStyle/>
          <a:p>
            <a:pPr marL="342817" indent="-342817" fontAlgn="base"/>
            <a:endParaRPr lang="ru-RU" sz="1200" i="0" dirty="0" smtClean="0">
              <a:solidFill>
                <a:srgbClr val="7030A0"/>
              </a:solidFill>
            </a:endParaRP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               </a:t>
            </a: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     </a:t>
            </a: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    </a:t>
            </a:r>
            <a:r>
              <a:rPr lang="ru-RU" sz="2000" i="0" dirty="0" smtClean="0">
                <a:solidFill>
                  <a:srgbClr val="0000FF"/>
                </a:solidFill>
              </a:rPr>
              <a:t>Укажите</a:t>
            </a:r>
            <a:r>
              <a:rPr lang="ru-RU" sz="2000" i="0" dirty="0" smtClean="0">
                <a:solidFill>
                  <a:srgbClr val="7030A0"/>
                </a:solidFill>
              </a:rPr>
              <a:t> </a:t>
            </a:r>
            <a:r>
              <a:rPr lang="ru-RU" sz="2000" i="0" dirty="0" smtClean="0">
                <a:solidFill>
                  <a:srgbClr val="FF0000"/>
                </a:solidFill>
              </a:rPr>
              <a:t>номера</a:t>
            </a:r>
            <a:r>
              <a:rPr lang="ru-RU" sz="2000" i="0" dirty="0" smtClean="0">
                <a:solidFill>
                  <a:srgbClr val="7030A0"/>
                </a:solidFill>
              </a:rPr>
              <a:t> </a:t>
            </a:r>
            <a:r>
              <a:rPr lang="ru-RU" sz="2000" i="0" dirty="0" smtClean="0">
                <a:solidFill>
                  <a:srgbClr val="0000FF"/>
                </a:solidFill>
              </a:rPr>
              <a:t>словосочетаний с</a:t>
            </a:r>
            <a:r>
              <a:rPr lang="ru-RU" sz="2000" i="0" dirty="0" smtClean="0">
                <a:solidFill>
                  <a:srgbClr val="7030A0"/>
                </a:solidFill>
              </a:rPr>
              <a:t> </a:t>
            </a:r>
            <a:r>
              <a:rPr lang="ru-RU" sz="2000" i="0" dirty="0" smtClean="0">
                <a:solidFill>
                  <a:srgbClr val="008000"/>
                </a:solidFill>
              </a:rPr>
              <a:t>обстоятельствами цели.  </a:t>
            </a:r>
            <a:endParaRPr lang="ru-RU" sz="2000" dirty="0">
              <a:solidFill>
                <a:srgbClr val="008000"/>
              </a:solidFill>
            </a:endParaRPr>
          </a:p>
        </p:txBody>
      </p:sp>
      <p:pic>
        <p:nvPicPr>
          <p:cNvPr id="6" name="Picture 6" descr="C:\Users\HOME\Desktop\unnamed (1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2570" y="765170"/>
            <a:ext cx="2357454" cy="1979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Цифровой диктант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82570" y="550856"/>
            <a:ext cx="4429156" cy="3231644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r>
              <a:rPr lang="ru-RU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1) приготовить впрок;</a:t>
            </a:r>
            <a:endParaRPr lang="ru-RU" sz="14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2) выпалить сгоряча;</a:t>
            </a:r>
          </a:p>
          <a:p>
            <a:pPr fontAlgn="base"/>
            <a:r>
              <a:rPr lang="ru-RU" sz="1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3) встретиться накануне</a:t>
            </a:r>
          </a:p>
          <a:p>
            <a:pPr fontAlgn="base"/>
            <a:r>
              <a:rPr lang="ru-RU" sz="1400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4) уронить нарочно;</a:t>
            </a:r>
            <a:endParaRPr lang="ru-RU" sz="14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5) поступить со зла;</a:t>
            </a:r>
            <a:endParaRPr lang="ru-RU" sz="1400" b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latin typeface="Arial" pitchFamily="34" charset="0"/>
                <a:cs typeface="Arial" pitchFamily="34" charset="0"/>
              </a:rPr>
              <a:t>6) задеть нечаянно;</a:t>
            </a:r>
          </a:p>
          <a:p>
            <a:pPr fontAlgn="base"/>
            <a:r>
              <a:rPr lang="ru-RU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7) забрести далеко;</a:t>
            </a:r>
            <a:endParaRPr lang="ru-RU" sz="14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8) герой поневоле;</a:t>
            </a:r>
          </a:p>
          <a:p>
            <a:pPr fontAlgn="base"/>
            <a:r>
              <a:rPr lang="ru-RU" sz="1400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9) лежать невдалеке;</a:t>
            </a:r>
          </a:p>
          <a:p>
            <a:pPr fontAlgn="base"/>
            <a:r>
              <a:rPr lang="ru-RU" sz="14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10) болтать сдуру;</a:t>
            </a:r>
          </a:p>
          <a:p>
            <a:pPr fontAlgn="base"/>
            <a:r>
              <a:rPr lang="ru-RU" sz="1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11) заниматься допоздна;</a:t>
            </a:r>
            <a:endParaRPr lang="ru-RU" sz="14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12) отказаться специально;</a:t>
            </a:r>
            <a:endParaRPr lang="ru-RU" sz="1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400" dirty="0" smtClean="0"/>
          </a:p>
          <a:p>
            <a:pPr marL="342858" indent="-342858">
              <a:buAutoNum type="arabicParenR"/>
            </a:pP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5" descr="Индивидуальное Готовое Домашнее Задание в Нижнем Новгороде | Услуги | Авито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25776" y="622293"/>
            <a:ext cx="2384426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Цифровой диктант. Проверьте!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82570" y="550856"/>
            <a:ext cx="4429156" cy="3231644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1) приготовить впрок;</a:t>
            </a:r>
            <a:endParaRPr lang="ru-RU" sz="1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2) выпалить сгоряча;</a:t>
            </a:r>
          </a:p>
          <a:p>
            <a:pPr fontAlgn="base"/>
            <a:r>
              <a:rPr lang="ru-RU" sz="1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3) встретиться накануне</a:t>
            </a:r>
          </a:p>
          <a:p>
            <a:pPr fontAlgn="base"/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4) уронить нарочно;</a:t>
            </a:r>
            <a:endParaRPr lang="ru-RU" sz="1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5) поступить со зла;</a:t>
            </a:r>
            <a:endParaRPr lang="ru-RU" sz="14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6) задеть нечаянно;</a:t>
            </a:r>
          </a:p>
          <a:p>
            <a:pPr fontAlgn="base"/>
            <a:r>
              <a:rPr lang="ru-RU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7) забрести далеко;</a:t>
            </a:r>
            <a:endParaRPr lang="ru-RU" sz="14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latin typeface="Arial" pitchFamily="34" charset="0"/>
                <a:cs typeface="Arial" pitchFamily="34" charset="0"/>
              </a:rPr>
              <a:t>8) герой поневоле;</a:t>
            </a:r>
          </a:p>
          <a:p>
            <a:pPr fontAlgn="base"/>
            <a:r>
              <a:rPr lang="ru-RU" sz="1400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9) лежать невдалеке;</a:t>
            </a:r>
          </a:p>
          <a:p>
            <a:pPr fontAlgn="base"/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10) сказать в шутку;</a:t>
            </a:r>
          </a:p>
          <a:p>
            <a:pPr fontAlgn="base"/>
            <a:r>
              <a:rPr lang="ru-RU" sz="1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11) заниматься допоздна;</a:t>
            </a:r>
            <a:endParaRPr lang="ru-RU" sz="14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12) отказаться специально;</a:t>
            </a:r>
            <a:endParaRPr lang="ru-RU" sz="1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400" dirty="0" smtClean="0"/>
          </a:p>
          <a:p>
            <a:pPr marL="342858" indent="-342858">
              <a:buAutoNum type="arabicParenR"/>
            </a:pP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План работы на декабрь | ТАНАИС | региональная общественная организаци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25776" y="622293"/>
            <a:ext cx="2546356" cy="1663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954339" y="2193929"/>
            <a:ext cx="2643206" cy="655440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Правильные ответы: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    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 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1, 4, 6, 10, 12.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72" y="102424"/>
            <a:ext cx="5374977" cy="320372"/>
          </a:xfrm>
        </p:spPr>
        <p:txBody>
          <a:bodyPr/>
          <a:lstStyle/>
          <a:p>
            <a:r>
              <a:rPr lang="ru-RU" dirty="0" smtClean="0"/>
              <a:t>                     «Ментальная карта». </a:t>
            </a:r>
            <a:endParaRPr lang="ru-RU" dirty="0"/>
          </a:p>
        </p:txBody>
      </p:sp>
      <p:pic>
        <p:nvPicPr>
          <p:cNvPr id="5" name="Picture 13" descr="Персональный сайт - Норматив документтар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446" y="836607"/>
            <a:ext cx="2228848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3168652" y="765169"/>
            <a:ext cx="235745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b="1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Составьте ментальную карту с </a:t>
            </a:r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наречиями цели. </a:t>
            </a:r>
            <a:endParaRPr lang="ru-RU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72" y="102424"/>
            <a:ext cx="5374977" cy="320372"/>
          </a:xfrm>
        </p:spPr>
        <p:txBody>
          <a:bodyPr/>
          <a:lstStyle/>
          <a:p>
            <a:r>
              <a:rPr lang="ru-RU" dirty="0" smtClean="0"/>
              <a:t>                    «Ментальная карта». 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35117" y="585868"/>
          <a:ext cx="5360430" cy="2568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72" y="102424"/>
            <a:ext cx="5374977" cy="320372"/>
          </a:xfrm>
        </p:spPr>
        <p:txBody>
          <a:bodyPr/>
          <a:lstStyle/>
          <a:p>
            <a:r>
              <a:rPr lang="ru-RU" dirty="0" smtClean="0"/>
              <a:t>            «Ментальная карта». Проверьте!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35117" y="585868"/>
          <a:ext cx="5360430" cy="2568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3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  Словарная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25644" y="550856"/>
            <a:ext cx="3857652" cy="8556188"/>
          </a:xfrm>
        </p:spPr>
        <p:txBody>
          <a:bodyPr/>
          <a:lstStyle/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цель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maqsad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en-US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назло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1400" dirty="0" err="1" smtClean="0">
                <a:solidFill>
                  <a:srgbClr val="7030A0"/>
                </a:solidFill>
              </a:rPr>
              <a:t>aksiga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нарочно 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atayin</a:t>
            </a:r>
            <a:r>
              <a:rPr lang="en-US" sz="1400" dirty="0" smtClean="0">
                <a:solidFill>
                  <a:srgbClr val="7030A0"/>
                </a:solidFill>
              </a:rPr>
              <a:t>, </a:t>
            </a:r>
            <a:r>
              <a:rPr lang="en-US" sz="1400" dirty="0" err="1" smtClean="0">
                <a:solidFill>
                  <a:srgbClr val="7030A0"/>
                </a:solidFill>
              </a:rPr>
              <a:t>jo‘rttaga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нечаянно – </a:t>
            </a:r>
            <a:r>
              <a:rPr lang="uz-Latn-UZ" sz="1400" dirty="0" smtClean="0">
                <a:solidFill>
                  <a:srgbClr val="7030A0"/>
                </a:solidFill>
              </a:rPr>
              <a:t>bexosdan</a:t>
            </a:r>
            <a:r>
              <a:rPr lang="ru-RU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наперекор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…</a:t>
            </a: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…</a:t>
            </a:r>
            <a:r>
              <a:rPr lang="uz-Latn-UZ" sz="1400" dirty="0" smtClean="0">
                <a:solidFill>
                  <a:srgbClr val="7030A0"/>
                </a:solidFill>
              </a:rPr>
              <a:t> ga qaramasdan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умышленно 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qasddan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специально –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maxsus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в шутку –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hazil bilan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впрок –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kelajakda foydalanish uchun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ради красного словца 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xitobat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uchun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 насмешку 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masxara bilan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</a:rPr>
              <a:t>в отместку –</a:t>
            </a:r>
            <a:r>
              <a:rPr lang="en-US" sz="1400" dirty="0" smtClean="0">
                <a:solidFill>
                  <a:srgbClr val="0000CC"/>
                </a:solidFill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qasos olish uchun</a:t>
            </a:r>
            <a:r>
              <a:rPr lang="en-US" sz="1400" dirty="0" smtClean="0">
                <a:solidFill>
                  <a:srgbClr val="7030A0"/>
                </a:solidFill>
              </a:rPr>
              <a:t>.</a:t>
            </a:r>
            <a:endParaRPr lang="ru-RU" sz="1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i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ив –</a:t>
            </a:r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sabab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основание –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asos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сгоряча</a:t>
            </a:r>
            <a:r>
              <a:rPr lang="ru-RU" sz="1400" dirty="0" smtClean="0">
                <a:solidFill>
                  <a:srgbClr val="0000CC"/>
                </a:solidFill>
              </a:rPr>
              <a:t> –</a:t>
            </a:r>
            <a:r>
              <a:rPr lang="en-US" sz="1400" dirty="0" smtClean="0"/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shoshma-shosharlik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bilan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со зла 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jahl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ustida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сослепу –</a:t>
            </a:r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ko</a:t>
            </a:r>
            <a:r>
              <a:rPr lang="en-US" sz="1400" dirty="0" smtClean="0">
                <a:solidFill>
                  <a:srgbClr val="7030A0"/>
                </a:solidFill>
              </a:rPr>
              <a:t>‘</a:t>
            </a:r>
            <a:r>
              <a:rPr lang="uz-Latn-UZ" sz="1400" dirty="0" smtClean="0">
                <a:solidFill>
                  <a:srgbClr val="7030A0"/>
                </a:solidFill>
              </a:rPr>
              <a:t>r-ko</a:t>
            </a:r>
            <a:r>
              <a:rPr lang="en-US" sz="1400" dirty="0" smtClean="0">
                <a:solidFill>
                  <a:srgbClr val="7030A0"/>
                </a:solidFill>
              </a:rPr>
              <a:t>‘</a:t>
            </a:r>
            <a:r>
              <a:rPr lang="uz-Latn-UZ" sz="1400" dirty="0" smtClean="0">
                <a:solidFill>
                  <a:srgbClr val="7030A0"/>
                </a:solidFill>
              </a:rPr>
              <a:t>rona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поневоле –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beixtiyor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сдуру –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ahmoqona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неспроста –</a:t>
            </a:r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bejiz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emas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bekorga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emas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растрогавшись 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ta’sirlanib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 </a:t>
            </a:r>
            <a:endParaRPr lang="ru-RU" sz="1400" dirty="0" smtClean="0">
              <a:solidFill>
                <a:srgbClr val="7030A0"/>
              </a:solidFill>
            </a:endParaRPr>
          </a:p>
          <a:p>
            <a:r>
              <a:rPr lang="ru-RU" sz="1400" dirty="0" smtClean="0">
                <a:solidFill>
                  <a:srgbClr val="0000CC"/>
                </a:solidFill>
              </a:rPr>
              <a:t>нерациональный –</a:t>
            </a:r>
            <a:r>
              <a:rPr lang="en-US" sz="1400" dirty="0" smtClean="0">
                <a:solidFill>
                  <a:srgbClr val="0000CC"/>
                </a:solidFill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mantiqsiz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</a:endParaRPr>
          </a:p>
          <a:p>
            <a:r>
              <a:rPr lang="ru-RU" sz="1400" dirty="0" smtClean="0">
                <a:solidFill>
                  <a:srgbClr val="0000CC"/>
                </a:solidFill>
              </a:rPr>
              <a:t>экологический климат </a:t>
            </a: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ekologik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iqlim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en-US" sz="1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/>
          </a:p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1026" name="Picture 2" descr="C:\Users\HOME\Desktop\20160120_school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9694" y="908046"/>
            <a:ext cx="1643074" cy="15716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700" y="110526"/>
            <a:ext cx="4944655" cy="657421"/>
          </a:xfrm>
          <a:prstGeom prst="rect">
            <a:avLst/>
          </a:prstGeom>
        </p:spPr>
        <p:txBody>
          <a:bodyPr vert="horz" wrap="square" lIns="0" tIns="16508" rIns="0" bIns="0" rtlCol="0">
            <a:spAutoFit/>
          </a:bodyPr>
          <a:lstStyle/>
          <a:p>
            <a:pPr marL="12698" algn="ctr">
              <a:spcBef>
                <a:spcPts val="130"/>
              </a:spcBef>
            </a:pPr>
            <a:r>
              <a:rPr lang="ru-RU" spc="-5" dirty="0" smtClean="0"/>
              <a:t>Второстепенные члены предложения</a:t>
            </a:r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1666880" y="788222"/>
            <a:ext cx="2421890" cy="197488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marL="12698">
              <a:spcBef>
                <a:spcPts val="100"/>
              </a:spcBef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Обозначает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действие</a:t>
            </a:r>
            <a:r>
              <a:rPr sz="12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предмета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54074" y="765169"/>
            <a:ext cx="3555449" cy="64294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Второстепенные члены предложения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8257" y="2051054"/>
            <a:ext cx="1643073" cy="95486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Определение</a:t>
            </a: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740157" y="2051054"/>
            <a:ext cx="1888615" cy="95486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just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Обстоятельство  </a:t>
            </a: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882768" y="2051054"/>
            <a:ext cx="1785949" cy="95486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Дополнение</a:t>
            </a:r>
            <a:endParaRPr lang="ru-RU" sz="1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>
            <a:stCxn id="7" idx="0"/>
            <a:endCxn id="5" idx="2"/>
          </p:cNvCxnSpPr>
          <p:nvPr/>
        </p:nvCxnSpPr>
        <p:spPr>
          <a:xfrm rot="5400000" flipH="1" flipV="1">
            <a:off x="1539326" y="858579"/>
            <a:ext cx="642942" cy="1742006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5" idx="2"/>
          </p:cNvCxnSpPr>
          <p:nvPr/>
        </p:nvCxnSpPr>
        <p:spPr>
          <a:xfrm rot="16200000" flipH="1">
            <a:off x="3440239" y="699671"/>
            <a:ext cx="642942" cy="2059822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9" idx="0"/>
          </p:cNvCxnSpPr>
          <p:nvPr/>
        </p:nvCxnSpPr>
        <p:spPr>
          <a:xfrm rot="16200000" flipV="1">
            <a:off x="2436413" y="1711723"/>
            <a:ext cx="642942" cy="35718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8216"/>
          </a:xfrm>
          <a:prstGeom prst="rect">
            <a:avLst/>
          </a:prstGeom>
        </p:spPr>
        <p:txBody>
          <a:bodyPr vert="horz" wrap="square" lIns="0" tIns="16508" rIns="0" bIns="0" rtlCol="0">
            <a:spAutoFit/>
          </a:bodyPr>
          <a:lstStyle/>
          <a:p>
            <a:pPr marL="12698"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59071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149548" y="765169"/>
            <a:ext cx="6915348" cy="618108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§ 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13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 Как указать на цель действия</a:t>
            </a:r>
            <a:r>
              <a:rPr lang="ru-RU" b="1" spc="-1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    </a:t>
            </a:r>
            <a:r>
              <a:rPr lang="ru-RU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Упражнение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109, 110 (стр. 47, 48).</a:t>
            </a:r>
            <a:endParaRPr lang="ru-RU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7" descr="EnglishZoom. Стоит ли задавать домашнее задание по иностранному языку? |  EnglishZoo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83296" y="5194325"/>
            <a:ext cx="2994004" cy="14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EnglishZoom. Стоит ли задавать домашнее задание по иностранному языку? |  EnglishZoo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11924" y="3429001"/>
            <a:ext cx="2565376" cy="320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 descr="Домашние задания от учителей"/>
          <p:cNvPicPr>
            <a:picLocks noChangeAspect="1" noChangeArrowheads="1"/>
          </p:cNvPicPr>
          <p:nvPr/>
        </p:nvPicPr>
        <p:blipFill rotWithShape="1">
          <a:blip r:embed="rId3"/>
          <a:srcRect b="9471"/>
          <a:stretch/>
        </p:blipFill>
        <p:spPr bwMode="auto">
          <a:xfrm>
            <a:off x="259179" y="1479549"/>
            <a:ext cx="2564973" cy="1573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 descr="Я — отраженье вашего лица». А. Ахматова. Жизнь, судьба, поэзия. —  Методическая копилка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54338" y="1479549"/>
            <a:ext cx="2190750" cy="144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5"/>
            <a:ext cx="5668982" cy="320372"/>
          </a:xfrm>
        </p:spPr>
        <p:txBody>
          <a:bodyPr/>
          <a:lstStyle/>
          <a:p>
            <a:r>
              <a:rPr lang="ru-RU" dirty="0" smtClean="0"/>
              <a:t>   </a:t>
            </a:r>
            <a:r>
              <a:rPr lang="en-US" dirty="0" smtClean="0"/>
              <a:t>     </a:t>
            </a:r>
            <a:r>
              <a:rPr lang="ru-RU" dirty="0" smtClean="0"/>
              <a:t>Обстоятельства цели (</a:t>
            </a:r>
            <a:r>
              <a:rPr lang="en-US" dirty="0" err="1" smtClean="0"/>
              <a:t>maqsad</a:t>
            </a:r>
            <a:r>
              <a:rPr lang="en-US" dirty="0" smtClean="0"/>
              <a:t> </a:t>
            </a:r>
            <a:r>
              <a:rPr lang="en-US" dirty="0" err="1" smtClean="0"/>
              <a:t>holi</a:t>
            </a:r>
            <a:r>
              <a:rPr lang="en-US" dirty="0" smtClean="0"/>
              <a:t>)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object 5"/>
          <p:cNvSpPr/>
          <p:nvPr/>
        </p:nvSpPr>
        <p:spPr>
          <a:xfrm>
            <a:off x="1096950" y="622294"/>
            <a:ext cx="3786214" cy="418400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sz="1400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Второстепенный член предложения</a:t>
            </a:r>
            <a:r>
              <a:rPr lang="ru-RU" sz="1600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sz="1600" dirty="0">
              <a:solidFill>
                <a:schemeClr val="bg1"/>
              </a:solidFill>
            </a:endParaRPr>
          </a:p>
        </p:txBody>
      </p:sp>
      <p:sp>
        <p:nvSpPr>
          <p:cNvPr id="6" name="object 8"/>
          <p:cNvSpPr/>
          <p:nvPr/>
        </p:nvSpPr>
        <p:spPr>
          <a:xfrm>
            <a:off x="954074" y="1193797"/>
            <a:ext cx="4214842" cy="571504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   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Обозначают цель совершения действия </a:t>
            </a:r>
          </a:p>
          <a:p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      и проявления признака  действия.  </a:t>
            </a:r>
            <a:endParaRPr sz="1400" b="1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ject 9"/>
          <p:cNvSpPr/>
          <p:nvPr/>
        </p:nvSpPr>
        <p:spPr>
          <a:xfrm>
            <a:off x="1311264" y="1979615"/>
            <a:ext cx="3429024" cy="500066"/>
          </a:xfrm>
          <a:custGeom>
            <a:avLst/>
            <a:gdLst/>
            <a:ahLst/>
            <a:cxnLst/>
            <a:rect l="l" t="t" r="r" b="b"/>
            <a:pathLst>
              <a:path w="3505200" h="495300">
                <a:moveTo>
                  <a:pt x="3257553" y="0"/>
                </a:moveTo>
                <a:lnTo>
                  <a:pt x="247651" y="0"/>
                </a:lnTo>
                <a:lnTo>
                  <a:pt x="197902" y="5054"/>
                </a:lnTo>
                <a:lnTo>
                  <a:pt x="151492" y="19541"/>
                </a:lnTo>
                <a:lnTo>
                  <a:pt x="109434" y="42443"/>
                </a:lnTo>
                <a:lnTo>
                  <a:pt x="72746" y="72747"/>
                </a:lnTo>
                <a:lnTo>
                  <a:pt x="42443" y="109435"/>
                </a:lnTo>
                <a:lnTo>
                  <a:pt x="19540" y="151492"/>
                </a:lnTo>
                <a:lnTo>
                  <a:pt x="5054" y="197903"/>
                </a:lnTo>
                <a:lnTo>
                  <a:pt x="0" y="247651"/>
                </a:lnTo>
                <a:lnTo>
                  <a:pt x="5054" y="297399"/>
                </a:lnTo>
                <a:lnTo>
                  <a:pt x="19540" y="343810"/>
                </a:lnTo>
                <a:lnTo>
                  <a:pt x="42443" y="385867"/>
                </a:lnTo>
                <a:lnTo>
                  <a:pt x="72746" y="422555"/>
                </a:lnTo>
                <a:lnTo>
                  <a:pt x="109434" y="452858"/>
                </a:lnTo>
                <a:lnTo>
                  <a:pt x="151492" y="475761"/>
                </a:lnTo>
                <a:lnTo>
                  <a:pt x="197902" y="490248"/>
                </a:lnTo>
                <a:lnTo>
                  <a:pt x="247651" y="495302"/>
                </a:lnTo>
                <a:lnTo>
                  <a:pt x="3257553" y="495302"/>
                </a:lnTo>
                <a:lnTo>
                  <a:pt x="3307301" y="490248"/>
                </a:lnTo>
                <a:lnTo>
                  <a:pt x="3353712" y="475761"/>
                </a:lnTo>
                <a:lnTo>
                  <a:pt x="3395769" y="452858"/>
                </a:lnTo>
                <a:lnTo>
                  <a:pt x="3432457" y="422555"/>
                </a:lnTo>
                <a:lnTo>
                  <a:pt x="3462761" y="385867"/>
                </a:lnTo>
                <a:lnTo>
                  <a:pt x="3485663" y="343810"/>
                </a:lnTo>
                <a:lnTo>
                  <a:pt x="3500150" y="297399"/>
                </a:lnTo>
                <a:lnTo>
                  <a:pt x="3505205" y="247651"/>
                </a:lnTo>
                <a:lnTo>
                  <a:pt x="3500150" y="197903"/>
                </a:lnTo>
                <a:lnTo>
                  <a:pt x="3485663" y="151492"/>
                </a:lnTo>
                <a:lnTo>
                  <a:pt x="3462761" y="109435"/>
                </a:lnTo>
                <a:lnTo>
                  <a:pt x="3432457" y="72747"/>
                </a:lnTo>
                <a:lnTo>
                  <a:pt x="3395769" y="42443"/>
                </a:lnTo>
                <a:lnTo>
                  <a:pt x="3353712" y="19541"/>
                </a:lnTo>
                <a:lnTo>
                  <a:pt x="3307301" y="5054"/>
                </a:lnTo>
                <a:lnTo>
                  <a:pt x="325755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ject 11"/>
          <p:cNvSpPr/>
          <p:nvPr/>
        </p:nvSpPr>
        <p:spPr>
          <a:xfrm>
            <a:off x="739760" y="2622557"/>
            <a:ext cx="4572032" cy="500067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rgbClr val="7030A0"/>
          </a:solidFill>
        </p:spPr>
        <p:txBody>
          <a:bodyPr wrap="square" lIns="0" tIns="0" rIns="0" bIns="0" rtlCol="0"/>
          <a:lstStyle/>
          <a:p>
            <a:pPr fontAlgn="base"/>
            <a:r>
              <a:rPr lang="ru-RU" dirty="0" smtClean="0"/>
              <a:t>              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Он купил книгу (для чего?) </a:t>
            </a:r>
            <a:r>
              <a:rPr lang="ru-RU" sz="14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для учёбы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fontAlgn="base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Я зашёл в магазин (зачем?) </a:t>
            </a:r>
            <a:r>
              <a:rPr lang="ru-RU" sz="14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купить фруктов. </a:t>
            </a:r>
            <a:endParaRPr sz="1400" b="1" i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882900" y="2479681"/>
            <a:ext cx="285752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5"/>
          <p:cNvSpPr/>
          <p:nvPr/>
        </p:nvSpPr>
        <p:spPr>
          <a:xfrm>
            <a:off x="2882900" y="979483"/>
            <a:ext cx="285752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3" name="object 15"/>
          <p:cNvSpPr/>
          <p:nvPr/>
        </p:nvSpPr>
        <p:spPr>
          <a:xfrm>
            <a:off x="2882900" y="1765302"/>
            <a:ext cx="285752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22661" y="1979615"/>
            <a:ext cx="4541699" cy="656580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Отвечают </a:t>
            </a:r>
            <a:r>
              <a:rPr lang="ru-RU" sz="1400" b="1" spc="-5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 вопросы 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зачем? </a:t>
            </a:r>
            <a:r>
              <a:rPr lang="ru-RU" sz="1400" dirty="0" smtClean="0"/>
              <a:t> 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для чего?</a:t>
            </a:r>
            <a:r>
              <a:rPr lang="ru-RU" sz="1400" dirty="0" smtClean="0"/>
              <a:t> 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 какой целью?</a:t>
            </a:r>
            <a:r>
              <a:rPr lang="ru-RU" sz="1400" dirty="0" smtClean="0"/>
              <a:t> 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29468" y="102425"/>
            <a:ext cx="6840760" cy="323165"/>
          </a:xfrm>
        </p:spPr>
        <p:txBody>
          <a:bodyPr/>
          <a:lstStyle/>
          <a:p>
            <a:r>
              <a:rPr lang="ru-RU" dirty="0" smtClean="0"/>
              <a:t>         </a:t>
            </a:r>
            <a:r>
              <a:rPr lang="ru-RU" sz="2000" dirty="0" smtClean="0"/>
              <a:t>Способы выражения обстоятельств цели</a:t>
            </a:r>
            <a:endParaRPr lang="ru-RU" sz="20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122359"/>
            <a:ext cx="1785950" cy="1214446"/>
          </a:xfrm>
          <a:prstGeom prst="roundRect">
            <a:avLst/>
          </a:prstGeom>
          <a:noFill/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Обстоятельства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цели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могут быть выражены</a:t>
            </a:r>
            <a:endParaRPr lang="ru-RU" sz="14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11396" y="693731"/>
            <a:ext cx="3286148" cy="114300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fontAlgn="base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fontAlgn="base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1) существительными в форме косвенных падежей с предлогом;</a:t>
            </a:r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нужно собраться 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для проверки данных (чтобы проверить);</a:t>
            </a:r>
            <a:endParaRPr lang="ru-RU" sz="1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нужен 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для постройки (чтобы построить);</a:t>
            </a:r>
            <a:endParaRPr lang="ru-RU" sz="1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228572" indent="-228572" fontAlgn="base">
              <a:buAutoNum type="arabicParenR"/>
            </a:pPr>
            <a:endParaRPr lang="ru-RU" sz="12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11396" y="1979615"/>
            <a:ext cx="3286148" cy="1071570"/>
          </a:xfrm>
          <a:prstGeom prst="roundRect">
            <a:avLst/>
          </a:prstGeom>
          <a:noFill/>
          <a:ln w="571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2) наречиями цели;</a:t>
            </a:r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fontAlgn="base"/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сказать 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 насмешку;</a:t>
            </a:r>
            <a:endParaRPr lang="ru-RU" sz="1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приготовить 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впрок;</a:t>
            </a:r>
          </a:p>
          <a:p>
            <a:pPr fontAlgn="base"/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наступил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нарочно;</a:t>
            </a:r>
          </a:p>
          <a:p>
            <a:pPr fontAlgn="base"/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спросил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назло. </a:t>
            </a:r>
            <a:endParaRPr lang="ru-RU" sz="1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/>
              <a:t/>
            </a:r>
            <a:br>
              <a:rPr lang="ru-RU" sz="1200" dirty="0" smtClean="0"/>
            </a:br>
            <a:endParaRPr lang="ru-RU" sz="12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954206" y="1265236"/>
            <a:ext cx="357190" cy="464347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>
            <a:off x="1954206" y="1729582"/>
            <a:ext cx="357190" cy="785818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5"/>
            <a:ext cx="5811858" cy="276999"/>
          </a:xfrm>
        </p:spPr>
        <p:txBody>
          <a:bodyPr/>
          <a:lstStyle/>
          <a:p>
            <a:r>
              <a:rPr lang="ru-RU" sz="1800" dirty="0" smtClean="0"/>
              <a:t>         Способы выражения обстоятельств цели</a:t>
            </a:r>
            <a:endParaRPr lang="ru-RU" sz="18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122359"/>
            <a:ext cx="1785950" cy="1214446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Обстоятельства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цели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могут быть выражены</a:t>
            </a:r>
            <a:endParaRPr lang="ru-RU" sz="14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11396" y="693731"/>
            <a:ext cx="3286148" cy="1071570"/>
          </a:xfrm>
          <a:prstGeom prst="round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fontAlgn="base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fontAlgn="base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3) местоименными наречиями разных разрядов;</a:t>
            </a:r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fontAlgn="base"/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Зачем </a:t>
            </a:r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ты отпустил щегла на волю?</a:t>
            </a:r>
          </a:p>
          <a:p>
            <a:pPr fontAlgn="base"/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Узнай, 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зачем </a:t>
            </a:r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тут собралось столько народа.</a:t>
            </a:r>
          </a:p>
          <a:p>
            <a:pPr fontAlgn="base"/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228572" indent="-228572" fontAlgn="base"/>
            <a:endParaRPr lang="ru-RU" sz="12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marL="228572" indent="-228572" fontAlgn="base"/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2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11396" y="1908177"/>
            <a:ext cx="3286148" cy="928694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572" indent="-228572" fontAlgn="base">
              <a:buFontTx/>
              <a:buAutoNum type="arabicParenR" startAt="4"/>
            </a:pPr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деепричастиями и деепричастными оборотами;</a:t>
            </a:r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Я вернулся и стою тут, 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ожидая от него ответа.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200" dirty="0" smtClean="0"/>
              <a:t/>
            </a:r>
            <a:br>
              <a:rPr lang="ru-RU" sz="1200" dirty="0" smtClean="0"/>
            </a:br>
            <a:endParaRPr lang="ru-RU" sz="12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954206" y="1229516"/>
            <a:ext cx="357190" cy="50006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>
            <a:off x="1954206" y="1729582"/>
            <a:ext cx="357190" cy="64294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5"/>
            <a:ext cx="5811858" cy="276999"/>
          </a:xfrm>
        </p:spPr>
        <p:txBody>
          <a:bodyPr/>
          <a:lstStyle/>
          <a:p>
            <a:r>
              <a:rPr lang="ru-RU" sz="1800" dirty="0" smtClean="0"/>
              <a:t>         Способы выражения обстоятельств цели</a:t>
            </a:r>
            <a:endParaRPr lang="ru-RU" sz="18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122359"/>
            <a:ext cx="1785950" cy="1214446"/>
          </a:xfrm>
          <a:prstGeom prst="round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Обстоятельства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цели 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могут быть выражены</a:t>
            </a:r>
            <a:endParaRPr lang="ru-RU" sz="14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11396" y="622293"/>
            <a:ext cx="3286148" cy="785818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fontAlgn="base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fontAlgn="base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4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228572" indent="-228572" fontAlgn="base"/>
            <a:endParaRPr lang="ru-RU" sz="14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228572" indent="-228572" fontAlgn="base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5) фразеологизмами;</a:t>
            </a:r>
            <a:r>
              <a:rPr lang="ru-RU" sz="1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228572" indent="-228572" fontAlgn="base"/>
            <a:r>
              <a:rPr lang="ru-RU" sz="1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Ты выразился так только 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ради красного словца?</a:t>
            </a:r>
            <a:endParaRPr lang="ru-RU" sz="1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b="1" i="1" u="sng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228572" indent="-228572" fontAlgn="base"/>
            <a:endParaRPr lang="ru-RU" sz="12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marL="228572" indent="-228572" fontAlgn="base"/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2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1954206" y="1050922"/>
            <a:ext cx="357190" cy="71438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0800000">
            <a:off x="1954206" y="1765302"/>
            <a:ext cx="357190" cy="535785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Скругленный прямоугольник 7"/>
          <p:cNvSpPr/>
          <p:nvPr/>
        </p:nvSpPr>
        <p:spPr>
          <a:xfrm>
            <a:off x="2311396" y="1479549"/>
            <a:ext cx="3286148" cy="1571636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fontAlgn="base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fontAlgn="base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4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4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6) инфинитивом;</a:t>
            </a:r>
            <a:r>
              <a:rPr lang="ru-RU" sz="1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fontAlgn="base"/>
            <a:r>
              <a:rPr lang="ru-RU" sz="1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пришёл (с какой целью?) 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спросить;</a:t>
            </a:r>
            <a:endParaRPr lang="ru-RU" sz="1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вышел (для чего?) 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встретить;</a:t>
            </a:r>
            <a:endParaRPr lang="ru-RU" sz="1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бегу (зачем?) 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узнать;</a:t>
            </a:r>
            <a:endParaRPr lang="ru-RU" sz="1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приехали к морю (с какой целью?) 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поправить здоровье.</a:t>
            </a:r>
            <a:endParaRPr lang="ru-RU" sz="14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fontAlgn="base"/>
            <a:r>
              <a:rPr lang="ru-RU" sz="1200" b="1" i="1" u="sng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228572" indent="-228572" fontAlgn="base"/>
            <a:endParaRPr lang="ru-RU" sz="12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marL="228572" indent="-228572" fontAlgn="base"/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2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02425"/>
            <a:ext cx="6048672" cy="276999"/>
          </a:xfrm>
        </p:spPr>
        <p:txBody>
          <a:bodyPr/>
          <a:lstStyle/>
          <a:p>
            <a:r>
              <a:rPr lang="ru-RU" sz="1800" dirty="0" smtClean="0"/>
              <a:t>         Как подчёркиваются обстоятельства цели?</a:t>
            </a:r>
            <a:endParaRPr lang="ru-RU" sz="1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97148" y="622293"/>
            <a:ext cx="3168652" cy="2708434"/>
          </a:xfrm>
        </p:spPr>
        <p:txBody>
          <a:bodyPr/>
          <a:lstStyle/>
          <a:p>
            <a:endParaRPr lang="ru-RU" sz="2000" i="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2000" i="0" dirty="0" smtClean="0">
                <a:solidFill>
                  <a:srgbClr val="0000CC"/>
                </a:solidFill>
              </a:rPr>
              <a:t>Обстоятельства </a:t>
            </a:r>
          </a:p>
          <a:p>
            <a:r>
              <a:rPr lang="ru-RU" sz="2000" i="0" dirty="0" smtClean="0">
                <a:solidFill>
                  <a:srgbClr val="008000"/>
                </a:solidFill>
              </a:rPr>
              <a:t>цели</a:t>
            </a:r>
            <a:r>
              <a:rPr lang="ru-RU" sz="2000" i="0" dirty="0" smtClean="0">
                <a:solidFill>
                  <a:srgbClr val="00B050"/>
                </a:solidFill>
              </a:rPr>
              <a:t> </a:t>
            </a:r>
            <a:r>
              <a:rPr lang="ru-RU" sz="2000" i="0" dirty="0" smtClean="0">
                <a:solidFill>
                  <a:srgbClr val="0000CC"/>
                </a:solidFill>
              </a:rPr>
              <a:t>подчёркиваются</a:t>
            </a:r>
            <a:r>
              <a:rPr lang="ru-RU" sz="2000" i="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r>
              <a:rPr lang="ru-RU" sz="2000" i="0" dirty="0" smtClean="0">
                <a:solidFill>
                  <a:srgbClr val="0000CC"/>
                </a:solidFill>
              </a:rPr>
              <a:t>на письме</a:t>
            </a:r>
          </a:p>
          <a:p>
            <a:r>
              <a:rPr lang="ru-RU" sz="2000" i="0" dirty="0" smtClean="0">
                <a:solidFill>
                  <a:srgbClr val="FF0000"/>
                </a:solidFill>
              </a:rPr>
              <a:t>чередованием тире</a:t>
            </a:r>
          </a:p>
          <a:p>
            <a:r>
              <a:rPr lang="ru-RU" sz="2000" i="0" dirty="0" smtClean="0">
                <a:solidFill>
                  <a:srgbClr val="FF0000"/>
                </a:solidFill>
              </a:rPr>
              <a:t>и точки.</a:t>
            </a:r>
            <a:r>
              <a:rPr lang="ru-RU" sz="2000" i="0" dirty="0" smtClean="0">
                <a:solidFill>
                  <a:schemeClr val="tx2">
                    <a:lumMod val="75000"/>
                  </a:schemeClr>
                </a:solidFill>
              </a:rPr>
              <a:t>   </a:t>
            </a:r>
          </a:p>
          <a:p>
            <a:endParaRPr lang="ru-RU" i="0" dirty="0" smtClean="0">
              <a:solidFill>
                <a:schemeClr val="tx1"/>
              </a:solidFill>
            </a:endParaRPr>
          </a:p>
          <a:p>
            <a:endParaRPr lang="ru-RU" sz="1600" i="0" dirty="0" smtClean="0">
              <a:solidFill>
                <a:schemeClr val="tx1"/>
              </a:solidFill>
            </a:endParaRPr>
          </a:p>
          <a:p>
            <a:r>
              <a:rPr lang="ru-RU" sz="1600" i="0" dirty="0" smtClean="0">
                <a:solidFill>
                  <a:schemeClr val="tx1"/>
                </a:solidFill>
              </a:rPr>
              <a:t> 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="" xmlns:a16="http://schemas.microsoft.com/office/drawing/2014/main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286016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/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="" xmlns:a16="http://schemas.microsoft.com/office/drawing/2014/main" id="{7792BD7F-5BF0-436D-A1CF-1B2CD1482B4F}"/>
              </a:ext>
            </a:extLst>
          </p:cNvPr>
          <p:cNvSpPr/>
          <p:nvPr/>
        </p:nvSpPr>
        <p:spPr>
          <a:xfrm rot="10800000" flipH="1">
            <a:off x="168257" y="1979616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="" xmlns:a16="http://schemas.microsoft.com/office/drawing/2014/main" id="{4B387AA6-5812-4CB6-B051-053647FDDCD0}"/>
              </a:ext>
            </a:extLst>
          </p:cNvPr>
          <p:cNvSpPr/>
          <p:nvPr/>
        </p:nvSpPr>
        <p:spPr>
          <a:xfrm>
            <a:off x="168257" y="765170"/>
            <a:ext cx="1814123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57459" y="102425"/>
            <a:ext cx="5822508" cy="369332"/>
          </a:xfrm>
        </p:spPr>
        <p:txBody>
          <a:bodyPr/>
          <a:lstStyle/>
          <a:p>
            <a:r>
              <a:rPr lang="ru-RU" sz="2400" dirty="0" smtClean="0"/>
              <a:t>                  Обстоятельства цели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97148" y="407979"/>
            <a:ext cx="3168652" cy="4139595"/>
          </a:xfrm>
        </p:spPr>
        <p:txBody>
          <a:bodyPr/>
          <a:lstStyle/>
          <a:p>
            <a:endParaRPr lang="ru-RU" sz="1600" i="0" dirty="0" smtClean="0"/>
          </a:p>
          <a:p>
            <a:pPr fontAlgn="base"/>
            <a:endParaRPr lang="ru-RU" sz="1400" i="0" dirty="0" smtClean="0">
              <a:solidFill>
                <a:srgbClr val="FF0000"/>
              </a:solidFill>
            </a:endParaRPr>
          </a:p>
          <a:p>
            <a:pPr fontAlgn="base"/>
            <a:r>
              <a:rPr lang="ru-RU" sz="1400" i="0" dirty="0" smtClean="0">
                <a:solidFill>
                  <a:srgbClr val="FF0000"/>
                </a:solidFill>
              </a:rPr>
              <a:t>Обстоятельства цели всегда поясняют сказуемое:</a:t>
            </a:r>
          </a:p>
          <a:p>
            <a:pPr fontAlgn="base"/>
            <a:r>
              <a:rPr lang="ru-RU" sz="1400" dirty="0" smtClean="0">
                <a:solidFill>
                  <a:srgbClr val="0000CC"/>
                </a:solidFill>
              </a:rPr>
              <a:t>Рассердившись на непослушного мальчишку, отец </a:t>
            </a:r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</a:rPr>
              <a:t>не взял </a:t>
            </a:r>
            <a:r>
              <a:rPr lang="ru-RU" sz="1400" dirty="0" smtClean="0">
                <a:solidFill>
                  <a:srgbClr val="0000CC"/>
                </a:solidFill>
              </a:rPr>
              <a:t>с собой на рыбалку (с какой целью?) </a:t>
            </a:r>
            <a:r>
              <a:rPr lang="ru-RU" sz="1400" dirty="0" smtClean="0">
                <a:solidFill>
                  <a:srgbClr val="008000"/>
                </a:solidFill>
              </a:rPr>
              <a:t>в отместку .</a:t>
            </a:r>
          </a:p>
          <a:p>
            <a:pPr fontAlgn="base"/>
            <a:r>
              <a:rPr lang="ru-RU" sz="1400" dirty="0" smtClean="0">
                <a:solidFill>
                  <a:srgbClr val="0000CC"/>
                </a:solidFill>
              </a:rPr>
              <a:t>Завтра </a:t>
            </a:r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</a:rPr>
              <a:t>пойдём</a:t>
            </a:r>
            <a:r>
              <a:rPr lang="ru-RU" sz="1400" dirty="0" smtClean="0">
                <a:solidFill>
                  <a:srgbClr val="0000CC"/>
                </a:solidFill>
              </a:rPr>
              <a:t> в лес (для чего?) </a:t>
            </a:r>
            <a:r>
              <a:rPr lang="ru-RU" sz="1400" dirty="0" smtClean="0">
                <a:solidFill>
                  <a:srgbClr val="008000"/>
                </a:solidFill>
              </a:rPr>
              <a:t>набрать</a:t>
            </a:r>
            <a:r>
              <a:rPr lang="ru-RU" sz="1400" dirty="0" smtClean="0">
                <a:solidFill>
                  <a:srgbClr val="0000CC"/>
                </a:solidFill>
              </a:rPr>
              <a:t> душистой </a:t>
            </a:r>
          </a:p>
          <a:p>
            <a:pPr fontAlgn="base"/>
            <a:r>
              <a:rPr lang="ru-RU" sz="1400" dirty="0" smtClean="0">
                <a:solidFill>
                  <a:srgbClr val="0000CC"/>
                </a:solidFill>
              </a:rPr>
              <a:t>лесной малины.</a:t>
            </a:r>
          </a:p>
          <a:p>
            <a:pPr fontAlgn="base"/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fontAlgn="base"/>
            <a:r>
              <a:rPr lang="ru-RU" sz="1400" b="0" dirty="0" smtClean="0"/>
              <a:t> </a:t>
            </a:r>
          </a:p>
          <a:p>
            <a:pPr fontAlgn="base"/>
            <a:endParaRPr lang="ru-RU" sz="1400" b="0" dirty="0" smtClean="0"/>
          </a:p>
          <a:p>
            <a:pPr fontAlgn="base"/>
            <a:endParaRPr lang="ru-RU" sz="1400" i="0" dirty="0" smtClean="0">
              <a:solidFill>
                <a:srgbClr val="00B050"/>
              </a:solidFill>
            </a:endParaRPr>
          </a:p>
          <a:p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i="0" dirty="0" smtClean="0">
              <a:solidFill>
                <a:srgbClr val="00B050"/>
              </a:solidFill>
            </a:endParaRPr>
          </a:p>
          <a:p>
            <a:endParaRPr lang="ru-RU" sz="1600" i="0" dirty="0" smtClean="0">
              <a:solidFill>
                <a:srgbClr val="00B050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:a16="http://schemas.microsoft.com/office/drawing/2014/main" xmlns="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280886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xmlns="" id="{7792BD7F-5BF0-436D-A1CF-1B2CD1482B4F}"/>
              </a:ext>
            </a:extLst>
          </p:cNvPr>
          <p:cNvSpPr/>
          <p:nvPr/>
        </p:nvSpPr>
        <p:spPr>
          <a:xfrm rot="10800000" flipH="1">
            <a:off x="168257" y="1979616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xmlns="" id="{4B387AA6-5812-4CB6-B051-053647FDDCD0}"/>
              </a:ext>
            </a:extLst>
          </p:cNvPr>
          <p:cNvSpPr/>
          <p:nvPr/>
        </p:nvSpPr>
        <p:spPr>
          <a:xfrm>
            <a:off x="168257" y="765170"/>
            <a:ext cx="1814123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81" y="102425"/>
            <a:ext cx="5439667" cy="320372"/>
          </a:xfrm>
        </p:spPr>
        <p:txBody>
          <a:bodyPr/>
          <a:lstStyle/>
          <a:p>
            <a:r>
              <a:rPr lang="ru-RU" dirty="0" smtClean="0"/>
              <a:t>                  Обстоятельства цели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25710" y="407979"/>
            <a:ext cx="3240090" cy="3785652"/>
          </a:xfrm>
        </p:spPr>
        <p:txBody>
          <a:bodyPr/>
          <a:lstStyle/>
          <a:p>
            <a:endParaRPr lang="ru-RU" sz="1600" i="0" dirty="0" smtClean="0"/>
          </a:p>
          <a:p>
            <a:pPr fontAlgn="base"/>
            <a:r>
              <a:rPr lang="ru-RU" sz="1400" i="0" dirty="0" smtClean="0">
                <a:solidFill>
                  <a:srgbClr val="7030A0"/>
                </a:solidFill>
              </a:rPr>
              <a:t>Простые предложения с обстоятельством цели можно трансформировать в сложное</a:t>
            </a:r>
          </a:p>
          <a:p>
            <a:pPr fontAlgn="base"/>
            <a:r>
              <a:rPr lang="ru-RU" sz="1400" i="0" dirty="0" smtClean="0">
                <a:solidFill>
                  <a:srgbClr val="7030A0"/>
                </a:solidFill>
              </a:rPr>
              <a:t>с придаточной цели, употребив  в нём подчинительный союз </a:t>
            </a:r>
            <a:r>
              <a:rPr lang="ru-RU" sz="1400" dirty="0" smtClean="0">
                <a:solidFill>
                  <a:srgbClr val="7030A0"/>
                </a:solidFill>
              </a:rPr>
              <a:t>«чтобы»</a:t>
            </a:r>
            <a:r>
              <a:rPr lang="ru-RU" sz="1400" i="0" dirty="0" smtClean="0">
                <a:solidFill>
                  <a:srgbClr val="7030A0"/>
                </a:solidFill>
              </a:rPr>
              <a:t>:</a:t>
            </a:r>
            <a:r>
              <a:rPr lang="ru-RU" sz="1400" b="0" dirty="0" smtClean="0"/>
              <a:t> </a:t>
            </a:r>
          </a:p>
          <a:p>
            <a:pPr fontAlgn="base"/>
            <a:r>
              <a:rPr lang="ru-RU" sz="1400" dirty="0" smtClean="0">
                <a:solidFill>
                  <a:srgbClr val="0000CC"/>
                </a:solidFill>
              </a:rPr>
              <a:t>Она так назвала меня </a:t>
            </a:r>
            <a:r>
              <a:rPr lang="ru-RU" sz="1400" dirty="0" smtClean="0">
                <a:solidFill>
                  <a:srgbClr val="FF0000"/>
                </a:solidFill>
              </a:rPr>
              <a:t>в насмешку.</a:t>
            </a:r>
            <a:endParaRPr lang="ru-RU" sz="1400" i="0" dirty="0" smtClean="0">
              <a:solidFill>
                <a:srgbClr val="0000CC"/>
              </a:solidFill>
            </a:endParaRPr>
          </a:p>
          <a:p>
            <a:pPr fontAlgn="base"/>
            <a:r>
              <a:rPr lang="ru-RU" sz="1400" dirty="0" smtClean="0">
                <a:solidFill>
                  <a:srgbClr val="008000"/>
                </a:solidFill>
              </a:rPr>
              <a:t>Она  так назвала меня, </a:t>
            </a:r>
            <a:r>
              <a:rPr lang="ru-RU" sz="1400" dirty="0" smtClean="0">
                <a:solidFill>
                  <a:srgbClr val="FF0000"/>
                </a:solidFill>
              </a:rPr>
              <a:t>чтобы</a:t>
            </a:r>
            <a:r>
              <a:rPr lang="ru-RU" sz="1400" dirty="0" smtClean="0">
                <a:solidFill>
                  <a:srgbClr val="008000"/>
                </a:solidFill>
              </a:rPr>
              <a:t> посмеяться над моими недостатками. </a:t>
            </a:r>
          </a:p>
          <a:p>
            <a:pPr fontAlgn="base"/>
            <a:r>
              <a:rPr lang="ru-RU" sz="1400" b="0" dirty="0" smtClean="0"/>
              <a:t> </a:t>
            </a:r>
          </a:p>
          <a:p>
            <a:pPr fontAlgn="base"/>
            <a:endParaRPr lang="ru-RU" sz="1400" b="0" dirty="0" smtClean="0"/>
          </a:p>
          <a:p>
            <a:pPr fontAlgn="base"/>
            <a:endParaRPr lang="ru-RU" sz="1400" i="0" dirty="0" smtClean="0">
              <a:solidFill>
                <a:srgbClr val="00B050"/>
              </a:solidFill>
            </a:endParaRPr>
          </a:p>
          <a:p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i="0" dirty="0" smtClean="0">
              <a:solidFill>
                <a:srgbClr val="00B050"/>
              </a:solidFill>
            </a:endParaRPr>
          </a:p>
          <a:p>
            <a:endParaRPr lang="ru-RU" sz="1600" i="0" dirty="0" smtClean="0">
              <a:solidFill>
                <a:srgbClr val="00B050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:a16="http://schemas.microsoft.com/office/drawing/2014/main" xmlns="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280886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xmlns="" id="{7792BD7F-5BF0-436D-A1CF-1B2CD1482B4F}"/>
              </a:ext>
            </a:extLst>
          </p:cNvPr>
          <p:cNvSpPr/>
          <p:nvPr/>
        </p:nvSpPr>
        <p:spPr>
          <a:xfrm rot="10800000" flipH="1">
            <a:off x="168257" y="1979616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xmlns="" id="{4B387AA6-5812-4CB6-B051-053647FDDCD0}"/>
              </a:ext>
            </a:extLst>
          </p:cNvPr>
          <p:cNvSpPr/>
          <p:nvPr/>
        </p:nvSpPr>
        <p:spPr>
          <a:xfrm>
            <a:off x="168257" y="765170"/>
            <a:ext cx="1814123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11120</TotalTime>
  <Words>757</Words>
  <Application>Microsoft Office PowerPoint</Application>
  <PresentationFormat>Произвольный</PresentationFormat>
  <Paragraphs>301</Paragraphs>
  <Slides>20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Office Theme</vt:lpstr>
      <vt:lpstr>Русский  язык</vt:lpstr>
      <vt:lpstr>Второстепенные члены предложения</vt:lpstr>
      <vt:lpstr>        Обстоятельства цели (maqsad holi) </vt:lpstr>
      <vt:lpstr>         Способы выражения обстоятельств цели</vt:lpstr>
      <vt:lpstr>         Способы выражения обстоятельств цели</vt:lpstr>
      <vt:lpstr>         Способы выражения обстоятельств цели</vt:lpstr>
      <vt:lpstr>         Как подчёркиваются обстоятельства цели?</vt:lpstr>
      <vt:lpstr>                  Обстоятельства цели</vt:lpstr>
      <vt:lpstr>                  Обстоятельства цели</vt:lpstr>
      <vt:lpstr>          Технология соответствий</vt:lpstr>
      <vt:lpstr>Презентация PowerPoint</vt:lpstr>
      <vt:lpstr>Презентация PowerPoint</vt:lpstr>
      <vt:lpstr>                  Цифровой диктант</vt:lpstr>
      <vt:lpstr>                  Цифровой диктант</vt:lpstr>
      <vt:lpstr>     Цифровой диктант. Проверьте!</vt:lpstr>
      <vt:lpstr>                     «Ментальная карта». </vt:lpstr>
      <vt:lpstr>                    «Ментальная карта». </vt:lpstr>
      <vt:lpstr>            «Ментальная карта». Проверьте!</vt:lpstr>
      <vt:lpstr>                    Словарная работа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Администратор</cp:lastModifiedBy>
  <cp:revision>449</cp:revision>
  <dcterms:created xsi:type="dcterms:W3CDTF">2020-04-13T08:05:42Z</dcterms:created>
  <dcterms:modified xsi:type="dcterms:W3CDTF">2021-01-12T17:11:53Z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