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87" r:id="rId3"/>
  </p:sldMasterIdLst>
  <p:notesMasterIdLst>
    <p:notesMasterId r:id="rId17"/>
  </p:notesMasterIdLst>
  <p:sldIdLst>
    <p:sldId id="294" r:id="rId4"/>
    <p:sldId id="285" r:id="rId5"/>
    <p:sldId id="310" r:id="rId6"/>
    <p:sldId id="311" r:id="rId7"/>
    <p:sldId id="297" r:id="rId8"/>
    <p:sldId id="298" r:id="rId9"/>
    <p:sldId id="309" r:id="rId10"/>
    <p:sldId id="300" r:id="rId11"/>
    <p:sldId id="301" r:id="rId12"/>
    <p:sldId id="302" r:id="rId13"/>
    <p:sldId id="303" r:id="rId14"/>
    <p:sldId id="304" r:id="rId15"/>
    <p:sldId id="305" r:id="rId16"/>
  </p:sldIdLst>
  <p:sldSz cx="11879263" cy="719931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FFCC"/>
    <a:srgbClr val="CCECFF"/>
    <a:srgbClr val="CCFFCC"/>
    <a:srgbClr val="CCFF99"/>
    <a:srgbClr val="E7883D"/>
    <a:srgbClr val="E3AB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27" autoAdjust="0"/>
  </p:normalViewPr>
  <p:slideViewPr>
    <p:cSldViewPr snapToGrid="0">
      <p:cViewPr varScale="1">
        <p:scale>
          <a:sx n="61" d="100"/>
          <a:sy n="61" d="100"/>
        </p:scale>
        <p:origin x="10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90D97C-D9E0-4327-9C91-4B10DF6BB57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40B73A-7924-47AE-AC80-8249567F88C3}">
      <dgm:prSet phldrT="[Текст]"/>
      <dgm:spPr>
        <a:solidFill>
          <a:srgbClr val="CCECFF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1</a:t>
          </a:r>
          <a:endParaRPr lang="ru-RU" b="1" dirty="0">
            <a:solidFill>
              <a:schemeClr val="tx1"/>
            </a:solidFill>
          </a:endParaRPr>
        </a:p>
      </dgm:t>
    </dgm:pt>
    <dgm:pt modelId="{215C5C9B-6C23-4223-8E6A-403113BE0AD9}" type="parTrans" cxnId="{2764CB11-4FEB-4E10-A1C2-E38538369AF7}">
      <dgm:prSet/>
      <dgm:spPr/>
      <dgm:t>
        <a:bodyPr/>
        <a:lstStyle/>
        <a:p>
          <a:endParaRPr lang="ru-RU"/>
        </a:p>
      </dgm:t>
    </dgm:pt>
    <dgm:pt modelId="{72E58416-94DE-42BA-8EC6-96DF8CFD0EE5}" type="sibTrans" cxnId="{2764CB11-4FEB-4E10-A1C2-E38538369AF7}">
      <dgm:prSet/>
      <dgm:spPr/>
      <dgm:t>
        <a:bodyPr/>
        <a:lstStyle/>
        <a:p>
          <a:endParaRPr lang="ru-RU"/>
        </a:p>
      </dgm:t>
    </dgm:pt>
    <dgm:pt modelId="{B5B942BC-D908-4F7B-A854-9B1989505C00}">
      <dgm:prSet phldrT="[Текст]" custT="1"/>
      <dgm:spPr>
        <a:solidFill>
          <a:srgbClr val="CCECFF">
            <a:alpha val="90000"/>
          </a:srgbClr>
        </a:solidFill>
      </dgm:spPr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1989-yil 21-oktabr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C1D779-4233-44A3-A91B-C7D34CDCC2C3}" type="parTrans" cxnId="{97581B12-9C58-42A9-9BF5-3BDA614BEFFC}">
      <dgm:prSet/>
      <dgm:spPr/>
      <dgm:t>
        <a:bodyPr/>
        <a:lstStyle/>
        <a:p>
          <a:endParaRPr lang="ru-RU"/>
        </a:p>
      </dgm:t>
    </dgm:pt>
    <dgm:pt modelId="{CECEC175-D41C-4586-BA90-4679A3E43B64}" type="sibTrans" cxnId="{97581B12-9C58-42A9-9BF5-3BDA614BEFFC}">
      <dgm:prSet/>
      <dgm:spPr/>
      <dgm:t>
        <a:bodyPr/>
        <a:lstStyle/>
        <a:p>
          <a:endParaRPr lang="ru-RU"/>
        </a:p>
      </dgm:t>
    </dgm:pt>
    <dgm:pt modelId="{2518B08E-CC8E-48A5-A952-C773384BC58B}">
      <dgm:prSet phldrT="[Текст]" custT="1"/>
      <dgm:spPr>
        <a:solidFill>
          <a:srgbClr val="CCECFF">
            <a:alpha val="90000"/>
          </a:srgbClr>
        </a:solidFill>
      </dgm:spPr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1990-yil 24-mart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2F53E-F819-44D9-9994-BEBFC6D7534F}" type="parTrans" cxnId="{5AD67B7B-BFC8-40BC-A8CE-2C838512AA10}">
      <dgm:prSet/>
      <dgm:spPr/>
      <dgm:t>
        <a:bodyPr/>
        <a:lstStyle/>
        <a:p>
          <a:endParaRPr lang="ru-RU"/>
        </a:p>
      </dgm:t>
    </dgm:pt>
    <dgm:pt modelId="{ECB61387-5229-4A18-95E1-2C392B14624D}" type="sibTrans" cxnId="{5AD67B7B-BFC8-40BC-A8CE-2C838512AA10}">
      <dgm:prSet/>
      <dgm:spPr/>
      <dgm:t>
        <a:bodyPr/>
        <a:lstStyle/>
        <a:p>
          <a:endParaRPr lang="ru-RU"/>
        </a:p>
      </dgm:t>
    </dgm:pt>
    <dgm:pt modelId="{9373DEB7-458A-45E9-ABFB-C97F3D2F2416}">
      <dgm:prSet phldrT="[Текст]"/>
      <dgm:spPr>
        <a:solidFill>
          <a:srgbClr val="FFFFCC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2</a:t>
          </a:r>
          <a:endParaRPr lang="ru-RU" b="1" dirty="0">
            <a:solidFill>
              <a:schemeClr val="tx1"/>
            </a:solidFill>
          </a:endParaRPr>
        </a:p>
      </dgm:t>
    </dgm:pt>
    <dgm:pt modelId="{7D2184E0-8596-4FC0-BF35-BC444BBCF75B}" type="parTrans" cxnId="{D614F667-272C-46FE-AB76-77CB33F4313D}">
      <dgm:prSet/>
      <dgm:spPr/>
      <dgm:t>
        <a:bodyPr/>
        <a:lstStyle/>
        <a:p>
          <a:endParaRPr lang="ru-RU"/>
        </a:p>
      </dgm:t>
    </dgm:pt>
    <dgm:pt modelId="{1D088CF0-F027-4DFE-BB02-3179B66D0165}" type="sibTrans" cxnId="{D614F667-272C-46FE-AB76-77CB33F4313D}">
      <dgm:prSet/>
      <dgm:spPr/>
      <dgm:t>
        <a:bodyPr/>
        <a:lstStyle/>
        <a:p>
          <a:endParaRPr lang="ru-RU"/>
        </a:p>
      </dgm:t>
    </dgm:pt>
    <dgm:pt modelId="{397B69C2-CF44-49F4-9CDE-FED1FEE40659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1990-yil 20-iyun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D78260-3922-4EC0-8FCD-843C77A59168}" type="parTrans" cxnId="{64FCEA50-76F2-42FC-B55F-F80F79C61858}">
      <dgm:prSet/>
      <dgm:spPr/>
      <dgm:t>
        <a:bodyPr/>
        <a:lstStyle/>
        <a:p>
          <a:endParaRPr lang="ru-RU"/>
        </a:p>
      </dgm:t>
    </dgm:pt>
    <dgm:pt modelId="{7F528AAC-6191-436E-98C6-E807C3204BD0}" type="sibTrans" cxnId="{64FCEA50-76F2-42FC-B55F-F80F79C61858}">
      <dgm:prSet/>
      <dgm:spPr/>
      <dgm:t>
        <a:bodyPr/>
        <a:lstStyle/>
        <a:p>
          <a:endParaRPr lang="ru-RU"/>
        </a:p>
      </dgm:t>
    </dgm:pt>
    <dgm:pt modelId="{368959DE-B840-4D6F-99B7-86CA38AD684A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1991-yil 31-avgust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C3F4EF-57BE-4B10-8237-65AD9C7F050A}" type="parTrans" cxnId="{7FA896A2-5166-485F-9B86-A41EC33A8F57}">
      <dgm:prSet/>
      <dgm:spPr/>
      <dgm:t>
        <a:bodyPr/>
        <a:lstStyle/>
        <a:p>
          <a:endParaRPr lang="ru-RU"/>
        </a:p>
      </dgm:t>
    </dgm:pt>
    <dgm:pt modelId="{E67565CA-677C-4544-BB64-76094BAF5F74}" type="sibTrans" cxnId="{7FA896A2-5166-485F-9B86-A41EC33A8F57}">
      <dgm:prSet/>
      <dgm:spPr/>
      <dgm:t>
        <a:bodyPr/>
        <a:lstStyle/>
        <a:p>
          <a:endParaRPr lang="ru-RU"/>
        </a:p>
      </dgm:t>
    </dgm:pt>
    <dgm:pt modelId="{7F2B588A-145C-4A98-A94D-B17F4EDE824F}">
      <dgm:prSet phldrT="[Текст]"/>
      <dgm:spPr>
        <a:solidFill>
          <a:srgbClr val="FFCCCC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3</a:t>
          </a:r>
          <a:endParaRPr lang="ru-RU" b="1" dirty="0">
            <a:solidFill>
              <a:schemeClr val="tx1"/>
            </a:solidFill>
          </a:endParaRPr>
        </a:p>
      </dgm:t>
    </dgm:pt>
    <dgm:pt modelId="{9103E691-B301-410E-B8ED-E705100FD87A}" type="parTrans" cxnId="{D3F0E9A2-67FC-4ACB-81AE-84C592034376}">
      <dgm:prSet/>
      <dgm:spPr/>
      <dgm:t>
        <a:bodyPr/>
        <a:lstStyle/>
        <a:p>
          <a:endParaRPr lang="ru-RU"/>
        </a:p>
      </dgm:t>
    </dgm:pt>
    <dgm:pt modelId="{7BF2C8A4-F53C-46AF-81E0-631F3677567B}" type="sibTrans" cxnId="{D3F0E9A2-67FC-4ACB-81AE-84C592034376}">
      <dgm:prSet/>
      <dgm:spPr/>
      <dgm:t>
        <a:bodyPr/>
        <a:lstStyle/>
        <a:p>
          <a:endParaRPr lang="ru-RU"/>
        </a:p>
      </dgm:t>
    </dgm:pt>
    <dgm:pt modelId="{9E3A3E78-F679-4DAF-92B8-8121672B662F}">
      <dgm:prSet phldrT="[Текст]" custT="1"/>
      <dgm:spPr>
        <a:solidFill>
          <a:srgbClr val="FFCCCC">
            <a:alpha val="90000"/>
          </a:srgbClr>
        </a:solidFill>
      </dgm:spPr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1991-yil 18-noyabr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519727-155F-4066-BB07-E6F1E20C73E6}" type="parTrans" cxnId="{C88584C0-2333-42BB-AFCD-566CB1E12F78}">
      <dgm:prSet/>
      <dgm:spPr/>
      <dgm:t>
        <a:bodyPr/>
        <a:lstStyle/>
        <a:p>
          <a:endParaRPr lang="ru-RU"/>
        </a:p>
      </dgm:t>
    </dgm:pt>
    <dgm:pt modelId="{B3193497-C522-4064-8830-75FE729FED30}" type="sibTrans" cxnId="{C88584C0-2333-42BB-AFCD-566CB1E12F78}">
      <dgm:prSet/>
      <dgm:spPr/>
      <dgm:t>
        <a:bodyPr/>
        <a:lstStyle/>
        <a:p>
          <a:endParaRPr lang="ru-RU"/>
        </a:p>
      </dgm:t>
    </dgm:pt>
    <dgm:pt modelId="{348BAB54-79BC-4657-A281-48199032534B}">
      <dgm:prSet phldrT="[Текст]" custT="1"/>
      <dgm:spPr>
        <a:solidFill>
          <a:srgbClr val="FFCCCC">
            <a:alpha val="90000"/>
          </a:srgbClr>
        </a:solidFill>
      </dgm:spPr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1992-yil 2-iyul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FADFB8-EF14-464F-93F8-18FD4FB46472}" type="parTrans" cxnId="{DF671778-43CE-4364-9B91-027AD9C80A48}">
      <dgm:prSet/>
      <dgm:spPr/>
      <dgm:t>
        <a:bodyPr/>
        <a:lstStyle/>
        <a:p>
          <a:endParaRPr lang="ru-RU"/>
        </a:p>
      </dgm:t>
    </dgm:pt>
    <dgm:pt modelId="{70188514-E030-4740-BC0A-D325343C84DF}" type="sibTrans" cxnId="{DF671778-43CE-4364-9B91-027AD9C80A48}">
      <dgm:prSet/>
      <dgm:spPr/>
      <dgm:t>
        <a:bodyPr/>
        <a:lstStyle/>
        <a:p>
          <a:endParaRPr lang="ru-RU"/>
        </a:p>
      </dgm:t>
    </dgm:pt>
    <dgm:pt modelId="{A70D89B3-0D44-46F7-95B8-432BE26A403B}">
      <dgm:prSet phldrT="[Текст]" custT="1"/>
      <dgm:spPr>
        <a:solidFill>
          <a:srgbClr val="FFCCCC">
            <a:alpha val="90000"/>
          </a:srgbClr>
        </a:solidFill>
      </dgm:spPr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1992-yil 8-dekabr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B27F6E-2A74-4811-88F8-D85CEA0C44AE}" type="parTrans" cxnId="{46FB40D6-2415-48B8-A48B-60D663C9F74A}">
      <dgm:prSet/>
      <dgm:spPr/>
      <dgm:t>
        <a:bodyPr/>
        <a:lstStyle/>
        <a:p>
          <a:endParaRPr lang="ru-RU"/>
        </a:p>
      </dgm:t>
    </dgm:pt>
    <dgm:pt modelId="{3DFC38FF-EC4A-4314-B785-47BA8584FB09}" type="sibTrans" cxnId="{46FB40D6-2415-48B8-A48B-60D663C9F74A}">
      <dgm:prSet/>
      <dgm:spPr/>
      <dgm:t>
        <a:bodyPr/>
        <a:lstStyle/>
        <a:p>
          <a:endParaRPr lang="ru-RU"/>
        </a:p>
      </dgm:t>
    </dgm:pt>
    <dgm:pt modelId="{B0DD4B93-187D-450C-8503-CCBB04D93A90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1991-yil 1-sentabr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C0876C-1455-4BDF-8AE8-8BEC7114A217}" type="parTrans" cxnId="{6CDA5EB8-EAD6-4D4B-9AF9-8A80CBFED35C}">
      <dgm:prSet/>
      <dgm:spPr/>
      <dgm:t>
        <a:bodyPr/>
        <a:lstStyle/>
        <a:p>
          <a:endParaRPr lang="ru-RU"/>
        </a:p>
      </dgm:t>
    </dgm:pt>
    <dgm:pt modelId="{698BAF52-5C81-4642-A8B1-35796683FB0D}" type="sibTrans" cxnId="{6CDA5EB8-EAD6-4D4B-9AF9-8A80CBFED35C}">
      <dgm:prSet/>
      <dgm:spPr/>
      <dgm:t>
        <a:bodyPr/>
        <a:lstStyle/>
        <a:p>
          <a:endParaRPr lang="ru-RU"/>
        </a:p>
      </dgm:t>
    </dgm:pt>
    <dgm:pt modelId="{96A191A6-B07C-4D7D-8968-5505A041CCC9}">
      <dgm:prSet phldrT="[Текст]" custT="1"/>
      <dgm:spPr>
        <a:solidFill>
          <a:srgbClr val="FFCCCC">
            <a:alpha val="90000"/>
          </a:srgbClr>
        </a:solidFill>
      </dgm:spPr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1992-yil 10-dekabr …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0AED05-24AD-49F0-BD83-E89A8AA25B9E}" type="parTrans" cxnId="{4541C0EE-C7F6-453A-BED6-ACD75F421BF3}">
      <dgm:prSet/>
      <dgm:spPr/>
      <dgm:t>
        <a:bodyPr/>
        <a:lstStyle/>
        <a:p>
          <a:endParaRPr lang="ru-RU"/>
        </a:p>
      </dgm:t>
    </dgm:pt>
    <dgm:pt modelId="{1718291E-1666-4472-A199-B92A1E457CA7}" type="sibTrans" cxnId="{4541C0EE-C7F6-453A-BED6-ACD75F421BF3}">
      <dgm:prSet/>
      <dgm:spPr/>
      <dgm:t>
        <a:bodyPr/>
        <a:lstStyle/>
        <a:p>
          <a:endParaRPr lang="ru-RU"/>
        </a:p>
      </dgm:t>
    </dgm:pt>
    <dgm:pt modelId="{4190CFFC-FE46-4825-86F3-E94936C1CF1D}" type="pres">
      <dgm:prSet presAssocID="{1A90D97C-D9E0-4327-9C91-4B10DF6BB57A}" presName="linearFlow" presStyleCnt="0">
        <dgm:presLayoutVars>
          <dgm:dir/>
          <dgm:animLvl val="lvl"/>
          <dgm:resizeHandles val="exact"/>
        </dgm:presLayoutVars>
      </dgm:prSet>
      <dgm:spPr/>
    </dgm:pt>
    <dgm:pt modelId="{D6AC3938-53A7-4361-B594-156A810E2248}" type="pres">
      <dgm:prSet presAssocID="{3A40B73A-7924-47AE-AC80-8249567F88C3}" presName="composite" presStyleCnt="0"/>
      <dgm:spPr/>
    </dgm:pt>
    <dgm:pt modelId="{612A0740-46F6-4D63-AA3E-BECE0CF45F73}" type="pres">
      <dgm:prSet presAssocID="{3A40B73A-7924-47AE-AC80-8249567F88C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88E2BF8-D9BB-474F-BF46-9BEDBFE876EC}" type="pres">
      <dgm:prSet presAssocID="{3A40B73A-7924-47AE-AC80-8249567F88C3}" presName="descendantText" presStyleLbl="alignAcc1" presStyleIdx="0" presStyleCnt="3">
        <dgm:presLayoutVars>
          <dgm:bulletEnabled val="1"/>
        </dgm:presLayoutVars>
      </dgm:prSet>
      <dgm:spPr/>
    </dgm:pt>
    <dgm:pt modelId="{5D2AE4EC-97C2-4F3F-BCAC-59763B4D26F1}" type="pres">
      <dgm:prSet presAssocID="{72E58416-94DE-42BA-8EC6-96DF8CFD0EE5}" presName="sp" presStyleCnt="0"/>
      <dgm:spPr/>
    </dgm:pt>
    <dgm:pt modelId="{6AE1558D-1C0A-4BB9-B1B7-153CBE6C9FF0}" type="pres">
      <dgm:prSet presAssocID="{9373DEB7-458A-45E9-ABFB-C97F3D2F2416}" presName="composite" presStyleCnt="0"/>
      <dgm:spPr/>
    </dgm:pt>
    <dgm:pt modelId="{5612791F-775B-45DE-B3F0-447DE9DF9169}" type="pres">
      <dgm:prSet presAssocID="{9373DEB7-458A-45E9-ABFB-C97F3D2F241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1B21081-76BC-4F81-87E4-E87B019232D0}" type="pres">
      <dgm:prSet presAssocID="{9373DEB7-458A-45E9-ABFB-C97F3D2F2416}" presName="descendantText" presStyleLbl="alignAcc1" presStyleIdx="1" presStyleCnt="3">
        <dgm:presLayoutVars>
          <dgm:bulletEnabled val="1"/>
        </dgm:presLayoutVars>
      </dgm:prSet>
      <dgm:spPr/>
    </dgm:pt>
    <dgm:pt modelId="{4F224C7B-FE03-4A2B-B6E8-B69B5A15B0C4}" type="pres">
      <dgm:prSet presAssocID="{1D088CF0-F027-4DFE-BB02-3179B66D0165}" presName="sp" presStyleCnt="0"/>
      <dgm:spPr/>
    </dgm:pt>
    <dgm:pt modelId="{5C22B03C-592F-4909-B628-A832099F45C0}" type="pres">
      <dgm:prSet presAssocID="{7F2B588A-145C-4A98-A94D-B17F4EDE824F}" presName="composite" presStyleCnt="0"/>
      <dgm:spPr/>
    </dgm:pt>
    <dgm:pt modelId="{C87CD1C2-FDDF-48F3-84D0-8D3D4A44B278}" type="pres">
      <dgm:prSet presAssocID="{7F2B588A-145C-4A98-A94D-B17F4EDE824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7FC63C1-D335-44ED-A6E9-4077128A4886}" type="pres">
      <dgm:prSet presAssocID="{7F2B588A-145C-4A98-A94D-B17F4EDE824F}" presName="descendantText" presStyleLbl="alignAcc1" presStyleIdx="2" presStyleCnt="3" custScaleY="150185">
        <dgm:presLayoutVars>
          <dgm:bulletEnabled val="1"/>
        </dgm:presLayoutVars>
      </dgm:prSet>
      <dgm:spPr/>
    </dgm:pt>
  </dgm:ptLst>
  <dgm:cxnLst>
    <dgm:cxn modelId="{1EEEC206-F81A-4E7A-B0B4-BC6D21AD18CF}" type="presOf" srcId="{B0DD4B93-187D-450C-8503-CCBB04D93A90}" destId="{D1B21081-76BC-4F81-87E4-E87B019232D0}" srcOrd="0" destOrd="2" presId="urn:microsoft.com/office/officeart/2005/8/layout/chevron2"/>
    <dgm:cxn modelId="{2764CB11-4FEB-4E10-A1C2-E38538369AF7}" srcId="{1A90D97C-D9E0-4327-9C91-4B10DF6BB57A}" destId="{3A40B73A-7924-47AE-AC80-8249567F88C3}" srcOrd="0" destOrd="0" parTransId="{215C5C9B-6C23-4223-8E6A-403113BE0AD9}" sibTransId="{72E58416-94DE-42BA-8EC6-96DF8CFD0EE5}"/>
    <dgm:cxn modelId="{97581B12-9C58-42A9-9BF5-3BDA614BEFFC}" srcId="{3A40B73A-7924-47AE-AC80-8249567F88C3}" destId="{B5B942BC-D908-4F7B-A854-9B1989505C00}" srcOrd="0" destOrd="0" parTransId="{95C1D779-4233-44A3-A91B-C7D34CDCC2C3}" sibTransId="{CECEC175-D41C-4586-BA90-4679A3E43B64}"/>
    <dgm:cxn modelId="{D8BA1923-57D7-452F-88BA-C2D59136039E}" type="presOf" srcId="{96A191A6-B07C-4D7D-8968-5505A041CCC9}" destId="{C7FC63C1-D335-44ED-A6E9-4077128A4886}" srcOrd="0" destOrd="3" presId="urn:microsoft.com/office/officeart/2005/8/layout/chevron2"/>
    <dgm:cxn modelId="{C6AD2029-B770-4200-B1AD-EB46A986F0E5}" type="presOf" srcId="{7F2B588A-145C-4A98-A94D-B17F4EDE824F}" destId="{C87CD1C2-FDDF-48F3-84D0-8D3D4A44B278}" srcOrd="0" destOrd="0" presId="urn:microsoft.com/office/officeart/2005/8/layout/chevron2"/>
    <dgm:cxn modelId="{64C2F233-4F23-48EC-B3E2-997EFC3D9345}" type="presOf" srcId="{2518B08E-CC8E-48A5-A952-C773384BC58B}" destId="{288E2BF8-D9BB-474F-BF46-9BEDBFE876EC}" srcOrd="0" destOrd="1" presId="urn:microsoft.com/office/officeart/2005/8/layout/chevron2"/>
    <dgm:cxn modelId="{0715A75B-543B-42E1-AD88-11420BF775B8}" type="presOf" srcId="{B5B942BC-D908-4F7B-A854-9B1989505C00}" destId="{288E2BF8-D9BB-474F-BF46-9BEDBFE876EC}" srcOrd="0" destOrd="0" presId="urn:microsoft.com/office/officeart/2005/8/layout/chevron2"/>
    <dgm:cxn modelId="{BC07B95C-81CC-4BCE-BFB0-ABB555F51059}" type="presOf" srcId="{9373DEB7-458A-45E9-ABFB-C97F3D2F2416}" destId="{5612791F-775B-45DE-B3F0-447DE9DF9169}" srcOrd="0" destOrd="0" presId="urn:microsoft.com/office/officeart/2005/8/layout/chevron2"/>
    <dgm:cxn modelId="{AEEFCE42-B646-47F3-B153-E0A285D30626}" type="presOf" srcId="{348BAB54-79BC-4657-A281-48199032534B}" destId="{C7FC63C1-D335-44ED-A6E9-4077128A4886}" srcOrd="0" destOrd="1" presId="urn:microsoft.com/office/officeart/2005/8/layout/chevron2"/>
    <dgm:cxn modelId="{D614F667-272C-46FE-AB76-77CB33F4313D}" srcId="{1A90D97C-D9E0-4327-9C91-4B10DF6BB57A}" destId="{9373DEB7-458A-45E9-ABFB-C97F3D2F2416}" srcOrd="1" destOrd="0" parTransId="{7D2184E0-8596-4FC0-BF35-BC444BBCF75B}" sibTransId="{1D088CF0-F027-4DFE-BB02-3179B66D0165}"/>
    <dgm:cxn modelId="{C819644A-17EA-4768-B5E8-EA5211A1EDD3}" type="presOf" srcId="{9E3A3E78-F679-4DAF-92B8-8121672B662F}" destId="{C7FC63C1-D335-44ED-A6E9-4077128A4886}" srcOrd="0" destOrd="0" presId="urn:microsoft.com/office/officeart/2005/8/layout/chevron2"/>
    <dgm:cxn modelId="{75367570-8BAA-41E1-B698-E3190E8CEAA2}" type="presOf" srcId="{1A90D97C-D9E0-4327-9C91-4B10DF6BB57A}" destId="{4190CFFC-FE46-4825-86F3-E94936C1CF1D}" srcOrd="0" destOrd="0" presId="urn:microsoft.com/office/officeart/2005/8/layout/chevron2"/>
    <dgm:cxn modelId="{64FCEA50-76F2-42FC-B55F-F80F79C61858}" srcId="{9373DEB7-458A-45E9-ABFB-C97F3D2F2416}" destId="{397B69C2-CF44-49F4-9CDE-FED1FEE40659}" srcOrd="0" destOrd="0" parTransId="{81D78260-3922-4EC0-8FCD-843C77A59168}" sibTransId="{7F528AAC-6191-436E-98C6-E807C3204BD0}"/>
    <dgm:cxn modelId="{DF671778-43CE-4364-9B91-027AD9C80A48}" srcId="{7F2B588A-145C-4A98-A94D-B17F4EDE824F}" destId="{348BAB54-79BC-4657-A281-48199032534B}" srcOrd="1" destOrd="0" parTransId="{88FADFB8-EF14-464F-93F8-18FD4FB46472}" sibTransId="{70188514-E030-4740-BC0A-D325343C84DF}"/>
    <dgm:cxn modelId="{5AD67B7B-BFC8-40BC-A8CE-2C838512AA10}" srcId="{3A40B73A-7924-47AE-AC80-8249567F88C3}" destId="{2518B08E-CC8E-48A5-A952-C773384BC58B}" srcOrd="1" destOrd="0" parTransId="{C2A2F53E-F819-44D9-9994-BEBFC6D7534F}" sibTransId="{ECB61387-5229-4A18-95E1-2C392B14624D}"/>
    <dgm:cxn modelId="{DA80477D-2878-4160-A78B-D7DCCE940535}" type="presOf" srcId="{368959DE-B840-4D6F-99B7-86CA38AD684A}" destId="{D1B21081-76BC-4F81-87E4-E87B019232D0}" srcOrd="0" destOrd="1" presId="urn:microsoft.com/office/officeart/2005/8/layout/chevron2"/>
    <dgm:cxn modelId="{53E0C48A-7D4D-4AB9-80EB-D2EFAE665948}" type="presOf" srcId="{397B69C2-CF44-49F4-9CDE-FED1FEE40659}" destId="{D1B21081-76BC-4F81-87E4-E87B019232D0}" srcOrd="0" destOrd="0" presId="urn:microsoft.com/office/officeart/2005/8/layout/chevron2"/>
    <dgm:cxn modelId="{D6EF0092-F7D8-4D76-B3C1-0681A38B6847}" type="presOf" srcId="{A70D89B3-0D44-46F7-95B8-432BE26A403B}" destId="{C7FC63C1-D335-44ED-A6E9-4077128A4886}" srcOrd="0" destOrd="2" presId="urn:microsoft.com/office/officeart/2005/8/layout/chevron2"/>
    <dgm:cxn modelId="{7FA896A2-5166-485F-9B86-A41EC33A8F57}" srcId="{9373DEB7-458A-45E9-ABFB-C97F3D2F2416}" destId="{368959DE-B840-4D6F-99B7-86CA38AD684A}" srcOrd="1" destOrd="0" parTransId="{1AC3F4EF-57BE-4B10-8237-65AD9C7F050A}" sibTransId="{E67565CA-677C-4544-BB64-76094BAF5F74}"/>
    <dgm:cxn modelId="{D3F0E9A2-67FC-4ACB-81AE-84C592034376}" srcId="{1A90D97C-D9E0-4327-9C91-4B10DF6BB57A}" destId="{7F2B588A-145C-4A98-A94D-B17F4EDE824F}" srcOrd="2" destOrd="0" parTransId="{9103E691-B301-410E-B8ED-E705100FD87A}" sibTransId="{7BF2C8A4-F53C-46AF-81E0-631F3677567B}"/>
    <dgm:cxn modelId="{6CDA5EB8-EAD6-4D4B-9AF9-8A80CBFED35C}" srcId="{9373DEB7-458A-45E9-ABFB-C97F3D2F2416}" destId="{B0DD4B93-187D-450C-8503-CCBB04D93A90}" srcOrd="2" destOrd="0" parTransId="{10C0876C-1455-4BDF-8AE8-8BEC7114A217}" sibTransId="{698BAF52-5C81-4642-A8B1-35796683FB0D}"/>
    <dgm:cxn modelId="{C88584C0-2333-42BB-AFCD-566CB1E12F78}" srcId="{7F2B588A-145C-4A98-A94D-B17F4EDE824F}" destId="{9E3A3E78-F679-4DAF-92B8-8121672B662F}" srcOrd="0" destOrd="0" parTransId="{85519727-155F-4066-BB07-E6F1E20C73E6}" sibTransId="{B3193497-C522-4064-8830-75FE729FED30}"/>
    <dgm:cxn modelId="{46FB40D6-2415-48B8-A48B-60D663C9F74A}" srcId="{7F2B588A-145C-4A98-A94D-B17F4EDE824F}" destId="{A70D89B3-0D44-46F7-95B8-432BE26A403B}" srcOrd="2" destOrd="0" parTransId="{2AB27F6E-2A74-4811-88F8-D85CEA0C44AE}" sibTransId="{3DFC38FF-EC4A-4314-B785-47BA8584FB09}"/>
    <dgm:cxn modelId="{010DBAEC-066C-4BB6-B4F1-E3D29C500D90}" type="presOf" srcId="{3A40B73A-7924-47AE-AC80-8249567F88C3}" destId="{612A0740-46F6-4D63-AA3E-BECE0CF45F73}" srcOrd="0" destOrd="0" presId="urn:microsoft.com/office/officeart/2005/8/layout/chevron2"/>
    <dgm:cxn modelId="{4541C0EE-C7F6-453A-BED6-ACD75F421BF3}" srcId="{7F2B588A-145C-4A98-A94D-B17F4EDE824F}" destId="{96A191A6-B07C-4D7D-8968-5505A041CCC9}" srcOrd="3" destOrd="0" parTransId="{FC0AED05-24AD-49F0-BD83-E89A8AA25B9E}" sibTransId="{1718291E-1666-4472-A199-B92A1E457CA7}"/>
    <dgm:cxn modelId="{0B42D0E0-BBB1-4A68-8CF2-C70166DBC8C5}" type="presParOf" srcId="{4190CFFC-FE46-4825-86F3-E94936C1CF1D}" destId="{D6AC3938-53A7-4361-B594-156A810E2248}" srcOrd="0" destOrd="0" presId="urn:microsoft.com/office/officeart/2005/8/layout/chevron2"/>
    <dgm:cxn modelId="{12537653-0009-419A-B973-18177160347E}" type="presParOf" srcId="{D6AC3938-53A7-4361-B594-156A810E2248}" destId="{612A0740-46F6-4D63-AA3E-BECE0CF45F73}" srcOrd="0" destOrd="0" presId="urn:microsoft.com/office/officeart/2005/8/layout/chevron2"/>
    <dgm:cxn modelId="{F14A1EDE-086D-45D5-9C98-93B486ECDAE2}" type="presParOf" srcId="{D6AC3938-53A7-4361-B594-156A810E2248}" destId="{288E2BF8-D9BB-474F-BF46-9BEDBFE876EC}" srcOrd="1" destOrd="0" presId="urn:microsoft.com/office/officeart/2005/8/layout/chevron2"/>
    <dgm:cxn modelId="{3BD86695-A718-40AE-B2BF-4A1794DD6D78}" type="presParOf" srcId="{4190CFFC-FE46-4825-86F3-E94936C1CF1D}" destId="{5D2AE4EC-97C2-4F3F-BCAC-59763B4D26F1}" srcOrd="1" destOrd="0" presId="urn:microsoft.com/office/officeart/2005/8/layout/chevron2"/>
    <dgm:cxn modelId="{7D8189B0-B713-415C-B992-F717457FB439}" type="presParOf" srcId="{4190CFFC-FE46-4825-86F3-E94936C1CF1D}" destId="{6AE1558D-1C0A-4BB9-B1B7-153CBE6C9FF0}" srcOrd="2" destOrd="0" presId="urn:microsoft.com/office/officeart/2005/8/layout/chevron2"/>
    <dgm:cxn modelId="{007CF21D-F965-4DD4-BDF5-3B9263E6AC2C}" type="presParOf" srcId="{6AE1558D-1C0A-4BB9-B1B7-153CBE6C9FF0}" destId="{5612791F-775B-45DE-B3F0-447DE9DF9169}" srcOrd="0" destOrd="0" presId="urn:microsoft.com/office/officeart/2005/8/layout/chevron2"/>
    <dgm:cxn modelId="{CDF89ADF-42A1-4BDA-ACC0-84C1C6B8F813}" type="presParOf" srcId="{6AE1558D-1C0A-4BB9-B1B7-153CBE6C9FF0}" destId="{D1B21081-76BC-4F81-87E4-E87B019232D0}" srcOrd="1" destOrd="0" presId="urn:microsoft.com/office/officeart/2005/8/layout/chevron2"/>
    <dgm:cxn modelId="{011CE361-3A7C-4FE7-9888-45831FE7DADB}" type="presParOf" srcId="{4190CFFC-FE46-4825-86F3-E94936C1CF1D}" destId="{4F224C7B-FE03-4A2B-B6E8-B69B5A15B0C4}" srcOrd="3" destOrd="0" presId="urn:microsoft.com/office/officeart/2005/8/layout/chevron2"/>
    <dgm:cxn modelId="{6C49B684-4DE5-43C2-85BC-53C4120121D9}" type="presParOf" srcId="{4190CFFC-FE46-4825-86F3-E94936C1CF1D}" destId="{5C22B03C-592F-4909-B628-A832099F45C0}" srcOrd="4" destOrd="0" presId="urn:microsoft.com/office/officeart/2005/8/layout/chevron2"/>
    <dgm:cxn modelId="{58196CF4-9C7D-4FF7-A080-ED321C6F5181}" type="presParOf" srcId="{5C22B03C-592F-4909-B628-A832099F45C0}" destId="{C87CD1C2-FDDF-48F3-84D0-8D3D4A44B278}" srcOrd="0" destOrd="0" presId="urn:microsoft.com/office/officeart/2005/8/layout/chevron2"/>
    <dgm:cxn modelId="{2A1DD973-B0CE-49E8-B883-EF3F77264743}" type="presParOf" srcId="{5C22B03C-592F-4909-B628-A832099F45C0}" destId="{C7FC63C1-D335-44ED-A6E9-4077128A488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B17EFC-C0CF-4D5A-BDBB-63403AF7B5D7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2360E68-2C9F-4B61-8103-DDF8C60E7A47}">
      <dgm:prSet phldrT="[Текст]" custT="1"/>
      <dgm:spPr>
        <a:solidFill>
          <a:srgbClr val="CCECFF"/>
        </a:solidFill>
      </dgm:spPr>
      <dgm:t>
        <a:bodyPr/>
        <a:lstStyle/>
        <a:p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Vatanimiz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IV-XV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asrlardagi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tarixi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702A97-50E1-4A4F-9956-07ADC0972A07}" type="parTrans" cxnId="{B0306CD3-6F3B-440A-BF9E-F24536C64046}">
      <dgm:prSet/>
      <dgm:spPr/>
      <dgm:t>
        <a:bodyPr/>
        <a:lstStyle/>
        <a:p>
          <a:endParaRPr lang="ru-RU"/>
        </a:p>
      </dgm:t>
    </dgm:pt>
    <dgm:pt modelId="{D7982B20-1B47-4612-B8FA-2897289755AD}" type="sibTrans" cxnId="{B0306CD3-6F3B-440A-BF9E-F24536C64046}">
      <dgm:prSet/>
      <dgm:spPr/>
      <dgm:t>
        <a:bodyPr/>
        <a:lstStyle/>
        <a:p>
          <a:endParaRPr lang="ru-RU"/>
        </a:p>
      </dgm:t>
    </dgm:pt>
    <dgm:pt modelId="{8944D2E7-73D6-45F4-84AA-E609547BE5D4}">
      <dgm:prSet phldrT="[Текст]" custT="1"/>
      <dgm:spPr>
        <a:solidFill>
          <a:srgbClr val="FFCCCC"/>
        </a:solidFill>
      </dgm:spPr>
      <dgm:t>
        <a:bodyPr/>
        <a:lstStyle/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Ilk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o‘rta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asr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davlatlari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DF7794-4DCD-4634-BDB3-C86471ACEF45}" type="parTrans" cxnId="{B53870A5-A99A-4DB2-8F6E-8A3B404BC549}">
      <dgm:prSet/>
      <dgm:spPr/>
      <dgm:t>
        <a:bodyPr/>
        <a:lstStyle/>
        <a:p>
          <a:endParaRPr lang="ru-RU"/>
        </a:p>
      </dgm:t>
    </dgm:pt>
    <dgm:pt modelId="{15348BB7-9E4A-4E39-A831-970686271271}" type="sibTrans" cxnId="{B53870A5-A99A-4DB2-8F6E-8A3B404BC549}">
      <dgm:prSet/>
      <dgm:spPr/>
      <dgm:t>
        <a:bodyPr/>
        <a:lstStyle/>
        <a:p>
          <a:endParaRPr lang="ru-RU"/>
        </a:p>
      </dgm:t>
    </dgm:pt>
    <dgm:pt modelId="{3D3ACADD-079D-4FF1-AA28-33B80FB29AE6}">
      <dgm:prSet phldrT="[Текст]" custT="1"/>
      <dgm:spPr>
        <a:solidFill>
          <a:srgbClr val="CCFF99"/>
        </a:solidFill>
      </dgm:spPr>
      <dgm:t>
        <a:bodyPr/>
        <a:lstStyle/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IX-XII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asrdagi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davlatlar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09E3CA-C799-41B5-9F88-B06AD3675172}" type="parTrans" cxnId="{B3F142A6-F030-4B58-A47A-D68EBA33DA34}">
      <dgm:prSet/>
      <dgm:spPr/>
      <dgm:t>
        <a:bodyPr/>
        <a:lstStyle/>
        <a:p>
          <a:endParaRPr lang="ru-RU"/>
        </a:p>
      </dgm:t>
    </dgm:pt>
    <dgm:pt modelId="{C65994DA-C9DE-4CF4-A4E9-28FF7ACEBDDC}" type="sibTrans" cxnId="{B3F142A6-F030-4B58-A47A-D68EBA33DA34}">
      <dgm:prSet/>
      <dgm:spPr/>
      <dgm:t>
        <a:bodyPr/>
        <a:lstStyle/>
        <a:p>
          <a:endParaRPr lang="ru-RU"/>
        </a:p>
      </dgm:t>
    </dgm:pt>
    <dgm:pt modelId="{42583B96-BB7A-4C5E-AF88-13EB449E6613}">
      <dgm:prSet phldrT="[Текст]" custT="1"/>
      <dgm:spPr>
        <a:solidFill>
          <a:srgbClr val="FFFFCC"/>
        </a:solidFill>
      </dgm:spPr>
      <dgm:t>
        <a:bodyPr/>
        <a:lstStyle/>
        <a:p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Mo‘g‘ullar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istilosi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Jaloliddin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Manguberdi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jasorati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01B709-5868-4920-A54F-ACDB5F96FD89}" type="parTrans" cxnId="{B9142199-F05D-4217-BD58-9974CEE6632A}">
      <dgm:prSet/>
      <dgm:spPr/>
      <dgm:t>
        <a:bodyPr/>
        <a:lstStyle/>
        <a:p>
          <a:endParaRPr lang="ru-RU"/>
        </a:p>
      </dgm:t>
    </dgm:pt>
    <dgm:pt modelId="{546068E0-78B5-415B-8652-9AE0B2853F2F}" type="sibTrans" cxnId="{B9142199-F05D-4217-BD58-9974CEE6632A}">
      <dgm:prSet/>
      <dgm:spPr/>
      <dgm:t>
        <a:bodyPr/>
        <a:lstStyle/>
        <a:p>
          <a:endParaRPr lang="ru-RU"/>
        </a:p>
      </dgm:t>
    </dgm:pt>
    <dgm:pt modelId="{4B204EC4-9477-4644-B404-4AC87996F7F2}">
      <dgm:prSet phldrT="[Текст]" custT="1"/>
      <dgm:spPr>
        <a:solidFill>
          <a:srgbClr val="CCFFCC"/>
        </a:solidFill>
      </dgm:spPr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Arablar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bosqini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islom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dini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6D374F-397A-45CD-ACC8-15A5087E0668}" type="sibTrans" cxnId="{EC2827E2-3CD3-420F-BBAB-7D172FB71356}">
      <dgm:prSet/>
      <dgm:spPr/>
      <dgm:t>
        <a:bodyPr/>
        <a:lstStyle/>
        <a:p>
          <a:endParaRPr lang="ru-RU"/>
        </a:p>
      </dgm:t>
    </dgm:pt>
    <dgm:pt modelId="{F31405A6-A6F7-4BFD-B43A-8DDE4AB92E80}" type="parTrans" cxnId="{EC2827E2-3CD3-420F-BBAB-7D172FB71356}">
      <dgm:prSet/>
      <dgm:spPr/>
      <dgm:t>
        <a:bodyPr/>
        <a:lstStyle/>
        <a:p>
          <a:endParaRPr lang="ru-RU"/>
        </a:p>
      </dgm:t>
    </dgm:pt>
    <dgm:pt modelId="{E3DE984D-DC62-4B47-9718-FEC3B329B978}" type="pres">
      <dgm:prSet presAssocID="{BAB17EFC-C0CF-4D5A-BDBB-63403AF7B5D7}" presName="cycle" presStyleCnt="0">
        <dgm:presLayoutVars>
          <dgm:dir/>
          <dgm:resizeHandles val="exact"/>
        </dgm:presLayoutVars>
      </dgm:prSet>
      <dgm:spPr/>
    </dgm:pt>
    <dgm:pt modelId="{09C53A95-4D22-4344-9824-43A2650629C2}" type="pres">
      <dgm:prSet presAssocID="{F2360E68-2C9F-4B61-8103-DDF8C60E7A47}" presName="node" presStyleLbl="node1" presStyleIdx="0" presStyleCnt="5" custScaleX="131973" custScaleY="122023" custRadScaleRad="84934" custRadScaleInc="-49019">
        <dgm:presLayoutVars>
          <dgm:bulletEnabled val="1"/>
        </dgm:presLayoutVars>
      </dgm:prSet>
      <dgm:spPr/>
    </dgm:pt>
    <dgm:pt modelId="{BA3A6424-C3C3-458B-8C42-C4952E304CCA}" type="pres">
      <dgm:prSet presAssocID="{D7982B20-1B47-4612-B8FA-2897289755AD}" presName="sibTrans" presStyleLbl="sibTrans2D1" presStyleIdx="0" presStyleCnt="5"/>
      <dgm:spPr/>
    </dgm:pt>
    <dgm:pt modelId="{7F204CC5-8AD8-4AA2-8040-CF4C460622BB}" type="pres">
      <dgm:prSet presAssocID="{D7982B20-1B47-4612-B8FA-2897289755AD}" presName="connectorText" presStyleLbl="sibTrans2D1" presStyleIdx="0" presStyleCnt="5"/>
      <dgm:spPr/>
    </dgm:pt>
    <dgm:pt modelId="{7F82C50B-6E5A-4E87-B358-4FE398B008E0}" type="pres">
      <dgm:prSet presAssocID="{8944D2E7-73D6-45F4-84AA-E609547BE5D4}" presName="node" presStyleLbl="node1" presStyleIdx="1" presStyleCnt="5" custScaleX="135438" custScaleY="124576" custRadScaleRad="105376" custRadScaleInc="-12346">
        <dgm:presLayoutVars>
          <dgm:bulletEnabled val="1"/>
        </dgm:presLayoutVars>
      </dgm:prSet>
      <dgm:spPr/>
    </dgm:pt>
    <dgm:pt modelId="{086C39B9-1C6B-4718-8FB7-65CDBCDE9F4B}" type="pres">
      <dgm:prSet presAssocID="{15348BB7-9E4A-4E39-A831-970686271271}" presName="sibTrans" presStyleLbl="sibTrans2D1" presStyleIdx="1" presStyleCnt="5"/>
      <dgm:spPr/>
    </dgm:pt>
    <dgm:pt modelId="{586010E0-922C-4431-B106-614F388490C5}" type="pres">
      <dgm:prSet presAssocID="{15348BB7-9E4A-4E39-A831-970686271271}" presName="connectorText" presStyleLbl="sibTrans2D1" presStyleIdx="1" presStyleCnt="5"/>
      <dgm:spPr/>
    </dgm:pt>
    <dgm:pt modelId="{116CDD98-5DBB-45B6-A9B2-6229E5A88D05}" type="pres">
      <dgm:prSet presAssocID="{4B204EC4-9477-4644-B404-4AC87996F7F2}" presName="node" presStyleLbl="node1" presStyleIdx="2" presStyleCnt="5" custScaleX="131906" custScaleY="119077" custRadScaleRad="87242" custRadScaleInc="2210">
        <dgm:presLayoutVars>
          <dgm:bulletEnabled val="1"/>
        </dgm:presLayoutVars>
      </dgm:prSet>
      <dgm:spPr/>
    </dgm:pt>
    <dgm:pt modelId="{E420870F-24C3-4FD4-8FB1-D9035BB17107}" type="pres">
      <dgm:prSet presAssocID="{916D374F-397A-45CD-ACC8-15A5087E0668}" presName="sibTrans" presStyleLbl="sibTrans2D1" presStyleIdx="2" presStyleCnt="5"/>
      <dgm:spPr/>
    </dgm:pt>
    <dgm:pt modelId="{46FEFDAD-B2CD-4586-8C48-06F5FD460118}" type="pres">
      <dgm:prSet presAssocID="{916D374F-397A-45CD-ACC8-15A5087E0668}" presName="connectorText" presStyleLbl="sibTrans2D1" presStyleIdx="2" presStyleCnt="5"/>
      <dgm:spPr/>
    </dgm:pt>
    <dgm:pt modelId="{867C931B-5737-4CF0-885F-9B941E3EFBB2}" type="pres">
      <dgm:prSet presAssocID="{3D3ACADD-079D-4FF1-AA28-33B80FB29AE6}" presName="node" presStyleLbl="node1" presStyleIdx="3" presStyleCnt="5" custScaleX="128945" custScaleY="117906" custRadScaleRad="125217" custRadScaleInc="54319">
        <dgm:presLayoutVars>
          <dgm:bulletEnabled val="1"/>
        </dgm:presLayoutVars>
      </dgm:prSet>
      <dgm:spPr/>
    </dgm:pt>
    <dgm:pt modelId="{64DE23A3-7C39-4F6F-AE0B-C29815E9402E}" type="pres">
      <dgm:prSet presAssocID="{C65994DA-C9DE-4CF4-A4E9-28FF7ACEBDDC}" presName="sibTrans" presStyleLbl="sibTrans2D1" presStyleIdx="3" presStyleCnt="5"/>
      <dgm:spPr/>
    </dgm:pt>
    <dgm:pt modelId="{26320F9C-FB76-4839-8BA4-4591E6B70EEE}" type="pres">
      <dgm:prSet presAssocID="{C65994DA-C9DE-4CF4-A4E9-28FF7ACEBDDC}" presName="connectorText" presStyleLbl="sibTrans2D1" presStyleIdx="3" presStyleCnt="5"/>
      <dgm:spPr/>
    </dgm:pt>
    <dgm:pt modelId="{53126231-7DEB-460E-9463-915447653694}" type="pres">
      <dgm:prSet presAssocID="{42583B96-BB7A-4C5E-AF88-13EB449E6613}" presName="node" presStyleLbl="node1" presStyleIdx="4" presStyleCnt="5" custScaleX="137406" custScaleY="124973" custRadScaleRad="155665" custRadScaleInc="-7581">
        <dgm:presLayoutVars>
          <dgm:bulletEnabled val="1"/>
        </dgm:presLayoutVars>
      </dgm:prSet>
      <dgm:spPr/>
    </dgm:pt>
    <dgm:pt modelId="{024DD51C-3089-45C7-A51D-3D3FF7DF30B4}" type="pres">
      <dgm:prSet presAssocID="{546068E0-78B5-415B-8652-9AE0B2853F2F}" presName="sibTrans" presStyleLbl="sibTrans2D1" presStyleIdx="4" presStyleCnt="5"/>
      <dgm:spPr/>
    </dgm:pt>
    <dgm:pt modelId="{8DAE7808-43EB-42C4-9742-BD8A47EE7EF7}" type="pres">
      <dgm:prSet presAssocID="{546068E0-78B5-415B-8652-9AE0B2853F2F}" presName="connectorText" presStyleLbl="sibTrans2D1" presStyleIdx="4" presStyleCnt="5"/>
      <dgm:spPr/>
    </dgm:pt>
  </dgm:ptLst>
  <dgm:cxnLst>
    <dgm:cxn modelId="{D08F890C-6987-4916-9F57-D13FB05AFB13}" type="presOf" srcId="{8944D2E7-73D6-45F4-84AA-E609547BE5D4}" destId="{7F82C50B-6E5A-4E87-B358-4FE398B008E0}" srcOrd="0" destOrd="0" presId="urn:microsoft.com/office/officeart/2005/8/layout/cycle2"/>
    <dgm:cxn modelId="{ECBF3110-1299-4CF5-9E39-D39E504383B1}" type="presOf" srcId="{D7982B20-1B47-4612-B8FA-2897289755AD}" destId="{7F204CC5-8AD8-4AA2-8040-CF4C460622BB}" srcOrd="1" destOrd="0" presId="urn:microsoft.com/office/officeart/2005/8/layout/cycle2"/>
    <dgm:cxn modelId="{3D74D413-3CC3-4ECA-8B5B-A41400946576}" type="presOf" srcId="{42583B96-BB7A-4C5E-AF88-13EB449E6613}" destId="{53126231-7DEB-460E-9463-915447653694}" srcOrd="0" destOrd="0" presId="urn:microsoft.com/office/officeart/2005/8/layout/cycle2"/>
    <dgm:cxn modelId="{7C827325-E2EA-4290-8D2C-5279AFF2F15D}" type="presOf" srcId="{4B204EC4-9477-4644-B404-4AC87996F7F2}" destId="{116CDD98-5DBB-45B6-A9B2-6229E5A88D05}" srcOrd="0" destOrd="0" presId="urn:microsoft.com/office/officeart/2005/8/layout/cycle2"/>
    <dgm:cxn modelId="{7EBAC45F-8F70-4BE6-92C3-9CC2216BF1DB}" type="presOf" srcId="{D7982B20-1B47-4612-B8FA-2897289755AD}" destId="{BA3A6424-C3C3-458B-8C42-C4952E304CCA}" srcOrd="0" destOrd="0" presId="urn:microsoft.com/office/officeart/2005/8/layout/cycle2"/>
    <dgm:cxn modelId="{0E2A0561-CF72-4E3C-8D5D-90A3E4422FCE}" type="presOf" srcId="{916D374F-397A-45CD-ACC8-15A5087E0668}" destId="{E420870F-24C3-4FD4-8FB1-D9035BB17107}" srcOrd="0" destOrd="0" presId="urn:microsoft.com/office/officeart/2005/8/layout/cycle2"/>
    <dgm:cxn modelId="{C11A1E49-59C9-4565-AD5E-521289365F6E}" type="presOf" srcId="{546068E0-78B5-415B-8652-9AE0B2853F2F}" destId="{024DD51C-3089-45C7-A51D-3D3FF7DF30B4}" srcOrd="0" destOrd="0" presId="urn:microsoft.com/office/officeart/2005/8/layout/cycle2"/>
    <dgm:cxn modelId="{5DF81C6E-540B-4E68-8A08-06F2991C7C12}" type="presOf" srcId="{F2360E68-2C9F-4B61-8103-DDF8C60E7A47}" destId="{09C53A95-4D22-4344-9824-43A2650629C2}" srcOrd="0" destOrd="0" presId="urn:microsoft.com/office/officeart/2005/8/layout/cycle2"/>
    <dgm:cxn modelId="{3576AA7C-F9DB-4B19-82F1-DF6DC6390A04}" type="presOf" srcId="{15348BB7-9E4A-4E39-A831-970686271271}" destId="{586010E0-922C-4431-B106-614F388490C5}" srcOrd="1" destOrd="0" presId="urn:microsoft.com/office/officeart/2005/8/layout/cycle2"/>
    <dgm:cxn modelId="{B9142199-F05D-4217-BD58-9974CEE6632A}" srcId="{BAB17EFC-C0CF-4D5A-BDBB-63403AF7B5D7}" destId="{42583B96-BB7A-4C5E-AF88-13EB449E6613}" srcOrd="4" destOrd="0" parTransId="{3601B709-5868-4920-A54F-ACDB5F96FD89}" sibTransId="{546068E0-78B5-415B-8652-9AE0B2853F2F}"/>
    <dgm:cxn modelId="{B53870A5-A99A-4DB2-8F6E-8A3B404BC549}" srcId="{BAB17EFC-C0CF-4D5A-BDBB-63403AF7B5D7}" destId="{8944D2E7-73D6-45F4-84AA-E609547BE5D4}" srcOrd="1" destOrd="0" parTransId="{12DF7794-4DCD-4634-BDB3-C86471ACEF45}" sibTransId="{15348BB7-9E4A-4E39-A831-970686271271}"/>
    <dgm:cxn modelId="{B3F142A6-F030-4B58-A47A-D68EBA33DA34}" srcId="{BAB17EFC-C0CF-4D5A-BDBB-63403AF7B5D7}" destId="{3D3ACADD-079D-4FF1-AA28-33B80FB29AE6}" srcOrd="3" destOrd="0" parTransId="{CC09E3CA-C799-41B5-9F88-B06AD3675172}" sibTransId="{C65994DA-C9DE-4CF4-A4E9-28FF7ACEBDDC}"/>
    <dgm:cxn modelId="{533915B5-28C8-4871-A04C-5DA25BB6C579}" type="presOf" srcId="{15348BB7-9E4A-4E39-A831-970686271271}" destId="{086C39B9-1C6B-4718-8FB7-65CDBCDE9F4B}" srcOrd="0" destOrd="0" presId="urn:microsoft.com/office/officeart/2005/8/layout/cycle2"/>
    <dgm:cxn modelId="{5277DCCB-CAA2-40CE-9BAA-2739B4AD460D}" type="presOf" srcId="{C65994DA-C9DE-4CF4-A4E9-28FF7ACEBDDC}" destId="{26320F9C-FB76-4839-8BA4-4591E6B70EEE}" srcOrd="1" destOrd="0" presId="urn:microsoft.com/office/officeart/2005/8/layout/cycle2"/>
    <dgm:cxn modelId="{B0306CD3-6F3B-440A-BF9E-F24536C64046}" srcId="{BAB17EFC-C0CF-4D5A-BDBB-63403AF7B5D7}" destId="{F2360E68-2C9F-4B61-8103-DDF8C60E7A47}" srcOrd="0" destOrd="0" parTransId="{63702A97-50E1-4A4F-9956-07ADC0972A07}" sibTransId="{D7982B20-1B47-4612-B8FA-2897289755AD}"/>
    <dgm:cxn modelId="{15F9EAD3-67E5-477E-B9D1-C446C32E1C19}" type="presOf" srcId="{546068E0-78B5-415B-8652-9AE0B2853F2F}" destId="{8DAE7808-43EB-42C4-9742-BD8A47EE7EF7}" srcOrd="1" destOrd="0" presId="urn:microsoft.com/office/officeart/2005/8/layout/cycle2"/>
    <dgm:cxn modelId="{EC2827E2-3CD3-420F-BBAB-7D172FB71356}" srcId="{BAB17EFC-C0CF-4D5A-BDBB-63403AF7B5D7}" destId="{4B204EC4-9477-4644-B404-4AC87996F7F2}" srcOrd="2" destOrd="0" parTransId="{F31405A6-A6F7-4BFD-B43A-8DDE4AB92E80}" sibTransId="{916D374F-397A-45CD-ACC8-15A5087E0668}"/>
    <dgm:cxn modelId="{9C84C9E6-5239-4530-AA73-78484D58D8DA}" type="presOf" srcId="{C65994DA-C9DE-4CF4-A4E9-28FF7ACEBDDC}" destId="{64DE23A3-7C39-4F6F-AE0B-C29815E9402E}" srcOrd="0" destOrd="0" presId="urn:microsoft.com/office/officeart/2005/8/layout/cycle2"/>
    <dgm:cxn modelId="{A6EEE0EA-A878-40A5-B688-0C5A1EC7754B}" type="presOf" srcId="{916D374F-397A-45CD-ACC8-15A5087E0668}" destId="{46FEFDAD-B2CD-4586-8C48-06F5FD460118}" srcOrd="1" destOrd="0" presId="urn:microsoft.com/office/officeart/2005/8/layout/cycle2"/>
    <dgm:cxn modelId="{385BD1F7-C749-4FBE-AC3E-A63BC5E866D5}" type="presOf" srcId="{BAB17EFC-C0CF-4D5A-BDBB-63403AF7B5D7}" destId="{E3DE984D-DC62-4B47-9718-FEC3B329B978}" srcOrd="0" destOrd="0" presId="urn:microsoft.com/office/officeart/2005/8/layout/cycle2"/>
    <dgm:cxn modelId="{B332A1F9-FC40-476B-866A-74A89E8AA0EB}" type="presOf" srcId="{3D3ACADD-079D-4FF1-AA28-33B80FB29AE6}" destId="{867C931B-5737-4CF0-885F-9B941E3EFBB2}" srcOrd="0" destOrd="0" presId="urn:microsoft.com/office/officeart/2005/8/layout/cycle2"/>
    <dgm:cxn modelId="{ADDB4B8A-66D3-401A-ADB3-E3F29896F5AB}" type="presParOf" srcId="{E3DE984D-DC62-4B47-9718-FEC3B329B978}" destId="{09C53A95-4D22-4344-9824-43A2650629C2}" srcOrd="0" destOrd="0" presId="urn:microsoft.com/office/officeart/2005/8/layout/cycle2"/>
    <dgm:cxn modelId="{DAD1F63B-41EC-458C-A718-8028C167813F}" type="presParOf" srcId="{E3DE984D-DC62-4B47-9718-FEC3B329B978}" destId="{BA3A6424-C3C3-458B-8C42-C4952E304CCA}" srcOrd="1" destOrd="0" presId="urn:microsoft.com/office/officeart/2005/8/layout/cycle2"/>
    <dgm:cxn modelId="{366BD615-E085-4B23-B4F8-BCA5605CDB83}" type="presParOf" srcId="{BA3A6424-C3C3-458B-8C42-C4952E304CCA}" destId="{7F204CC5-8AD8-4AA2-8040-CF4C460622BB}" srcOrd="0" destOrd="0" presId="urn:microsoft.com/office/officeart/2005/8/layout/cycle2"/>
    <dgm:cxn modelId="{7A32881C-0550-45E0-860A-1EDB02372DC2}" type="presParOf" srcId="{E3DE984D-DC62-4B47-9718-FEC3B329B978}" destId="{7F82C50B-6E5A-4E87-B358-4FE398B008E0}" srcOrd="2" destOrd="0" presId="urn:microsoft.com/office/officeart/2005/8/layout/cycle2"/>
    <dgm:cxn modelId="{843A814B-11D5-4E43-AE45-4FD70EBA5A51}" type="presParOf" srcId="{E3DE984D-DC62-4B47-9718-FEC3B329B978}" destId="{086C39B9-1C6B-4718-8FB7-65CDBCDE9F4B}" srcOrd="3" destOrd="0" presId="urn:microsoft.com/office/officeart/2005/8/layout/cycle2"/>
    <dgm:cxn modelId="{CD7C2FA8-98C8-46A4-8F39-DD82A7C08278}" type="presParOf" srcId="{086C39B9-1C6B-4718-8FB7-65CDBCDE9F4B}" destId="{586010E0-922C-4431-B106-614F388490C5}" srcOrd="0" destOrd="0" presId="urn:microsoft.com/office/officeart/2005/8/layout/cycle2"/>
    <dgm:cxn modelId="{6546A643-5006-4BE1-81FA-64F99F253A7D}" type="presParOf" srcId="{E3DE984D-DC62-4B47-9718-FEC3B329B978}" destId="{116CDD98-5DBB-45B6-A9B2-6229E5A88D05}" srcOrd="4" destOrd="0" presId="urn:microsoft.com/office/officeart/2005/8/layout/cycle2"/>
    <dgm:cxn modelId="{3E03651C-7975-4BD9-8C45-0A9A3C3FD767}" type="presParOf" srcId="{E3DE984D-DC62-4B47-9718-FEC3B329B978}" destId="{E420870F-24C3-4FD4-8FB1-D9035BB17107}" srcOrd="5" destOrd="0" presId="urn:microsoft.com/office/officeart/2005/8/layout/cycle2"/>
    <dgm:cxn modelId="{A857C0E5-691E-4D81-81D4-38DDC568DFF3}" type="presParOf" srcId="{E420870F-24C3-4FD4-8FB1-D9035BB17107}" destId="{46FEFDAD-B2CD-4586-8C48-06F5FD460118}" srcOrd="0" destOrd="0" presId="urn:microsoft.com/office/officeart/2005/8/layout/cycle2"/>
    <dgm:cxn modelId="{9ED0B475-44FA-45F6-BAE7-316B55EBD2F1}" type="presParOf" srcId="{E3DE984D-DC62-4B47-9718-FEC3B329B978}" destId="{867C931B-5737-4CF0-885F-9B941E3EFBB2}" srcOrd="6" destOrd="0" presId="urn:microsoft.com/office/officeart/2005/8/layout/cycle2"/>
    <dgm:cxn modelId="{6DDFBA98-D8BD-4495-9A03-466913F675E7}" type="presParOf" srcId="{E3DE984D-DC62-4B47-9718-FEC3B329B978}" destId="{64DE23A3-7C39-4F6F-AE0B-C29815E9402E}" srcOrd="7" destOrd="0" presId="urn:microsoft.com/office/officeart/2005/8/layout/cycle2"/>
    <dgm:cxn modelId="{65F69CE3-9F54-49F1-B762-13EC6C7BAB29}" type="presParOf" srcId="{64DE23A3-7C39-4F6F-AE0B-C29815E9402E}" destId="{26320F9C-FB76-4839-8BA4-4591E6B70EEE}" srcOrd="0" destOrd="0" presId="urn:microsoft.com/office/officeart/2005/8/layout/cycle2"/>
    <dgm:cxn modelId="{551A3868-7729-4945-B349-D0C675D74513}" type="presParOf" srcId="{E3DE984D-DC62-4B47-9718-FEC3B329B978}" destId="{53126231-7DEB-460E-9463-915447653694}" srcOrd="8" destOrd="0" presId="urn:microsoft.com/office/officeart/2005/8/layout/cycle2"/>
    <dgm:cxn modelId="{A56D8060-CD75-4C0E-91F3-0EE264C40DEC}" type="presParOf" srcId="{E3DE984D-DC62-4B47-9718-FEC3B329B978}" destId="{024DD51C-3089-45C7-A51D-3D3FF7DF30B4}" srcOrd="9" destOrd="0" presId="urn:microsoft.com/office/officeart/2005/8/layout/cycle2"/>
    <dgm:cxn modelId="{F39680C7-3AC7-41DD-9C21-5F683FB43D99}" type="presParOf" srcId="{024DD51C-3089-45C7-A51D-3D3FF7DF30B4}" destId="{8DAE7808-43EB-42C4-9742-BD8A47EE7EF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021D16-4766-4DBC-9CD9-35045EEA045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A5B6D6-15C4-499B-AF98-FB57BE317644}">
      <dgm:prSet phldrT="[Текст]"/>
      <dgm:spPr>
        <a:solidFill>
          <a:srgbClr val="FFCCCC"/>
        </a:solidFill>
      </dgm:spPr>
      <dgm:t>
        <a:bodyPr/>
        <a:lstStyle/>
        <a:p>
          <a:pPr algn="ctr"/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hududining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udel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tarzida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  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berilishi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B354F9-4697-4609-A3F1-814C9E36000E}" type="parTrans" cxnId="{A74E9088-36E1-4182-A20F-B048D70D5F4A}">
      <dgm:prSet/>
      <dgm:spPr/>
      <dgm:t>
        <a:bodyPr/>
        <a:lstStyle/>
        <a:p>
          <a:endParaRPr lang="ru-RU"/>
        </a:p>
      </dgm:t>
    </dgm:pt>
    <dgm:pt modelId="{FDDB8CC4-90D0-4765-8388-A97EE92AA5A5}" type="sibTrans" cxnId="{A74E9088-36E1-4182-A20F-B048D70D5F4A}">
      <dgm:prSet/>
      <dgm:spPr/>
      <dgm:t>
        <a:bodyPr/>
        <a:lstStyle/>
        <a:p>
          <a:endParaRPr lang="ru-RU"/>
        </a:p>
      </dgm:t>
    </dgm:pt>
    <dgm:pt modelId="{6DF7609F-9C30-46DE-8381-B00DA3E9D003}">
      <dgm:prSet phldrT="[Текст]"/>
      <dgm:spPr>
        <a:solidFill>
          <a:srgbClr val="FFFFCC"/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Urug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‘-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qabilachilik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DE67ED-94C9-4B78-9664-FBAD394FC979}" type="parTrans" cxnId="{48A0C131-CBA8-43A1-9530-60F112072B98}">
      <dgm:prSet/>
      <dgm:spPr/>
      <dgm:t>
        <a:bodyPr/>
        <a:lstStyle/>
        <a:p>
          <a:endParaRPr lang="ru-RU"/>
        </a:p>
      </dgm:t>
    </dgm:pt>
    <dgm:pt modelId="{AC003A6F-3AB9-4743-A1FD-402B401BF5F9}" type="sibTrans" cxnId="{48A0C131-CBA8-43A1-9530-60F112072B98}">
      <dgm:prSet/>
      <dgm:spPr/>
      <dgm:t>
        <a:bodyPr/>
        <a:lstStyle/>
        <a:p>
          <a:endParaRPr lang="ru-RU"/>
        </a:p>
      </dgm:t>
    </dgm:pt>
    <dgm:pt modelId="{A950EE95-0634-4F87-A4A4-4651E9086A16}">
      <dgm:prSet phldrT="[Текст]"/>
      <dgm:spPr>
        <a:solidFill>
          <a:srgbClr val="CCFFCC"/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Siyosiy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tarqoqlik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markaziy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hokimiyatning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zaiflashuvi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064BD-FD75-49C7-970C-CBF0A739300E}" type="parTrans" cxnId="{7E47F3E3-D04C-408F-8DEF-7054E2F55572}">
      <dgm:prSet/>
      <dgm:spPr/>
      <dgm:t>
        <a:bodyPr/>
        <a:lstStyle/>
        <a:p>
          <a:endParaRPr lang="ru-RU"/>
        </a:p>
      </dgm:t>
    </dgm:pt>
    <dgm:pt modelId="{B1FC9BB0-3F52-4822-874A-19CF230715B7}" type="sibTrans" cxnId="{7E47F3E3-D04C-408F-8DEF-7054E2F55572}">
      <dgm:prSet/>
      <dgm:spPr/>
      <dgm:t>
        <a:bodyPr/>
        <a:lstStyle/>
        <a:p>
          <a:endParaRPr lang="ru-RU"/>
        </a:p>
      </dgm:t>
    </dgm:pt>
    <dgm:pt modelId="{C87B0DFD-2C34-4761-AE7A-78C1DE3A9B8F}" type="pres">
      <dgm:prSet presAssocID="{19021D16-4766-4DBC-9CD9-35045EEA0451}" presName="Name0" presStyleCnt="0">
        <dgm:presLayoutVars>
          <dgm:chMax val="7"/>
          <dgm:chPref val="7"/>
          <dgm:dir/>
        </dgm:presLayoutVars>
      </dgm:prSet>
      <dgm:spPr/>
    </dgm:pt>
    <dgm:pt modelId="{DDE2B1B6-90D4-4B4F-AF83-369AC77F82C0}" type="pres">
      <dgm:prSet presAssocID="{19021D16-4766-4DBC-9CD9-35045EEA0451}" presName="Name1" presStyleCnt="0"/>
      <dgm:spPr/>
    </dgm:pt>
    <dgm:pt modelId="{C4023E28-915F-4FD5-8B57-5F81DB191905}" type="pres">
      <dgm:prSet presAssocID="{19021D16-4766-4DBC-9CD9-35045EEA0451}" presName="cycle" presStyleCnt="0"/>
      <dgm:spPr/>
    </dgm:pt>
    <dgm:pt modelId="{42065691-6709-49A0-AE77-A6559BC0A67A}" type="pres">
      <dgm:prSet presAssocID="{19021D16-4766-4DBC-9CD9-35045EEA0451}" presName="srcNode" presStyleLbl="node1" presStyleIdx="0" presStyleCnt="3"/>
      <dgm:spPr/>
    </dgm:pt>
    <dgm:pt modelId="{970BD98D-32DF-465F-A685-F1A50F8265AF}" type="pres">
      <dgm:prSet presAssocID="{19021D16-4766-4DBC-9CD9-35045EEA0451}" presName="conn" presStyleLbl="parChTrans1D2" presStyleIdx="0" presStyleCnt="1"/>
      <dgm:spPr/>
    </dgm:pt>
    <dgm:pt modelId="{95F0CFBA-E6BD-4DE4-8500-CC5DD6877377}" type="pres">
      <dgm:prSet presAssocID="{19021D16-4766-4DBC-9CD9-35045EEA0451}" presName="extraNode" presStyleLbl="node1" presStyleIdx="0" presStyleCnt="3"/>
      <dgm:spPr/>
    </dgm:pt>
    <dgm:pt modelId="{E5CF2C54-5AC3-4CF7-8636-7D8AC778A2B3}" type="pres">
      <dgm:prSet presAssocID="{19021D16-4766-4DBC-9CD9-35045EEA0451}" presName="dstNode" presStyleLbl="node1" presStyleIdx="0" presStyleCnt="3"/>
      <dgm:spPr/>
    </dgm:pt>
    <dgm:pt modelId="{0D4F4F60-774B-4B06-822B-A9FFC05CB082}" type="pres">
      <dgm:prSet presAssocID="{1CA5B6D6-15C4-499B-AF98-FB57BE317644}" presName="text_1" presStyleLbl="node1" presStyleIdx="0" presStyleCnt="3">
        <dgm:presLayoutVars>
          <dgm:bulletEnabled val="1"/>
        </dgm:presLayoutVars>
      </dgm:prSet>
      <dgm:spPr/>
    </dgm:pt>
    <dgm:pt modelId="{B0C74F8C-447D-4A24-9BEA-4F90A38E6998}" type="pres">
      <dgm:prSet presAssocID="{1CA5B6D6-15C4-499B-AF98-FB57BE317644}" presName="accent_1" presStyleCnt="0"/>
      <dgm:spPr/>
    </dgm:pt>
    <dgm:pt modelId="{C50D1274-3D54-40F4-A981-9EA443347930}" type="pres">
      <dgm:prSet presAssocID="{1CA5B6D6-15C4-499B-AF98-FB57BE317644}" presName="accentRepeatNode" presStyleLbl="solidFgAcc1" presStyleIdx="0" presStyleCnt="3"/>
      <dgm:spPr>
        <a:solidFill>
          <a:srgbClr val="CCFFCC"/>
        </a:solidFill>
      </dgm:spPr>
    </dgm:pt>
    <dgm:pt modelId="{44146983-8F62-4000-A1A4-7A69959C4E85}" type="pres">
      <dgm:prSet presAssocID="{6DF7609F-9C30-46DE-8381-B00DA3E9D003}" presName="text_2" presStyleLbl="node1" presStyleIdx="1" presStyleCnt="3" custLinFactNeighborY="-4286">
        <dgm:presLayoutVars>
          <dgm:bulletEnabled val="1"/>
        </dgm:presLayoutVars>
      </dgm:prSet>
      <dgm:spPr/>
    </dgm:pt>
    <dgm:pt modelId="{BCD5BF8D-8372-4D41-89F1-902D3B1877EA}" type="pres">
      <dgm:prSet presAssocID="{6DF7609F-9C30-46DE-8381-B00DA3E9D003}" presName="accent_2" presStyleCnt="0"/>
      <dgm:spPr/>
    </dgm:pt>
    <dgm:pt modelId="{54CC7088-10AF-4357-BB44-5383117083FA}" type="pres">
      <dgm:prSet presAssocID="{6DF7609F-9C30-46DE-8381-B00DA3E9D003}" presName="accentRepeatNode" presStyleLbl="solidFgAcc1" presStyleIdx="1" presStyleCnt="3"/>
      <dgm:spPr>
        <a:solidFill>
          <a:srgbClr val="CCECFF"/>
        </a:solidFill>
      </dgm:spPr>
    </dgm:pt>
    <dgm:pt modelId="{E5EDCC58-F9E7-4E22-B96D-2F8860F726F9}" type="pres">
      <dgm:prSet presAssocID="{A950EE95-0634-4F87-A4A4-4651E9086A16}" presName="text_3" presStyleLbl="node1" presStyleIdx="2" presStyleCnt="3">
        <dgm:presLayoutVars>
          <dgm:bulletEnabled val="1"/>
        </dgm:presLayoutVars>
      </dgm:prSet>
      <dgm:spPr/>
    </dgm:pt>
    <dgm:pt modelId="{E991B3DF-AB8F-4DE7-913F-7BB3EEEE01CE}" type="pres">
      <dgm:prSet presAssocID="{A950EE95-0634-4F87-A4A4-4651E9086A16}" presName="accent_3" presStyleCnt="0"/>
      <dgm:spPr/>
    </dgm:pt>
    <dgm:pt modelId="{622808D3-3370-4251-840D-87330BB5F188}" type="pres">
      <dgm:prSet presAssocID="{A950EE95-0634-4F87-A4A4-4651E9086A16}" presName="accentRepeatNode" presStyleLbl="solidFgAcc1" presStyleIdx="2" presStyleCnt="3"/>
      <dgm:spPr>
        <a:solidFill>
          <a:srgbClr val="FFFFCC"/>
        </a:solidFill>
      </dgm:spPr>
    </dgm:pt>
  </dgm:ptLst>
  <dgm:cxnLst>
    <dgm:cxn modelId="{65A74803-4C18-4181-8AB4-19D69391D27C}" type="presOf" srcId="{19021D16-4766-4DBC-9CD9-35045EEA0451}" destId="{C87B0DFD-2C34-4761-AE7A-78C1DE3A9B8F}" srcOrd="0" destOrd="0" presId="urn:microsoft.com/office/officeart/2008/layout/VerticalCurvedList"/>
    <dgm:cxn modelId="{59941B20-DF34-4AB4-8862-6DBFA5E3E215}" type="presOf" srcId="{FDDB8CC4-90D0-4765-8388-A97EE92AA5A5}" destId="{970BD98D-32DF-465F-A685-F1A50F8265AF}" srcOrd="0" destOrd="0" presId="urn:microsoft.com/office/officeart/2008/layout/VerticalCurvedList"/>
    <dgm:cxn modelId="{48A0C131-CBA8-43A1-9530-60F112072B98}" srcId="{19021D16-4766-4DBC-9CD9-35045EEA0451}" destId="{6DF7609F-9C30-46DE-8381-B00DA3E9D003}" srcOrd="1" destOrd="0" parTransId="{80DE67ED-94C9-4B78-9664-FBAD394FC979}" sibTransId="{AC003A6F-3AB9-4743-A1FD-402B401BF5F9}"/>
    <dgm:cxn modelId="{CD1D323D-B6EF-483A-9A0D-FA0A52F7BBB5}" type="presOf" srcId="{A950EE95-0634-4F87-A4A4-4651E9086A16}" destId="{E5EDCC58-F9E7-4E22-B96D-2F8860F726F9}" srcOrd="0" destOrd="0" presId="urn:microsoft.com/office/officeart/2008/layout/VerticalCurvedList"/>
    <dgm:cxn modelId="{A74E9088-36E1-4182-A20F-B048D70D5F4A}" srcId="{19021D16-4766-4DBC-9CD9-35045EEA0451}" destId="{1CA5B6D6-15C4-499B-AF98-FB57BE317644}" srcOrd="0" destOrd="0" parTransId="{9EB354F9-4697-4609-A3F1-814C9E36000E}" sibTransId="{FDDB8CC4-90D0-4765-8388-A97EE92AA5A5}"/>
    <dgm:cxn modelId="{7E47F3E3-D04C-408F-8DEF-7054E2F55572}" srcId="{19021D16-4766-4DBC-9CD9-35045EEA0451}" destId="{A950EE95-0634-4F87-A4A4-4651E9086A16}" srcOrd="2" destOrd="0" parTransId="{5FC064BD-FD75-49C7-970C-CBF0A739300E}" sibTransId="{B1FC9BB0-3F52-4822-874A-19CF230715B7}"/>
    <dgm:cxn modelId="{657805EF-17FB-4274-A0A0-C3E4445135FD}" type="presOf" srcId="{6DF7609F-9C30-46DE-8381-B00DA3E9D003}" destId="{44146983-8F62-4000-A1A4-7A69959C4E85}" srcOrd="0" destOrd="0" presId="urn:microsoft.com/office/officeart/2008/layout/VerticalCurvedList"/>
    <dgm:cxn modelId="{625880EF-D034-4F4E-B4E4-BA34BDCC7E44}" type="presOf" srcId="{1CA5B6D6-15C4-499B-AF98-FB57BE317644}" destId="{0D4F4F60-774B-4B06-822B-A9FFC05CB082}" srcOrd="0" destOrd="0" presId="urn:microsoft.com/office/officeart/2008/layout/VerticalCurvedList"/>
    <dgm:cxn modelId="{889D4EE7-68AA-481A-B71B-EDB6B6CF1604}" type="presParOf" srcId="{C87B0DFD-2C34-4761-AE7A-78C1DE3A9B8F}" destId="{DDE2B1B6-90D4-4B4F-AF83-369AC77F82C0}" srcOrd="0" destOrd="0" presId="urn:microsoft.com/office/officeart/2008/layout/VerticalCurvedList"/>
    <dgm:cxn modelId="{FE6B95F3-0D4E-4139-A6D9-68BBCFC883F5}" type="presParOf" srcId="{DDE2B1B6-90D4-4B4F-AF83-369AC77F82C0}" destId="{C4023E28-915F-4FD5-8B57-5F81DB191905}" srcOrd="0" destOrd="0" presId="urn:microsoft.com/office/officeart/2008/layout/VerticalCurvedList"/>
    <dgm:cxn modelId="{B6DC8279-D627-49FE-A621-FFC2B6F25FFD}" type="presParOf" srcId="{C4023E28-915F-4FD5-8B57-5F81DB191905}" destId="{42065691-6709-49A0-AE77-A6559BC0A67A}" srcOrd="0" destOrd="0" presId="urn:microsoft.com/office/officeart/2008/layout/VerticalCurvedList"/>
    <dgm:cxn modelId="{F51012AC-2DDF-42CC-8914-90A5A0270AC1}" type="presParOf" srcId="{C4023E28-915F-4FD5-8B57-5F81DB191905}" destId="{970BD98D-32DF-465F-A685-F1A50F8265AF}" srcOrd="1" destOrd="0" presId="urn:microsoft.com/office/officeart/2008/layout/VerticalCurvedList"/>
    <dgm:cxn modelId="{DDC93116-9CAF-453A-BAFB-85B43C315F80}" type="presParOf" srcId="{C4023E28-915F-4FD5-8B57-5F81DB191905}" destId="{95F0CFBA-E6BD-4DE4-8500-CC5DD6877377}" srcOrd="2" destOrd="0" presId="urn:microsoft.com/office/officeart/2008/layout/VerticalCurvedList"/>
    <dgm:cxn modelId="{F62C5104-6E39-48FD-B9AC-DDA13F8196AD}" type="presParOf" srcId="{C4023E28-915F-4FD5-8B57-5F81DB191905}" destId="{E5CF2C54-5AC3-4CF7-8636-7D8AC778A2B3}" srcOrd="3" destOrd="0" presId="urn:microsoft.com/office/officeart/2008/layout/VerticalCurvedList"/>
    <dgm:cxn modelId="{4C79DDEF-ED89-423C-ADF7-E6F7DB453D2E}" type="presParOf" srcId="{DDE2B1B6-90D4-4B4F-AF83-369AC77F82C0}" destId="{0D4F4F60-774B-4B06-822B-A9FFC05CB082}" srcOrd="1" destOrd="0" presId="urn:microsoft.com/office/officeart/2008/layout/VerticalCurvedList"/>
    <dgm:cxn modelId="{51BACDCC-533B-4423-89E8-1E33C1D10B53}" type="presParOf" srcId="{DDE2B1B6-90D4-4B4F-AF83-369AC77F82C0}" destId="{B0C74F8C-447D-4A24-9BEA-4F90A38E6998}" srcOrd="2" destOrd="0" presId="urn:microsoft.com/office/officeart/2008/layout/VerticalCurvedList"/>
    <dgm:cxn modelId="{A328CA38-5431-4321-9823-C82FED80352F}" type="presParOf" srcId="{B0C74F8C-447D-4A24-9BEA-4F90A38E6998}" destId="{C50D1274-3D54-40F4-A981-9EA443347930}" srcOrd="0" destOrd="0" presId="urn:microsoft.com/office/officeart/2008/layout/VerticalCurvedList"/>
    <dgm:cxn modelId="{B90DC80B-1314-4E5A-8B7A-C361200357A3}" type="presParOf" srcId="{DDE2B1B6-90D4-4B4F-AF83-369AC77F82C0}" destId="{44146983-8F62-4000-A1A4-7A69959C4E85}" srcOrd="3" destOrd="0" presId="urn:microsoft.com/office/officeart/2008/layout/VerticalCurvedList"/>
    <dgm:cxn modelId="{ED73AB02-8D9F-495E-8656-A24E6D3E5B3A}" type="presParOf" srcId="{DDE2B1B6-90D4-4B4F-AF83-369AC77F82C0}" destId="{BCD5BF8D-8372-4D41-89F1-902D3B1877EA}" srcOrd="4" destOrd="0" presId="urn:microsoft.com/office/officeart/2008/layout/VerticalCurvedList"/>
    <dgm:cxn modelId="{C7AD49E0-09D4-4C69-886F-72484D0330E5}" type="presParOf" srcId="{BCD5BF8D-8372-4D41-89F1-902D3B1877EA}" destId="{54CC7088-10AF-4357-BB44-5383117083FA}" srcOrd="0" destOrd="0" presId="urn:microsoft.com/office/officeart/2008/layout/VerticalCurvedList"/>
    <dgm:cxn modelId="{93A94EE5-78C4-4513-BF8B-B4911784AB61}" type="presParOf" srcId="{DDE2B1B6-90D4-4B4F-AF83-369AC77F82C0}" destId="{E5EDCC58-F9E7-4E22-B96D-2F8860F726F9}" srcOrd="5" destOrd="0" presId="urn:microsoft.com/office/officeart/2008/layout/VerticalCurvedList"/>
    <dgm:cxn modelId="{C313DAB9-4953-4C2A-81A3-6D56CF200C4B}" type="presParOf" srcId="{DDE2B1B6-90D4-4B4F-AF83-369AC77F82C0}" destId="{E991B3DF-AB8F-4DE7-913F-7BB3EEEE01CE}" srcOrd="6" destOrd="0" presId="urn:microsoft.com/office/officeart/2008/layout/VerticalCurvedList"/>
    <dgm:cxn modelId="{A11D2B88-D31F-4D02-A6A0-A122ECAA3A93}" type="presParOf" srcId="{E991B3DF-AB8F-4DE7-913F-7BB3EEEE01CE}" destId="{622808D3-3370-4251-840D-87330BB5F18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A0740-46F6-4D63-AA3E-BECE0CF45F73}">
      <dsp:nvSpPr>
        <dsp:cNvPr id="0" name=""/>
        <dsp:cNvSpPr/>
      </dsp:nvSpPr>
      <dsp:spPr>
        <a:xfrm rot="5400000">
          <a:off x="-244345" y="258506"/>
          <a:ext cx="1628968" cy="1140278"/>
        </a:xfrm>
        <a:prstGeom prst="chevron">
          <a:avLst/>
        </a:prstGeom>
        <a:solidFill>
          <a:srgbClr val="CCECF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1</a:t>
          </a:r>
          <a:endParaRPr lang="ru-RU" sz="3200" b="1" kern="1200" dirty="0">
            <a:solidFill>
              <a:schemeClr val="tx1"/>
            </a:solidFill>
          </a:endParaRPr>
        </a:p>
      </dsp:txBody>
      <dsp:txXfrm rot="-5400000">
        <a:off x="0" y="584300"/>
        <a:ext cx="1140278" cy="488690"/>
      </dsp:txXfrm>
    </dsp:sp>
    <dsp:sp modelId="{288E2BF8-D9BB-474F-BF46-9BEDBFE876EC}">
      <dsp:nvSpPr>
        <dsp:cNvPr id="0" name=""/>
        <dsp:cNvSpPr/>
      </dsp:nvSpPr>
      <dsp:spPr>
        <a:xfrm rot="5400000">
          <a:off x="3618496" y="-2464057"/>
          <a:ext cx="1058829" cy="6015265"/>
        </a:xfrm>
        <a:prstGeom prst="round2SameRect">
          <a:avLst/>
        </a:prstGeom>
        <a:solidFill>
          <a:srgbClr val="CCECFF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1989-yil 21-oktabr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1990-yil 24-mart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40278" y="65849"/>
        <a:ext cx="5963577" cy="955453"/>
      </dsp:txXfrm>
    </dsp:sp>
    <dsp:sp modelId="{5612791F-775B-45DE-B3F0-447DE9DF9169}">
      <dsp:nvSpPr>
        <dsp:cNvPr id="0" name=""/>
        <dsp:cNvSpPr/>
      </dsp:nvSpPr>
      <dsp:spPr>
        <a:xfrm rot="5400000">
          <a:off x="-244345" y="1706389"/>
          <a:ext cx="1628968" cy="1140278"/>
        </a:xfrm>
        <a:prstGeom prst="chevron">
          <a:avLst/>
        </a:prstGeom>
        <a:solidFill>
          <a:srgbClr val="FFFFC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2</a:t>
          </a:r>
          <a:endParaRPr lang="ru-RU" sz="3200" b="1" kern="1200" dirty="0">
            <a:solidFill>
              <a:schemeClr val="tx1"/>
            </a:solidFill>
          </a:endParaRPr>
        </a:p>
      </dsp:txBody>
      <dsp:txXfrm rot="-5400000">
        <a:off x="0" y="2032183"/>
        <a:ext cx="1140278" cy="488690"/>
      </dsp:txXfrm>
    </dsp:sp>
    <dsp:sp modelId="{D1B21081-76BC-4F81-87E4-E87B019232D0}">
      <dsp:nvSpPr>
        <dsp:cNvPr id="0" name=""/>
        <dsp:cNvSpPr/>
      </dsp:nvSpPr>
      <dsp:spPr>
        <a:xfrm rot="5400000">
          <a:off x="3618496" y="-1016174"/>
          <a:ext cx="1058829" cy="6015265"/>
        </a:xfrm>
        <a:prstGeom prst="round2SameRect">
          <a:avLst/>
        </a:prstGeom>
        <a:solidFill>
          <a:srgbClr val="FFFFCC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1990-yil 20-iyun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1991-yil 31-avgust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1991-yil 1-sentabr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40278" y="1513732"/>
        <a:ext cx="5963577" cy="955453"/>
      </dsp:txXfrm>
    </dsp:sp>
    <dsp:sp modelId="{C87CD1C2-FDDF-48F3-84D0-8D3D4A44B278}">
      <dsp:nvSpPr>
        <dsp:cNvPr id="0" name=""/>
        <dsp:cNvSpPr/>
      </dsp:nvSpPr>
      <dsp:spPr>
        <a:xfrm rot="5400000">
          <a:off x="-244345" y="3419958"/>
          <a:ext cx="1628968" cy="1140278"/>
        </a:xfrm>
        <a:prstGeom prst="chevron">
          <a:avLst/>
        </a:prstGeom>
        <a:solidFill>
          <a:srgbClr val="FFCCC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3</a:t>
          </a:r>
          <a:endParaRPr lang="ru-RU" sz="3200" b="1" kern="1200" dirty="0">
            <a:solidFill>
              <a:schemeClr val="tx1"/>
            </a:solidFill>
          </a:endParaRPr>
        </a:p>
      </dsp:txBody>
      <dsp:txXfrm rot="-5400000">
        <a:off x="0" y="3745752"/>
        <a:ext cx="1140278" cy="488690"/>
      </dsp:txXfrm>
    </dsp:sp>
    <dsp:sp modelId="{C7FC63C1-D335-44ED-A6E9-4077128A4886}">
      <dsp:nvSpPr>
        <dsp:cNvPr id="0" name=""/>
        <dsp:cNvSpPr/>
      </dsp:nvSpPr>
      <dsp:spPr>
        <a:xfrm rot="5400000">
          <a:off x="3352809" y="697395"/>
          <a:ext cx="1590203" cy="6015265"/>
        </a:xfrm>
        <a:prstGeom prst="round2SameRect">
          <a:avLst/>
        </a:prstGeom>
        <a:solidFill>
          <a:srgbClr val="FFCCCC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1991-yil 18-noyabr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1992-yil 2-iyul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1992-yil 8-dekabr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1992-yil 10-dekabr …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40279" y="2987553"/>
        <a:ext cx="5937638" cy="1434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53A95-4D22-4344-9824-43A2650629C2}">
      <dsp:nvSpPr>
        <dsp:cNvPr id="0" name=""/>
        <dsp:cNvSpPr/>
      </dsp:nvSpPr>
      <dsp:spPr>
        <a:xfrm>
          <a:off x="3058300" y="261655"/>
          <a:ext cx="2447930" cy="2263370"/>
        </a:xfrm>
        <a:prstGeom prst="ellipse">
          <a:avLst/>
        </a:prstGeom>
        <a:solidFill>
          <a:srgbClr val="CCECFF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Vatanimiz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IV-XV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asrlardagi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tarixi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6791" y="593118"/>
        <a:ext cx="1730948" cy="1600444"/>
      </dsp:txXfrm>
    </dsp:sp>
    <dsp:sp modelId="{BA3A6424-C3C3-458B-8C42-C4952E304CCA}">
      <dsp:nvSpPr>
        <dsp:cNvPr id="0" name=""/>
        <dsp:cNvSpPr/>
      </dsp:nvSpPr>
      <dsp:spPr>
        <a:xfrm rot="1097515">
          <a:off x="5554399" y="1554447"/>
          <a:ext cx="324275" cy="62601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>
        <a:off x="5556857" y="1664385"/>
        <a:ext cx="226993" cy="375611"/>
      </dsp:txXfrm>
    </dsp:sp>
    <dsp:sp modelId="{7F82C50B-6E5A-4E87-B358-4FE398B008E0}">
      <dsp:nvSpPr>
        <dsp:cNvPr id="0" name=""/>
        <dsp:cNvSpPr/>
      </dsp:nvSpPr>
      <dsp:spPr>
        <a:xfrm>
          <a:off x="5941693" y="1201741"/>
          <a:ext cx="2512201" cy="2310725"/>
        </a:xfrm>
        <a:prstGeom prst="ellipse">
          <a:avLst/>
        </a:prstGeom>
        <a:solidFill>
          <a:srgbClr val="FFCCCC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Ilk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o‘rta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asr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davlatlari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09596" y="1540139"/>
        <a:ext cx="1776395" cy="1633929"/>
      </dsp:txXfrm>
    </dsp:sp>
    <dsp:sp modelId="{086C39B9-1C6B-4718-8FB7-65CDBCDE9F4B}">
      <dsp:nvSpPr>
        <dsp:cNvPr id="0" name=""/>
        <dsp:cNvSpPr/>
      </dsp:nvSpPr>
      <dsp:spPr>
        <a:xfrm rot="6773805">
          <a:off x="6481202" y="3378799"/>
          <a:ext cx="305759" cy="62601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 rot="10800000">
        <a:off x="6544910" y="3461753"/>
        <a:ext cx="214031" cy="375611"/>
      </dsp:txXfrm>
    </dsp:sp>
    <dsp:sp modelId="{116CDD98-5DBB-45B6-A9B2-6229E5A88D05}">
      <dsp:nvSpPr>
        <dsp:cNvPr id="0" name=""/>
        <dsp:cNvSpPr/>
      </dsp:nvSpPr>
      <dsp:spPr>
        <a:xfrm>
          <a:off x="4859318" y="3893046"/>
          <a:ext cx="2446687" cy="2208726"/>
        </a:xfrm>
        <a:prstGeom prst="ellipse">
          <a:avLst/>
        </a:prstGeom>
        <a:solidFill>
          <a:srgbClr val="CCFFCC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Arablar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bosqini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islom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dini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17627" y="4216506"/>
        <a:ext cx="1730069" cy="1561806"/>
      </dsp:txXfrm>
    </dsp:sp>
    <dsp:sp modelId="{E420870F-24C3-4FD4-8FB1-D9035BB17107}">
      <dsp:nvSpPr>
        <dsp:cNvPr id="0" name=""/>
        <dsp:cNvSpPr/>
      </dsp:nvSpPr>
      <dsp:spPr>
        <a:xfrm rot="10810312">
          <a:off x="3946990" y="4678960"/>
          <a:ext cx="644718" cy="62601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 rot="10800000">
        <a:off x="4134796" y="4804446"/>
        <a:ext cx="456912" cy="375611"/>
      </dsp:txXfrm>
    </dsp:sp>
    <dsp:sp modelId="{867C931B-5737-4CF0-885F-9B941E3EFBB2}">
      <dsp:nvSpPr>
        <dsp:cNvPr id="0" name=""/>
        <dsp:cNvSpPr/>
      </dsp:nvSpPr>
      <dsp:spPr>
        <a:xfrm>
          <a:off x="1251121" y="3893001"/>
          <a:ext cx="2391765" cy="2187005"/>
        </a:xfrm>
        <a:prstGeom prst="ellipse">
          <a:avLst/>
        </a:prstGeom>
        <a:solidFill>
          <a:srgbClr val="CCFF99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IX-XII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asrdagi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davlatlar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1387" y="4213280"/>
        <a:ext cx="1691233" cy="1546447"/>
      </dsp:txXfrm>
    </dsp:sp>
    <dsp:sp modelId="{64DE23A3-7C39-4F6F-AE0B-C29815E9402E}">
      <dsp:nvSpPr>
        <dsp:cNvPr id="0" name=""/>
        <dsp:cNvSpPr/>
      </dsp:nvSpPr>
      <dsp:spPr>
        <a:xfrm rot="14834622">
          <a:off x="1751891" y="3388825"/>
          <a:ext cx="312480" cy="62601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 rot="10800000">
        <a:off x="1816894" y="3557252"/>
        <a:ext cx="218736" cy="375611"/>
      </dsp:txXfrm>
    </dsp:sp>
    <dsp:sp modelId="{53126231-7DEB-460E-9463-915447653694}">
      <dsp:nvSpPr>
        <dsp:cNvPr id="0" name=""/>
        <dsp:cNvSpPr/>
      </dsp:nvSpPr>
      <dsp:spPr>
        <a:xfrm>
          <a:off x="62085" y="1179877"/>
          <a:ext cx="2548705" cy="2318089"/>
        </a:xfrm>
        <a:prstGeom prst="ellipse">
          <a:avLst/>
        </a:prstGeom>
        <a:solidFill>
          <a:srgbClr val="FFFFCC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Mo‘g‘ullar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istilosi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Jaloliddin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Manguberdi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jasorati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334" y="1519353"/>
        <a:ext cx="1802207" cy="1639137"/>
      </dsp:txXfrm>
    </dsp:sp>
    <dsp:sp modelId="{024DD51C-3089-45C7-A51D-3D3FF7DF30B4}">
      <dsp:nvSpPr>
        <dsp:cNvPr id="0" name=""/>
        <dsp:cNvSpPr/>
      </dsp:nvSpPr>
      <dsp:spPr>
        <a:xfrm rot="20532234">
          <a:off x="2659645" y="1548659"/>
          <a:ext cx="327217" cy="62601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>
        <a:off x="2661994" y="1688864"/>
        <a:ext cx="229052" cy="3756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BD98D-32DF-465F-A685-F1A50F8265AF}">
      <dsp:nvSpPr>
        <dsp:cNvPr id="0" name=""/>
        <dsp:cNvSpPr/>
      </dsp:nvSpPr>
      <dsp:spPr>
        <a:xfrm>
          <a:off x="-5742690" y="-879159"/>
          <a:ext cx="6838320" cy="6838320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F4F60-774B-4B06-822B-A9FFC05CB082}">
      <dsp:nvSpPr>
        <dsp:cNvPr id="0" name=""/>
        <dsp:cNvSpPr/>
      </dsp:nvSpPr>
      <dsp:spPr>
        <a:xfrm>
          <a:off x="705104" y="508000"/>
          <a:ext cx="7846278" cy="1016000"/>
        </a:xfrm>
        <a:prstGeom prst="rect">
          <a:avLst/>
        </a:prstGeom>
        <a:solidFill>
          <a:srgbClr val="FF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hududining</a:t>
          </a:r>
          <a:r>
            <a:rPr lang="en-US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udel</a:t>
          </a:r>
          <a:r>
            <a:rPr lang="en-US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tarzida</a:t>
          </a:r>
          <a:r>
            <a:rPr lang="en-US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   </a:t>
          </a:r>
          <a:r>
            <a:rPr lang="en-US" sz="3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berilishi</a:t>
          </a:r>
          <a:endParaRPr lang="ru-RU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5104" y="508000"/>
        <a:ext cx="7846278" cy="1016000"/>
      </dsp:txXfrm>
    </dsp:sp>
    <dsp:sp modelId="{C50D1274-3D54-40F4-A981-9EA443347930}">
      <dsp:nvSpPr>
        <dsp:cNvPr id="0" name=""/>
        <dsp:cNvSpPr/>
      </dsp:nvSpPr>
      <dsp:spPr>
        <a:xfrm>
          <a:off x="70103" y="381000"/>
          <a:ext cx="1270000" cy="1270000"/>
        </a:xfrm>
        <a:prstGeom prst="ellipse">
          <a:avLst/>
        </a:prstGeom>
        <a:solidFill>
          <a:srgbClr val="CCFFC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46983-8F62-4000-A1A4-7A69959C4E85}">
      <dsp:nvSpPr>
        <dsp:cNvPr id="0" name=""/>
        <dsp:cNvSpPr/>
      </dsp:nvSpPr>
      <dsp:spPr>
        <a:xfrm>
          <a:off x="1074420" y="1988454"/>
          <a:ext cx="7476962" cy="1016000"/>
        </a:xfrm>
        <a:prstGeom prst="rect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Urug</a:t>
          </a:r>
          <a:r>
            <a:rPr lang="en-US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‘-</a:t>
          </a:r>
          <a:r>
            <a:rPr lang="en-US" sz="3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qabilachilik</a:t>
          </a:r>
          <a:endParaRPr lang="ru-RU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4420" y="1988454"/>
        <a:ext cx="7476962" cy="1016000"/>
      </dsp:txXfrm>
    </dsp:sp>
    <dsp:sp modelId="{54CC7088-10AF-4357-BB44-5383117083FA}">
      <dsp:nvSpPr>
        <dsp:cNvPr id="0" name=""/>
        <dsp:cNvSpPr/>
      </dsp:nvSpPr>
      <dsp:spPr>
        <a:xfrm>
          <a:off x="439420" y="1905000"/>
          <a:ext cx="1270000" cy="1270000"/>
        </a:xfrm>
        <a:prstGeom prst="ellipse">
          <a:avLst/>
        </a:prstGeom>
        <a:solidFill>
          <a:srgbClr val="CCECF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DCC58-F9E7-4E22-B96D-2F8860F726F9}">
      <dsp:nvSpPr>
        <dsp:cNvPr id="0" name=""/>
        <dsp:cNvSpPr/>
      </dsp:nvSpPr>
      <dsp:spPr>
        <a:xfrm>
          <a:off x="705104" y="3556000"/>
          <a:ext cx="7846278" cy="1016000"/>
        </a:xfrm>
        <a:prstGeom prst="rect">
          <a:avLst/>
        </a:prstGeom>
        <a:solidFill>
          <a:srgbClr val="CC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Siyosiy</a:t>
          </a:r>
          <a:r>
            <a:rPr lang="en-US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tarqoqlik</a:t>
          </a:r>
          <a:r>
            <a:rPr lang="en-US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markaziy</a:t>
          </a:r>
          <a:r>
            <a:rPr lang="en-US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hokimiyatning</a:t>
          </a:r>
          <a:r>
            <a:rPr lang="en-US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zaiflashuvi</a:t>
          </a:r>
          <a:endParaRPr lang="ru-RU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5104" y="3556000"/>
        <a:ext cx="7846278" cy="1016000"/>
      </dsp:txXfrm>
    </dsp:sp>
    <dsp:sp modelId="{622808D3-3370-4251-840D-87330BB5F188}">
      <dsp:nvSpPr>
        <dsp:cNvPr id="0" name=""/>
        <dsp:cNvSpPr/>
      </dsp:nvSpPr>
      <dsp:spPr>
        <a:xfrm>
          <a:off x="70103" y="3429000"/>
          <a:ext cx="1270000" cy="1270000"/>
        </a:xfrm>
        <a:prstGeom prst="ellipse">
          <a:avLst/>
        </a:prstGeom>
        <a:solidFill>
          <a:srgbClr val="FFFFC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173FB-0597-48D6-B81D-A1393D7301B0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62238" y="857250"/>
            <a:ext cx="38195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5093F-D37D-461C-885B-F56E70454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28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5093F-D37D-461C-885B-F56E70454F5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71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5093F-D37D-461C-885B-F56E70454F5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96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Элегантный абстрактный\Elegan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35" y="0"/>
            <a:ext cx="11879264" cy="719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2438"/>
            <a:ext cx="6921225" cy="1543186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68658" y="5262675"/>
            <a:ext cx="4733099" cy="120946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45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6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92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964" y="286639"/>
            <a:ext cx="3908196" cy="1219884"/>
          </a:xfrm>
        </p:spPr>
        <p:txBody>
          <a:bodyPr anchor="b"/>
          <a:lstStyle>
            <a:lvl1pPr algn="l">
              <a:defRPr sz="194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462" y="286641"/>
            <a:ext cx="6640838" cy="6144414"/>
          </a:xfrm>
        </p:spPr>
        <p:txBody>
          <a:bodyPr/>
          <a:lstStyle>
            <a:lvl1pPr>
              <a:defRPr sz="3118"/>
            </a:lvl1pPr>
            <a:lvl2pPr>
              <a:defRPr sz="2728"/>
            </a:lvl2pPr>
            <a:lvl3pPr>
              <a:defRPr sz="2338"/>
            </a:lvl3pPr>
            <a:lvl4pPr>
              <a:defRPr sz="1949"/>
            </a:lvl4pPr>
            <a:lvl5pPr>
              <a:defRPr sz="1949"/>
            </a:lvl5pPr>
            <a:lvl6pPr>
              <a:defRPr sz="1949"/>
            </a:lvl6pPr>
            <a:lvl7pPr>
              <a:defRPr sz="1949"/>
            </a:lvl7pPr>
            <a:lvl8pPr>
              <a:defRPr sz="1949"/>
            </a:lvl8pPr>
            <a:lvl9pPr>
              <a:defRPr sz="194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3964" y="1506524"/>
            <a:ext cx="3908196" cy="4924531"/>
          </a:xfrm>
        </p:spPr>
        <p:txBody>
          <a:bodyPr/>
          <a:lstStyle>
            <a:lvl1pPr marL="0" indent="0">
              <a:buNone/>
              <a:defRPr sz="1364"/>
            </a:lvl1pPr>
            <a:lvl2pPr marL="445450" indent="0">
              <a:buNone/>
              <a:defRPr sz="1169"/>
            </a:lvl2pPr>
            <a:lvl3pPr marL="890900" indent="0">
              <a:buNone/>
              <a:defRPr sz="974"/>
            </a:lvl3pPr>
            <a:lvl4pPr marL="1336350" indent="0">
              <a:buNone/>
              <a:defRPr sz="877"/>
            </a:lvl4pPr>
            <a:lvl5pPr marL="1781800" indent="0">
              <a:buNone/>
              <a:defRPr sz="877"/>
            </a:lvl5pPr>
            <a:lvl6pPr marL="2227250" indent="0">
              <a:buNone/>
              <a:defRPr sz="877"/>
            </a:lvl6pPr>
            <a:lvl7pPr marL="2672700" indent="0">
              <a:buNone/>
              <a:defRPr sz="877"/>
            </a:lvl7pPr>
            <a:lvl8pPr marL="3118150" indent="0">
              <a:buNone/>
              <a:defRPr sz="877"/>
            </a:lvl8pPr>
            <a:lvl9pPr marL="3563600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93963" y="6672698"/>
            <a:ext cx="2771828" cy="3832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D4B506-FC60-40FB-A562-5E41490D997F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58748" y="6672698"/>
            <a:ext cx="3761767" cy="3832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13472" y="6672698"/>
            <a:ext cx="2771828" cy="38329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CABC012-C03D-44E8-8162-A434F7B6D5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87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418" y="5039519"/>
            <a:ext cx="7127558" cy="594944"/>
          </a:xfrm>
        </p:spPr>
        <p:txBody>
          <a:bodyPr anchor="b"/>
          <a:lstStyle>
            <a:lvl1pPr algn="l">
              <a:defRPr sz="194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418" y="643272"/>
            <a:ext cx="7127558" cy="4319588"/>
          </a:xfrm>
        </p:spPr>
        <p:txBody>
          <a:bodyPr rtlCol="0">
            <a:normAutofit/>
          </a:bodyPr>
          <a:lstStyle>
            <a:lvl1pPr marL="0" indent="0">
              <a:buNone/>
              <a:defRPr sz="3118"/>
            </a:lvl1pPr>
            <a:lvl2pPr marL="445450" indent="0">
              <a:buNone/>
              <a:defRPr sz="2728"/>
            </a:lvl2pPr>
            <a:lvl3pPr marL="890900" indent="0">
              <a:buNone/>
              <a:defRPr sz="2338"/>
            </a:lvl3pPr>
            <a:lvl4pPr marL="1336350" indent="0">
              <a:buNone/>
              <a:defRPr sz="1949"/>
            </a:lvl4pPr>
            <a:lvl5pPr marL="1781800" indent="0">
              <a:buNone/>
              <a:defRPr sz="1949"/>
            </a:lvl5pPr>
            <a:lvl6pPr marL="2227250" indent="0">
              <a:buNone/>
              <a:defRPr sz="1949"/>
            </a:lvl6pPr>
            <a:lvl7pPr marL="2672700" indent="0">
              <a:buNone/>
              <a:defRPr sz="1949"/>
            </a:lvl7pPr>
            <a:lvl8pPr marL="3118150" indent="0">
              <a:buNone/>
              <a:defRPr sz="1949"/>
            </a:lvl8pPr>
            <a:lvl9pPr marL="3563600" indent="0">
              <a:buNone/>
              <a:defRPr sz="1949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418" y="5634463"/>
            <a:ext cx="7127558" cy="844919"/>
          </a:xfrm>
        </p:spPr>
        <p:txBody>
          <a:bodyPr/>
          <a:lstStyle>
            <a:lvl1pPr marL="0" indent="0">
              <a:buNone/>
              <a:defRPr sz="1364"/>
            </a:lvl1pPr>
            <a:lvl2pPr marL="445450" indent="0">
              <a:buNone/>
              <a:defRPr sz="1169"/>
            </a:lvl2pPr>
            <a:lvl3pPr marL="890900" indent="0">
              <a:buNone/>
              <a:defRPr sz="974"/>
            </a:lvl3pPr>
            <a:lvl4pPr marL="1336350" indent="0">
              <a:buNone/>
              <a:defRPr sz="877"/>
            </a:lvl4pPr>
            <a:lvl5pPr marL="1781800" indent="0">
              <a:buNone/>
              <a:defRPr sz="877"/>
            </a:lvl5pPr>
            <a:lvl6pPr marL="2227250" indent="0">
              <a:buNone/>
              <a:defRPr sz="877"/>
            </a:lvl6pPr>
            <a:lvl7pPr marL="2672700" indent="0">
              <a:buNone/>
              <a:defRPr sz="877"/>
            </a:lvl7pPr>
            <a:lvl8pPr marL="3118150" indent="0">
              <a:buNone/>
              <a:defRPr sz="877"/>
            </a:lvl8pPr>
            <a:lvl9pPr marL="3563600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93963" y="6672698"/>
            <a:ext cx="2771828" cy="3832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1CE3846-9728-466D-8E6E-D916092C010D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58748" y="6672698"/>
            <a:ext cx="3761767" cy="3832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13472" y="6672698"/>
            <a:ext cx="2771828" cy="38329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65A34FF-884B-493E-8ACB-F39441A4F3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8815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93963" y="6672698"/>
            <a:ext cx="2771828" cy="3832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9F1212-5DD5-4A67-BB9D-941B33D6B670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58748" y="6672698"/>
            <a:ext cx="3761767" cy="3832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13472" y="6672698"/>
            <a:ext cx="2771828" cy="38329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3E28F4F-8DC0-41E4-8E37-E284DD77E7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936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2466" y="288308"/>
            <a:ext cx="2672834" cy="614274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3963" y="288308"/>
            <a:ext cx="7820515" cy="61427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93963" y="6672698"/>
            <a:ext cx="2771828" cy="3832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3CE3FF3-A1E7-4F19-8B7A-EDF074355BF4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58748" y="6672698"/>
            <a:ext cx="3761767" cy="3832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13472" y="6672698"/>
            <a:ext cx="2771828" cy="38329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B6292-39C9-478D-B110-8AEC791B7A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325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4908" y="1178222"/>
            <a:ext cx="8909447" cy="2506427"/>
          </a:xfrm>
        </p:spPr>
        <p:txBody>
          <a:bodyPr anchor="b"/>
          <a:lstStyle>
            <a:lvl1pPr algn="ctr">
              <a:defRPr sz="584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4908" y="3781306"/>
            <a:ext cx="8909447" cy="1738167"/>
          </a:xfrm>
        </p:spPr>
        <p:txBody>
          <a:bodyPr/>
          <a:lstStyle>
            <a:lvl1pPr marL="0" indent="0" algn="ctr">
              <a:buNone/>
              <a:defRPr sz="2338"/>
            </a:lvl1pPr>
            <a:lvl2pPr marL="445450" indent="0" algn="ctr">
              <a:buNone/>
              <a:defRPr sz="1949"/>
            </a:lvl2pPr>
            <a:lvl3pPr marL="890900" indent="0" algn="ctr">
              <a:buNone/>
              <a:defRPr sz="1754"/>
            </a:lvl3pPr>
            <a:lvl4pPr marL="1336350" indent="0" algn="ctr">
              <a:buNone/>
              <a:defRPr sz="1559"/>
            </a:lvl4pPr>
            <a:lvl5pPr marL="1781800" indent="0" algn="ctr">
              <a:buNone/>
              <a:defRPr sz="1559"/>
            </a:lvl5pPr>
            <a:lvl6pPr marL="2227250" indent="0" algn="ctr">
              <a:buNone/>
              <a:defRPr sz="1559"/>
            </a:lvl6pPr>
            <a:lvl7pPr marL="2672700" indent="0" algn="ctr">
              <a:buNone/>
              <a:defRPr sz="1559"/>
            </a:lvl7pPr>
            <a:lvl8pPr marL="3118150" indent="0" algn="ctr">
              <a:buNone/>
              <a:defRPr sz="1559"/>
            </a:lvl8pPr>
            <a:lvl9pPr marL="3563600" indent="0" algn="ctr">
              <a:buNone/>
              <a:defRPr sz="1559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4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103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512" y="1794830"/>
            <a:ext cx="10245864" cy="2994714"/>
          </a:xfrm>
        </p:spPr>
        <p:txBody>
          <a:bodyPr anchor="b"/>
          <a:lstStyle>
            <a:lvl1pPr>
              <a:defRPr sz="584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0512" y="4817875"/>
            <a:ext cx="10245864" cy="1574849"/>
          </a:xfrm>
        </p:spPr>
        <p:txBody>
          <a:bodyPr/>
          <a:lstStyle>
            <a:lvl1pPr marL="0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1pPr>
            <a:lvl2pPr marL="445450" indent="0">
              <a:buNone/>
              <a:defRPr sz="1949">
                <a:solidFill>
                  <a:schemeClr val="tx1">
                    <a:tint val="75000"/>
                  </a:schemeClr>
                </a:solidFill>
              </a:defRPr>
            </a:lvl2pPr>
            <a:lvl3pPr marL="89090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3pPr>
            <a:lvl4pPr marL="13363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818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272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727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181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636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3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6699" y="1916484"/>
            <a:ext cx="5048687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3877" y="1916484"/>
            <a:ext cx="5048687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170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247" y="383297"/>
            <a:ext cx="10245864" cy="139153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8247" y="1764832"/>
            <a:ext cx="5025485" cy="864917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8247" y="2629749"/>
            <a:ext cx="5025485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13877" y="1764832"/>
            <a:ext cx="5050234" cy="864917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13877" y="2629749"/>
            <a:ext cx="5050234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96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4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73232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70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247" y="479954"/>
            <a:ext cx="3831371" cy="1679840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0234" y="1036569"/>
            <a:ext cx="6013877" cy="5116178"/>
          </a:xfrm>
        </p:spPr>
        <p:txBody>
          <a:bodyPr/>
          <a:lstStyle>
            <a:lvl1pPr>
              <a:defRPr sz="3118"/>
            </a:lvl1pPr>
            <a:lvl2pPr>
              <a:defRPr sz="2728"/>
            </a:lvl2pPr>
            <a:lvl3pPr>
              <a:defRPr sz="2338"/>
            </a:lvl3pPr>
            <a:lvl4pPr>
              <a:defRPr sz="1949"/>
            </a:lvl4pPr>
            <a:lvl5pPr>
              <a:defRPr sz="1949"/>
            </a:lvl5pPr>
            <a:lvl6pPr>
              <a:defRPr sz="1949"/>
            </a:lvl6pPr>
            <a:lvl7pPr>
              <a:defRPr sz="1949"/>
            </a:lvl7pPr>
            <a:lvl8pPr>
              <a:defRPr sz="1949"/>
            </a:lvl8pPr>
            <a:lvl9pPr>
              <a:defRPr sz="194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8247" y="2159794"/>
            <a:ext cx="3831371" cy="4001285"/>
          </a:xfrm>
        </p:spPr>
        <p:txBody>
          <a:bodyPr/>
          <a:lstStyle>
            <a:lvl1pPr marL="0" indent="0">
              <a:buNone/>
              <a:defRPr sz="1559"/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60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247" y="479954"/>
            <a:ext cx="3831371" cy="1679840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050234" y="1036569"/>
            <a:ext cx="6013877" cy="5116178"/>
          </a:xfrm>
        </p:spPr>
        <p:txBody>
          <a:bodyPr/>
          <a:lstStyle>
            <a:lvl1pPr marL="0" indent="0">
              <a:buNone/>
              <a:defRPr sz="3118"/>
            </a:lvl1pPr>
            <a:lvl2pPr marL="445450" indent="0">
              <a:buNone/>
              <a:defRPr sz="2728"/>
            </a:lvl2pPr>
            <a:lvl3pPr marL="890900" indent="0">
              <a:buNone/>
              <a:defRPr sz="2338"/>
            </a:lvl3pPr>
            <a:lvl4pPr marL="1336350" indent="0">
              <a:buNone/>
              <a:defRPr sz="1949"/>
            </a:lvl4pPr>
            <a:lvl5pPr marL="1781800" indent="0">
              <a:buNone/>
              <a:defRPr sz="1949"/>
            </a:lvl5pPr>
            <a:lvl6pPr marL="2227250" indent="0">
              <a:buNone/>
              <a:defRPr sz="1949"/>
            </a:lvl6pPr>
            <a:lvl7pPr marL="2672700" indent="0">
              <a:buNone/>
              <a:defRPr sz="1949"/>
            </a:lvl7pPr>
            <a:lvl8pPr marL="3118150" indent="0">
              <a:buNone/>
              <a:defRPr sz="1949"/>
            </a:lvl8pPr>
            <a:lvl9pPr marL="3563600" indent="0">
              <a:buNone/>
              <a:defRPr sz="1949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8247" y="2159794"/>
            <a:ext cx="3831371" cy="4001285"/>
          </a:xfrm>
        </p:spPr>
        <p:txBody>
          <a:bodyPr/>
          <a:lstStyle>
            <a:lvl1pPr marL="0" indent="0">
              <a:buNone/>
              <a:defRPr sz="1559"/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9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01098" y="383297"/>
            <a:ext cx="2561466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6700" y="383297"/>
            <a:ext cx="7535907" cy="610108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55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История\Isto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6" y="0"/>
            <a:ext cx="11893700" cy="720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018" y="5489451"/>
            <a:ext cx="10097374" cy="90710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779" y="6472142"/>
            <a:ext cx="8315484" cy="630357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45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6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70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012818" y="6836014"/>
            <a:ext cx="1208985" cy="25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ru-RU" sz="1072">
                <a:solidFill>
                  <a:srgbClr val="BFBFBF"/>
                </a:solidFill>
              </a:rPr>
              <a:t>ProPowerPoint.Ru</a:t>
            </a:r>
            <a:endParaRPr lang="ru-RU" altLang="ru-RU" sz="1072">
              <a:solidFill>
                <a:srgbClr val="BFBFB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0620" y="1679840"/>
            <a:ext cx="9274680" cy="52937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75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380" y="4626227"/>
            <a:ext cx="10097374" cy="1429864"/>
          </a:xfrm>
        </p:spPr>
        <p:txBody>
          <a:bodyPr anchor="t"/>
          <a:lstStyle>
            <a:lvl1pPr algn="l">
              <a:defRPr sz="3897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380" y="3051377"/>
            <a:ext cx="10097374" cy="1574849"/>
          </a:xfrm>
        </p:spPr>
        <p:txBody>
          <a:bodyPr anchor="b"/>
          <a:lstStyle>
            <a:lvl1pPr marL="0" indent="0">
              <a:buNone/>
              <a:defRPr sz="1949">
                <a:solidFill>
                  <a:schemeClr val="tx1">
                    <a:tint val="75000"/>
                  </a:schemeClr>
                </a:solidFill>
              </a:defRPr>
            </a:lvl1pPr>
            <a:lvl2pPr marL="44545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909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3pPr>
            <a:lvl4pPr marL="1336350" indent="0">
              <a:buNone/>
              <a:defRPr sz="1364">
                <a:solidFill>
                  <a:schemeClr val="tx1">
                    <a:tint val="75000"/>
                  </a:schemeClr>
                </a:solidFill>
              </a:defRPr>
            </a:lvl4pPr>
            <a:lvl5pPr marL="1781800" indent="0">
              <a:buNone/>
              <a:defRPr sz="1364">
                <a:solidFill>
                  <a:schemeClr val="tx1">
                    <a:tint val="75000"/>
                  </a:schemeClr>
                </a:solidFill>
              </a:defRPr>
            </a:lvl5pPr>
            <a:lvl6pPr marL="2227250" indent="0">
              <a:buNone/>
              <a:defRPr sz="1364">
                <a:solidFill>
                  <a:schemeClr val="tx1">
                    <a:tint val="75000"/>
                  </a:schemeClr>
                </a:solidFill>
              </a:defRPr>
            </a:lvl6pPr>
            <a:lvl7pPr marL="2672700" indent="0">
              <a:buNone/>
              <a:defRPr sz="1364">
                <a:solidFill>
                  <a:schemeClr val="tx1">
                    <a:tint val="75000"/>
                  </a:schemeClr>
                </a:solidFill>
              </a:defRPr>
            </a:lvl7pPr>
            <a:lvl8pPr marL="3118150" indent="0">
              <a:buNone/>
              <a:defRPr sz="1364">
                <a:solidFill>
                  <a:schemeClr val="tx1">
                    <a:tint val="75000"/>
                  </a:schemeClr>
                </a:solidFill>
              </a:defRPr>
            </a:lvl8pPr>
            <a:lvl9pPr marL="3563600" indent="0">
              <a:buNone/>
              <a:defRPr sz="13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93963" y="6672698"/>
            <a:ext cx="2771828" cy="3832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E825A1-2149-4F30-AED9-53D6B73FD9EA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58748" y="6672698"/>
            <a:ext cx="3761767" cy="3832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13472" y="6672698"/>
            <a:ext cx="2771828" cy="38329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4FACA45-D62D-4F78-8C72-934C297B25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28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3963" y="1679841"/>
            <a:ext cx="5246674" cy="4751214"/>
          </a:xfrm>
        </p:spPr>
        <p:txBody>
          <a:bodyPr/>
          <a:lstStyle>
            <a:lvl1pPr>
              <a:defRPr sz="2728"/>
            </a:lvl1pPr>
            <a:lvl2pPr>
              <a:defRPr sz="2338"/>
            </a:lvl2pPr>
            <a:lvl3pPr>
              <a:defRPr sz="1949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38626" y="1679841"/>
            <a:ext cx="5246674" cy="4751214"/>
          </a:xfrm>
        </p:spPr>
        <p:txBody>
          <a:bodyPr/>
          <a:lstStyle>
            <a:lvl1pPr>
              <a:defRPr sz="2728"/>
            </a:lvl1pPr>
            <a:lvl2pPr>
              <a:defRPr sz="2338"/>
            </a:lvl2pPr>
            <a:lvl3pPr>
              <a:defRPr sz="1949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93963" y="6672698"/>
            <a:ext cx="2771828" cy="3832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191439-F30D-4197-A74B-2876B966B7E5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58748" y="6672698"/>
            <a:ext cx="3761767" cy="3832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13472" y="6672698"/>
            <a:ext cx="2771828" cy="38329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4016939-1B04-42D7-AD4F-7A032D42AF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35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3964" y="1611513"/>
            <a:ext cx="5248737" cy="671602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964" y="2283115"/>
            <a:ext cx="5248737" cy="4147938"/>
          </a:xfrm>
        </p:spPr>
        <p:txBody>
          <a:bodyPr/>
          <a:lstStyle>
            <a:lvl1pPr>
              <a:defRPr sz="2338"/>
            </a:lvl1pPr>
            <a:lvl2pPr>
              <a:defRPr sz="1949"/>
            </a:lvl2pPr>
            <a:lvl3pPr>
              <a:defRPr sz="1754"/>
            </a:lvl3pPr>
            <a:lvl4pPr>
              <a:defRPr sz="1559"/>
            </a:lvl4pPr>
            <a:lvl5pPr>
              <a:defRPr sz="1559"/>
            </a:lvl5pPr>
            <a:lvl6pPr>
              <a:defRPr sz="1559"/>
            </a:lvl6pPr>
            <a:lvl7pPr>
              <a:defRPr sz="1559"/>
            </a:lvl7pPr>
            <a:lvl8pPr>
              <a:defRPr sz="1559"/>
            </a:lvl8pPr>
            <a:lvl9pPr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4502" y="1611513"/>
            <a:ext cx="5250799" cy="671602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34502" y="2283115"/>
            <a:ext cx="5250799" cy="4147938"/>
          </a:xfrm>
        </p:spPr>
        <p:txBody>
          <a:bodyPr/>
          <a:lstStyle>
            <a:lvl1pPr>
              <a:defRPr sz="2338"/>
            </a:lvl1pPr>
            <a:lvl2pPr>
              <a:defRPr sz="1949"/>
            </a:lvl2pPr>
            <a:lvl3pPr>
              <a:defRPr sz="1754"/>
            </a:lvl3pPr>
            <a:lvl4pPr>
              <a:defRPr sz="1559"/>
            </a:lvl4pPr>
            <a:lvl5pPr>
              <a:defRPr sz="1559"/>
            </a:lvl5pPr>
            <a:lvl6pPr>
              <a:defRPr sz="1559"/>
            </a:lvl6pPr>
            <a:lvl7pPr>
              <a:defRPr sz="1559"/>
            </a:lvl7pPr>
            <a:lvl8pPr>
              <a:defRPr sz="1559"/>
            </a:lvl8pPr>
            <a:lvl9pPr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93963" y="6672698"/>
            <a:ext cx="2771828" cy="3832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F36E4C-182A-433F-BB42-54F0EA7D734A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58748" y="6672698"/>
            <a:ext cx="3761767" cy="3832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13472" y="6672698"/>
            <a:ext cx="2771828" cy="38329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F5DE4AA-D919-40B6-9D57-F65DD09969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088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93963" y="6672698"/>
            <a:ext cx="2771828" cy="3832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6DF5981-851A-425F-A7DD-DC23AC0DA39C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58748" y="6672698"/>
            <a:ext cx="3761767" cy="3832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13472" y="6672698"/>
            <a:ext cx="2771828" cy="38329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F7DAA9A-F4BB-4062-B094-30CAB29D9E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309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93963" y="6672698"/>
            <a:ext cx="2771828" cy="3832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B05214-D7B9-426B-B5BB-418C60DE2071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58748" y="6672698"/>
            <a:ext cx="3761767" cy="3832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13472" y="6672698"/>
            <a:ext cx="2771828" cy="38329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987A4E-EFA6-497B-949F-47F90FCFFA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578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Элегантный абстрактный\Elegant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9263" cy="719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730332" y="273307"/>
            <a:ext cx="9728208" cy="119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730331" y="1634846"/>
            <a:ext cx="9742645" cy="539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-41247" y="6969336"/>
            <a:ext cx="1305165" cy="27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169">
                <a:solidFill>
                  <a:schemeClr val="bg1"/>
                </a:solidFill>
                <a:latin typeface="Baskerville Old Face" pitchFamily="18" charset="0"/>
              </a:rPr>
              <a:t>ProPowerPoint.Ru</a:t>
            </a:r>
            <a:endParaRPr lang="ru-RU" sz="1169">
              <a:solidFill>
                <a:schemeClr val="bg1"/>
              </a:solidFill>
              <a:latin typeface="Ariston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1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8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87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87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87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87">
          <a:solidFill>
            <a:schemeClr val="tx1"/>
          </a:solidFill>
          <a:latin typeface="Calibri" pitchFamily="34" charset="0"/>
        </a:defRPr>
      </a:lvl5pPr>
      <a:lvl6pPr marL="445450" algn="ctr" rtl="0" eaLnBrk="1" fontAlgn="base" hangingPunct="1">
        <a:spcBef>
          <a:spcPct val="0"/>
        </a:spcBef>
        <a:spcAft>
          <a:spcPct val="0"/>
        </a:spcAft>
        <a:defRPr sz="4287">
          <a:solidFill>
            <a:schemeClr val="tx1"/>
          </a:solidFill>
          <a:latin typeface="Calibri" pitchFamily="34" charset="0"/>
        </a:defRPr>
      </a:lvl6pPr>
      <a:lvl7pPr marL="890900" algn="ctr" rtl="0" eaLnBrk="1" fontAlgn="base" hangingPunct="1">
        <a:spcBef>
          <a:spcPct val="0"/>
        </a:spcBef>
        <a:spcAft>
          <a:spcPct val="0"/>
        </a:spcAft>
        <a:defRPr sz="4287">
          <a:solidFill>
            <a:schemeClr val="tx1"/>
          </a:solidFill>
          <a:latin typeface="Calibri" pitchFamily="34" charset="0"/>
        </a:defRPr>
      </a:lvl7pPr>
      <a:lvl8pPr marL="1336350" algn="ctr" rtl="0" eaLnBrk="1" fontAlgn="base" hangingPunct="1">
        <a:spcBef>
          <a:spcPct val="0"/>
        </a:spcBef>
        <a:spcAft>
          <a:spcPct val="0"/>
        </a:spcAft>
        <a:defRPr sz="4287">
          <a:solidFill>
            <a:schemeClr val="tx1"/>
          </a:solidFill>
          <a:latin typeface="Calibri" pitchFamily="34" charset="0"/>
        </a:defRPr>
      </a:lvl8pPr>
      <a:lvl9pPr marL="1781800" algn="ctr" rtl="0" eaLnBrk="1" fontAlgn="base" hangingPunct="1">
        <a:spcBef>
          <a:spcPct val="0"/>
        </a:spcBef>
        <a:spcAft>
          <a:spcPct val="0"/>
        </a:spcAft>
        <a:defRPr sz="4287">
          <a:solidFill>
            <a:schemeClr val="tx1"/>
          </a:solidFill>
          <a:latin typeface="Calibri" pitchFamily="34" charset="0"/>
        </a:defRPr>
      </a:lvl9pPr>
    </p:titleStyle>
    <p:bodyStyle>
      <a:lvl1pPr marL="334087" indent="-33408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1pPr>
      <a:lvl2pPr marL="723856" indent="-27840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28" kern="1200">
          <a:solidFill>
            <a:schemeClr val="tx1"/>
          </a:solidFill>
          <a:latin typeface="+mn-lt"/>
          <a:ea typeface="+mn-ea"/>
          <a:cs typeface="+mn-cs"/>
        </a:defRPr>
      </a:lvl2pPr>
      <a:lvl3pPr marL="1113625" indent="-22272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559075" indent="-22272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49" kern="1200">
          <a:solidFill>
            <a:schemeClr val="tx1"/>
          </a:solidFill>
          <a:latin typeface="+mn-lt"/>
          <a:ea typeface="+mn-ea"/>
          <a:cs typeface="+mn-cs"/>
        </a:defRPr>
      </a:lvl4pPr>
      <a:lvl5pPr marL="2004525" indent="-22272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49" kern="1200">
          <a:solidFill>
            <a:schemeClr val="tx1"/>
          </a:solidFill>
          <a:latin typeface="+mn-lt"/>
          <a:ea typeface="+mn-ea"/>
          <a:cs typeface="+mn-cs"/>
        </a:defRPr>
      </a:lvl5pPr>
      <a:lvl6pPr marL="2449975" indent="-222725" algn="l" defTabSz="890900" rtl="0" eaLnBrk="1" latinLnBrk="0" hangingPunct="1">
        <a:spcBef>
          <a:spcPct val="20000"/>
        </a:spcBef>
        <a:buFont typeface="Arial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6pPr>
      <a:lvl7pPr marL="2895425" indent="-222725" algn="l" defTabSz="890900" rtl="0" eaLnBrk="1" latinLnBrk="0" hangingPunct="1">
        <a:spcBef>
          <a:spcPct val="20000"/>
        </a:spcBef>
        <a:buFont typeface="Arial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7pPr>
      <a:lvl8pPr marL="3340875" indent="-222725" algn="l" defTabSz="890900" rtl="0" eaLnBrk="1" latinLnBrk="0" hangingPunct="1">
        <a:spcBef>
          <a:spcPct val="20000"/>
        </a:spcBef>
        <a:buFont typeface="Arial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8pPr>
      <a:lvl9pPr marL="3786325" indent="-222725" algn="l" defTabSz="890900" rtl="0" eaLnBrk="1" latinLnBrk="0" hangingPunct="1">
        <a:spcBef>
          <a:spcPct val="20000"/>
        </a:spcBef>
        <a:buFont typeface="Arial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54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909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363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818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272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727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1181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636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История\Slid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9263" cy="719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010815" y="288306"/>
            <a:ext cx="9274486" cy="119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010815" y="1679840"/>
            <a:ext cx="9274486" cy="509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2380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8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87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87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87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87">
          <a:solidFill>
            <a:schemeClr val="tx1"/>
          </a:solidFill>
          <a:latin typeface="Calibri" pitchFamily="34" charset="0"/>
        </a:defRPr>
      </a:lvl5pPr>
      <a:lvl6pPr marL="445450" algn="ctr" rtl="0" eaLnBrk="1" fontAlgn="base" hangingPunct="1">
        <a:spcBef>
          <a:spcPct val="0"/>
        </a:spcBef>
        <a:spcAft>
          <a:spcPct val="0"/>
        </a:spcAft>
        <a:defRPr sz="4287">
          <a:solidFill>
            <a:schemeClr val="tx1"/>
          </a:solidFill>
          <a:latin typeface="Calibri" pitchFamily="34" charset="0"/>
        </a:defRPr>
      </a:lvl6pPr>
      <a:lvl7pPr marL="890900" algn="ctr" rtl="0" eaLnBrk="1" fontAlgn="base" hangingPunct="1">
        <a:spcBef>
          <a:spcPct val="0"/>
        </a:spcBef>
        <a:spcAft>
          <a:spcPct val="0"/>
        </a:spcAft>
        <a:defRPr sz="4287">
          <a:solidFill>
            <a:schemeClr val="tx1"/>
          </a:solidFill>
          <a:latin typeface="Calibri" pitchFamily="34" charset="0"/>
        </a:defRPr>
      </a:lvl7pPr>
      <a:lvl8pPr marL="1336350" algn="ctr" rtl="0" eaLnBrk="1" fontAlgn="base" hangingPunct="1">
        <a:spcBef>
          <a:spcPct val="0"/>
        </a:spcBef>
        <a:spcAft>
          <a:spcPct val="0"/>
        </a:spcAft>
        <a:defRPr sz="4287">
          <a:solidFill>
            <a:schemeClr val="tx1"/>
          </a:solidFill>
          <a:latin typeface="Calibri" pitchFamily="34" charset="0"/>
        </a:defRPr>
      </a:lvl8pPr>
      <a:lvl9pPr marL="1781800" algn="ctr" rtl="0" eaLnBrk="1" fontAlgn="base" hangingPunct="1">
        <a:spcBef>
          <a:spcPct val="0"/>
        </a:spcBef>
        <a:spcAft>
          <a:spcPct val="0"/>
        </a:spcAft>
        <a:defRPr sz="4287">
          <a:solidFill>
            <a:schemeClr val="tx1"/>
          </a:solidFill>
          <a:latin typeface="Calibri" pitchFamily="34" charset="0"/>
        </a:defRPr>
      </a:lvl9pPr>
    </p:titleStyle>
    <p:bodyStyle>
      <a:lvl1pPr marL="334087" indent="-33408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1pPr>
      <a:lvl2pPr marL="723856" indent="-27840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28" kern="1200">
          <a:solidFill>
            <a:schemeClr val="tx1"/>
          </a:solidFill>
          <a:latin typeface="+mn-lt"/>
          <a:ea typeface="+mn-ea"/>
          <a:cs typeface="+mn-cs"/>
        </a:defRPr>
      </a:lvl2pPr>
      <a:lvl3pPr marL="1113625" indent="-22272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559075" indent="-22272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49" kern="1200">
          <a:solidFill>
            <a:schemeClr val="tx1"/>
          </a:solidFill>
          <a:latin typeface="+mn-lt"/>
          <a:ea typeface="+mn-ea"/>
          <a:cs typeface="+mn-cs"/>
        </a:defRPr>
      </a:lvl4pPr>
      <a:lvl5pPr marL="2004525" indent="-22272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49" kern="1200">
          <a:solidFill>
            <a:schemeClr val="tx1"/>
          </a:solidFill>
          <a:latin typeface="+mn-lt"/>
          <a:ea typeface="+mn-ea"/>
          <a:cs typeface="+mn-cs"/>
        </a:defRPr>
      </a:lvl5pPr>
      <a:lvl6pPr marL="2449975" indent="-222725" algn="l" defTabSz="890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6pPr>
      <a:lvl7pPr marL="2895425" indent="-222725" algn="l" defTabSz="890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7pPr>
      <a:lvl8pPr marL="3340875" indent="-222725" algn="l" defTabSz="890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8pPr>
      <a:lvl9pPr marL="3786325" indent="-222725" algn="l" defTabSz="890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54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909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363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818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272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727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1181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636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700" y="383297"/>
            <a:ext cx="1024586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6700" y="1916484"/>
            <a:ext cx="1024586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6699" y="6672697"/>
            <a:ext cx="2672834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2A841-802D-4B59-8C7D-1708F5FB023E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5006" y="6672697"/>
            <a:ext cx="4009251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9730" y="6672697"/>
            <a:ext cx="2672834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48FCC-F53B-422A-A02E-7B2286A91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5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890900" rtl="0" eaLnBrk="1" latinLnBrk="0" hangingPunct="1">
        <a:lnSpc>
          <a:spcPct val="90000"/>
        </a:lnSpc>
        <a:spcBef>
          <a:spcPct val="0"/>
        </a:spcBef>
        <a:buNone/>
        <a:defRPr sz="42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725" indent="-222725" algn="l" defTabSz="890900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28" kern="1200">
          <a:solidFill>
            <a:schemeClr val="tx1"/>
          </a:solidFill>
          <a:latin typeface="+mn-lt"/>
          <a:ea typeface="+mn-ea"/>
          <a:cs typeface="+mn-cs"/>
        </a:defRPr>
      </a:lvl1pPr>
      <a:lvl2pPr marL="6681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136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3pPr>
      <a:lvl4pPr marL="15590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20045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4499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8954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3408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7863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54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909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363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818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272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727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1181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636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029" y="28428"/>
            <a:ext cx="11861682" cy="2102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706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8175" y="809360"/>
            <a:ext cx="8060911" cy="758965"/>
          </a:xfrm>
          <a:prstGeom prst="rect">
            <a:avLst/>
          </a:prstGeom>
        </p:spPr>
        <p:txBody>
          <a:bodyPr vert="horz" wrap="square" lIns="0" tIns="30074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151">
              <a:spcBef>
                <a:spcPts val="235"/>
              </a:spcBef>
            </a:pPr>
            <a:r>
              <a:rPr lang="en-US" sz="5261" spc="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 TARIXI </a:t>
            </a:r>
            <a:endParaRPr sz="526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4196" y="2756203"/>
            <a:ext cx="5379554" cy="1479832"/>
          </a:xfrm>
          <a:prstGeom prst="rect">
            <a:avLst/>
          </a:prstGeom>
        </p:spPr>
        <p:txBody>
          <a:bodyPr vert="horz" wrap="square" lIns="0" tIns="28769" rIns="0" bIns="0" rtlCol="0">
            <a:spAutoFit/>
          </a:bodyPr>
          <a:lstStyle/>
          <a:p>
            <a:pPr marL="37920">
              <a:spcBef>
                <a:spcPts val="226"/>
              </a:spcBef>
            </a:pPr>
            <a:r>
              <a:rPr lang="en-US" sz="40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1-DARS</a:t>
            </a:r>
            <a:endParaRPr lang="en-US" sz="3604" dirty="0">
              <a:solidFill>
                <a:srgbClr val="2365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920">
              <a:spcBef>
                <a:spcPts val="226"/>
              </a:spcBef>
            </a:pPr>
            <a:r>
              <a:rPr lang="en-US" sz="5261" b="1" dirty="0" err="1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</a:t>
            </a:r>
            <a:r>
              <a:rPr lang="en-US" sz="5261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526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73821" y="4020208"/>
            <a:ext cx="8304819" cy="2825701"/>
          </a:xfrm>
          <a:prstGeom prst="rect">
            <a:avLst/>
          </a:prstGeom>
        </p:spPr>
        <p:txBody>
          <a:bodyPr vert="horz" wrap="square" lIns="0" tIns="26153" rIns="0" bIns="0" rtlCol="0">
            <a:spAutoFit/>
          </a:bodyPr>
          <a:lstStyle/>
          <a:p>
            <a:pPr marL="26151">
              <a:lnSpc>
                <a:spcPts val="5848"/>
              </a:lnSpc>
              <a:spcBef>
                <a:spcPts val="206"/>
              </a:spcBef>
            </a:pPr>
            <a:endParaRPr lang="en-US" sz="2338" dirty="0">
              <a:solidFill>
                <a:srgbClr val="231F20"/>
              </a:solidFill>
              <a:latin typeface="Arial"/>
              <a:cs typeface="Arial"/>
            </a:endParaRPr>
          </a:p>
          <a:p>
            <a:pPr marL="66685">
              <a:lnSpc>
                <a:spcPts val="4096"/>
              </a:lnSpc>
            </a:pPr>
            <a:r>
              <a:rPr sz="3200" b="1" i="1" dirty="0" err="1">
                <a:solidFill>
                  <a:srgbClr val="231F20"/>
                </a:solidFill>
                <a:latin typeface="Arial"/>
                <a:cs typeface="Arial"/>
              </a:rPr>
              <a:t>O‘qituvchi</a:t>
            </a:r>
            <a:r>
              <a:rPr lang="en-US" sz="3200" b="1" i="1" dirty="0">
                <a:solidFill>
                  <a:srgbClr val="231F20"/>
                </a:solidFill>
                <a:latin typeface="Arial"/>
                <a:cs typeface="Arial"/>
              </a:rPr>
              <a:t>: </a:t>
            </a:r>
            <a:r>
              <a:rPr lang="en-US" sz="3200" dirty="0" err="1">
                <a:solidFill>
                  <a:srgbClr val="231F20"/>
                </a:solidFill>
                <a:latin typeface="Arial"/>
                <a:cs typeface="Arial"/>
              </a:rPr>
              <a:t>O‘zbekiston</a:t>
            </a:r>
            <a:r>
              <a:rPr lang="en-US" sz="3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Arial"/>
                <a:cs typeface="Arial"/>
              </a:rPr>
              <a:t>Respublikasi</a:t>
            </a:r>
            <a:r>
              <a:rPr lang="en-US" sz="3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Arial"/>
                <a:cs typeface="Arial"/>
              </a:rPr>
              <a:t>Ichki</a:t>
            </a:r>
            <a:r>
              <a:rPr lang="en-US" sz="3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Arial"/>
                <a:cs typeface="Arial"/>
              </a:rPr>
              <a:t>ishlar</a:t>
            </a:r>
            <a:r>
              <a:rPr lang="en-US" sz="3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Arial"/>
                <a:cs typeface="Arial"/>
              </a:rPr>
              <a:t>vazirligining</a:t>
            </a:r>
            <a:r>
              <a:rPr lang="en-US" sz="3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Arial"/>
                <a:cs typeface="Arial"/>
              </a:rPr>
              <a:t>ixtisoslashtirilgan</a:t>
            </a:r>
            <a:r>
              <a:rPr lang="en-US" sz="3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Arial"/>
                <a:cs typeface="Arial"/>
              </a:rPr>
              <a:t>maktab-internati</a:t>
            </a:r>
            <a:r>
              <a:rPr lang="en-US" sz="3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Arial"/>
                <a:cs typeface="Arial"/>
              </a:rPr>
              <a:t>tarix</a:t>
            </a:r>
            <a:r>
              <a:rPr lang="en-US" sz="3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Arial"/>
                <a:cs typeface="Arial"/>
              </a:rPr>
              <a:t>fani</a:t>
            </a:r>
            <a:r>
              <a:rPr lang="en-US" sz="3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Arial"/>
                <a:cs typeface="Arial"/>
              </a:rPr>
              <a:t>o‘qituvchisi</a:t>
            </a:r>
            <a:endParaRPr sz="3200" dirty="0">
              <a:latin typeface="Arial"/>
              <a:cs typeface="Arial"/>
            </a:endParaRPr>
          </a:p>
          <a:p>
            <a:pPr marL="66685" algn="ctr">
              <a:lnSpc>
                <a:spcPts val="4044"/>
              </a:lnSpc>
            </a:pPr>
            <a:r>
              <a:rPr lang="en-US" sz="3200" i="1" spc="11" dirty="0" err="1">
                <a:solidFill>
                  <a:srgbClr val="231F20"/>
                </a:solidFill>
                <a:latin typeface="Arial"/>
                <a:cs typeface="Arial"/>
              </a:rPr>
              <a:t>Usmonova</a:t>
            </a:r>
            <a:r>
              <a:rPr lang="en-US" sz="3200" i="1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3200" i="1" spc="11" dirty="0" err="1">
                <a:solidFill>
                  <a:srgbClr val="231F20"/>
                </a:solidFill>
                <a:latin typeface="Arial"/>
                <a:cs typeface="Arial"/>
              </a:rPr>
              <a:t>Matluba</a:t>
            </a:r>
            <a:r>
              <a:rPr lang="en-US" sz="3200" i="1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3200" i="1" spc="11" dirty="0" err="1">
                <a:solidFill>
                  <a:srgbClr val="231F20"/>
                </a:solidFill>
                <a:latin typeface="Arial"/>
                <a:cs typeface="Arial"/>
              </a:rPr>
              <a:t>Nosirovna</a:t>
            </a:r>
            <a:endParaRPr sz="3200" i="1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4440" y="2711316"/>
            <a:ext cx="708745" cy="152471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706"/>
          </a:p>
        </p:txBody>
      </p:sp>
      <p:sp>
        <p:nvSpPr>
          <p:cNvPr id="7" name="object 7"/>
          <p:cNvSpPr/>
          <p:nvPr/>
        </p:nvSpPr>
        <p:spPr>
          <a:xfrm>
            <a:off x="904440" y="4582878"/>
            <a:ext cx="708745" cy="140180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3706"/>
          </a:p>
        </p:txBody>
      </p:sp>
      <p:grpSp>
        <p:nvGrpSpPr>
          <p:cNvPr id="27" name="object 27"/>
          <p:cNvGrpSpPr/>
          <p:nvPr/>
        </p:nvGrpSpPr>
        <p:grpSpPr>
          <a:xfrm>
            <a:off x="9004652" y="540016"/>
            <a:ext cx="2673988" cy="1463471"/>
            <a:chOff x="4670721" y="228108"/>
            <a:chExt cx="635163" cy="603885"/>
          </a:xfrm>
        </p:grpSpPr>
        <p:sp>
          <p:nvSpPr>
            <p:cNvPr id="28" name="object 28"/>
            <p:cNvSpPr/>
            <p:nvPr/>
          </p:nvSpPr>
          <p:spPr>
            <a:xfrm>
              <a:off x="4670721" y="233911"/>
              <a:ext cx="635163" cy="598082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3706"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3706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398836" y="839749"/>
            <a:ext cx="437643" cy="864007"/>
          </a:xfrm>
          <a:prstGeom prst="rect">
            <a:avLst/>
          </a:prstGeom>
        </p:spPr>
        <p:txBody>
          <a:bodyPr vert="horz" wrap="square" lIns="0" tIns="32691" rIns="0" bIns="0" rtlCol="0">
            <a:spAutoFit/>
          </a:bodyPr>
          <a:lstStyle/>
          <a:p>
            <a:pPr>
              <a:spcBef>
                <a:spcPts val="257"/>
              </a:spcBef>
            </a:pPr>
            <a:r>
              <a:rPr lang="en-US" sz="5400" b="1" spc="2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968157" y="989240"/>
            <a:ext cx="1288889" cy="579085"/>
          </a:xfrm>
          <a:prstGeom prst="rect">
            <a:avLst/>
          </a:prstGeom>
        </p:spPr>
        <p:txBody>
          <a:bodyPr vert="horz" wrap="square" lIns="0" tIns="24845" rIns="0" bIns="0" rtlCol="0">
            <a:spAutoFit/>
          </a:bodyPr>
          <a:lstStyle/>
          <a:p>
            <a:pPr>
              <a:spcBef>
                <a:spcPts val="196"/>
              </a:spcBef>
            </a:pPr>
            <a:r>
              <a:rPr lang="en-US" sz="3600" spc="-11" dirty="0">
                <a:solidFill>
                  <a:srgbClr val="FFFFFF"/>
                </a:solidFill>
                <a:latin typeface="Arial"/>
                <a:cs typeface="Arial"/>
              </a:rPr>
              <a:t>-SINF</a:t>
            </a:r>
            <a:endParaRPr lang="en-US" sz="2677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819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zbek flag (anim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3" y="292102"/>
            <a:ext cx="1511523" cy="113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for flag ri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71" y="462919"/>
            <a:ext cx="156652" cy="619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TDPU - Nizomiy nomidagi Toshkent davlat pedagogika universite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21" y="1301857"/>
            <a:ext cx="9782628" cy="585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97258" y="6585787"/>
            <a:ext cx="2394857" cy="569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2"/>
          <p:cNvSpPr/>
          <p:nvPr/>
        </p:nvSpPr>
        <p:spPr>
          <a:xfrm>
            <a:off x="2099253" y="128368"/>
            <a:ext cx="9794524" cy="108611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706"/>
          </a:p>
        </p:txBody>
      </p:sp>
      <p:sp>
        <p:nvSpPr>
          <p:cNvPr id="8" name="TextBox 7"/>
          <p:cNvSpPr txBox="1"/>
          <p:nvPr/>
        </p:nvSpPr>
        <p:spPr>
          <a:xfrm>
            <a:off x="2113766" y="292102"/>
            <a:ext cx="9948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Temuriylar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sulolasining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inqirozi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76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646E-6 0.75069 L 1.56646E-6 1.38778E-1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zbek flag (anim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3" y="292102"/>
            <a:ext cx="1511523" cy="113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for flag ris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71" y="462919"/>
            <a:ext cx="156652" cy="619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" t="19329" r="4851" b="3951"/>
          <a:stretch/>
        </p:blipFill>
        <p:spPr>
          <a:xfrm>
            <a:off x="2084739" y="1800388"/>
            <a:ext cx="9794524" cy="5204121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2084739" y="292102"/>
            <a:ext cx="9794524" cy="13730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706"/>
          </a:p>
        </p:txBody>
      </p:sp>
      <p:sp>
        <p:nvSpPr>
          <p:cNvPr id="10" name="TextBox 9"/>
          <p:cNvSpPr txBox="1"/>
          <p:nvPr/>
        </p:nvSpPr>
        <p:spPr>
          <a:xfrm>
            <a:off x="1737342" y="316888"/>
            <a:ext cx="10518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Shayboniylar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Xorazm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XVI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asrda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49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646E-6 0.75069 L 1.56646E-6 1.38778E-1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zbek flag (anim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3" y="292102"/>
            <a:ext cx="1511523" cy="113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for flag ri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71" y="462919"/>
            <a:ext cx="156652" cy="619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06142106"/>
              </p:ext>
            </p:extLst>
          </p:nvPr>
        </p:nvGraphicFramePr>
        <p:xfrm>
          <a:off x="2351314" y="1712686"/>
          <a:ext cx="8621486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object 2"/>
          <p:cNvSpPr/>
          <p:nvPr/>
        </p:nvSpPr>
        <p:spPr>
          <a:xfrm>
            <a:off x="2113766" y="173040"/>
            <a:ext cx="9780011" cy="13730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70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1999" y="349775"/>
            <a:ext cx="7024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XONLIKLARGA BO‘LINIB KETISH SABABLARI: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75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646E-6 0.75069 L 1.56646E-6 1.38778E-1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7584" y="2157301"/>
            <a:ext cx="103586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uz-Cyrl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Mustaqilligimiz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xronologiyasini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uz-Cyrl-UZ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uz-Cyrl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8-sinf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tarixi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darsligidagi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mavzusini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2"/>
          <p:cNvSpPr/>
          <p:nvPr/>
        </p:nvSpPr>
        <p:spPr>
          <a:xfrm>
            <a:off x="-14515" y="232747"/>
            <a:ext cx="11922805" cy="13730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706"/>
          </a:p>
        </p:txBody>
      </p:sp>
      <p:sp>
        <p:nvSpPr>
          <p:cNvPr id="9" name="TextBox 8"/>
          <p:cNvSpPr txBox="1"/>
          <p:nvPr/>
        </p:nvSpPr>
        <p:spPr>
          <a:xfrm>
            <a:off x="1470455" y="431705"/>
            <a:ext cx="9757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18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932" y="2786743"/>
            <a:ext cx="3704104" cy="32642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148" y="161787"/>
            <a:ext cx="2859314" cy="1468893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36275745"/>
              </p:ext>
            </p:extLst>
          </p:nvPr>
        </p:nvGraphicFramePr>
        <p:xfrm>
          <a:off x="522514" y="2119086"/>
          <a:ext cx="7155544" cy="4818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object 2"/>
          <p:cNvSpPr/>
          <p:nvPr/>
        </p:nvSpPr>
        <p:spPr>
          <a:xfrm>
            <a:off x="2341" y="161787"/>
            <a:ext cx="8989567" cy="146889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706"/>
          </a:p>
        </p:txBody>
      </p:sp>
      <p:sp>
        <p:nvSpPr>
          <p:cNvPr id="12" name="TextBox 11"/>
          <p:cNvSpPr txBox="1"/>
          <p:nvPr/>
        </p:nvSpPr>
        <p:spPr>
          <a:xfrm>
            <a:off x="229925" y="296068"/>
            <a:ext cx="8564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MUSTAQILLIGIMIZ XRONOLOGIYASI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817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148" y="0"/>
            <a:ext cx="2859314" cy="18723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641" t="9746" r="18938" b="397"/>
          <a:stretch/>
        </p:blipFill>
        <p:spPr>
          <a:xfrm>
            <a:off x="6335069" y="2104996"/>
            <a:ext cx="5080000" cy="33988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77" y="2104996"/>
            <a:ext cx="5159656" cy="3398819"/>
          </a:xfrm>
          <a:prstGeom prst="rect">
            <a:avLst/>
          </a:prstGeom>
        </p:spPr>
      </p:pic>
      <p:sp>
        <p:nvSpPr>
          <p:cNvPr id="6" name="object 2"/>
          <p:cNvSpPr/>
          <p:nvPr/>
        </p:nvSpPr>
        <p:spPr>
          <a:xfrm>
            <a:off x="0" y="0"/>
            <a:ext cx="9007148" cy="18723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706"/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432525" y="232654"/>
            <a:ext cx="7982858" cy="1277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2725" indent="-222725" algn="l" defTabSz="890900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2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8175" indent="-222725" algn="l" defTabSz="890900" rtl="0" eaLnBrk="1" latinLnBrk="0" hangingPunct="1">
              <a:lnSpc>
                <a:spcPct val="90000"/>
              </a:lnSpc>
              <a:spcBef>
                <a:spcPts val="487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3625" indent="-222725" algn="l" defTabSz="890900" rtl="0" eaLnBrk="1" latinLnBrk="0" hangingPunct="1">
              <a:lnSpc>
                <a:spcPct val="90000"/>
              </a:lnSpc>
              <a:spcBef>
                <a:spcPts val="487"/>
              </a:spcBef>
              <a:buFont typeface="Arial" panose="020B0604020202020204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9075" indent="-222725" algn="l" defTabSz="890900" rtl="0" eaLnBrk="1" latinLnBrk="0" hangingPunct="1">
              <a:lnSpc>
                <a:spcPct val="90000"/>
              </a:lnSpc>
              <a:spcBef>
                <a:spcPts val="487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4525" indent="-222725" algn="l" defTabSz="890900" rtl="0" eaLnBrk="1" latinLnBrk="0" hangingPunct="1">
              <a:lnSpc>
                <a:spcPct val="90000"/>
              </a:lnSpc>
              <a:spcBef>
                <a:spcPts val="487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49975" indent="-222725" algn="l" defTabSz="890900" rtl="0" eaLnBrk="1" latinLnBrk="0" hangingPunct="1">
              <a:lnSpc>
                <a:spcPct val="90000"/>
              </a:lnSpc>
              <a:spcBef>
                <a:spcPts val="487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5425" indent="-222725" algn="l" defTabSz="890900" rtl="0" eaLnBrk="1" latinLnBrk="0" hangingPunct="1">
              <a:lnSpc>
                <a:spcPct val="90000"/>
              </a:lnSpc>
              <a:spcBef>
                <a:spcPts val="487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0875" indent="-222725" algn="l" defTabSz="890900" rtl="0" eaLnBrk="1" latinLnBrk="0" hangingPunct="1">
              <a:lnSpc>
                <a:spcPct val="90000"/>
              </a:lnSpc>
              <a:spcBef>
                <a:spcPts val="487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6325" indent="-222725" algn="l" defTabSz="890900" rtl="0" eaLnBrk="1" latinLnBrk="0" hangingPunct="1">
              <a:lnSpc>
                <a:spcPct val="90000"/>
              </a:lnSpc>
              <a:spcBef>
                <a:spcPts val="487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5450" lvl="1" indent="0" algn="ctr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“SEN – QUDRAT  MANBAI,  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SAODAT  MASKANI, 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JONAJON O‘ZBEKISTONIM!”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377" y="5503815"/>
            <a:ext cx="10819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Buyuk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tarixda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hech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narsa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izsiz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ketmaydi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xalqlarning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qonida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tarixiy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xotirasida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yashaydi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r"/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Shavkat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Mirziyoyev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7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148" y="0"/>
            <a:ext cx="2859314" cy="14949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443" y="4363159"/>
            <a:ext cx="4097778" cy="2730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27" y="1574319"/>
            <a:ext cx="4097778" cy="27307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8259" y="1574319"/>
            <a:ext cx="4097778" cy="2730784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0" y="0"/>
            <a:ext cx="9007148" cy="149497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706"/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310605" y="22628"/>
            <a:ext cx="7982858" cy="1019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2725" indent="-222725" algn="l" defTabSz="890900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27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8175" indent="-222725" algn="l" defTabSz="890900" rtl="0" eaLnBrk="1" latinLnBrk="0" hangingPunct="1">
              <a:lnSpc>
                <a:spcPct val="90000"/>
              </a:lnSpc>
              <a:spcBef>
                <a:spcPts val="487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3625" indent="-222725" algn="l" defTabSz="890900" rtl="0" eaLnBrk="1" latinLnBrk="0" hangingPunct="1">
              <a:lnSpc>
                <a:spcPct val="90000"/>
              </a:lnSpc>
              <a:spcBef>
                <a:spcPts val="487"/>
              </a:spcBef>
              <a:buFont typeface="Arial" panose="020B0604020202020204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9075" indent="-222725" algn="l" defTabSz="890900" rtl="0" eaLnBrk="1" latinLnBrk="0" hangingPunct="1">
              <a:lnSpc>
                <a:spcPct val="90000"/>
              </a:lnSpc>
              <a:spcBef>
                <a:spcPts val="487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4525" indent="-222725" algn="l" defTabSz="890900" rtl="0" eaLnBrk="1" latinLnBrk="0" hangingPunct="1">
              <a:lnSpc>
                <a:spcPct val="90000"/>
              </a:lnSpc>
              <a:spcBef>
                <a:spcPts val="487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49975" indent="-222725" algn="l" defTabSz="890900" rtl="0" eaLnBrk="1" latinLnBrk="0" hangingPunct="1">
              <a:lnSpc>
                <a:spcPct val="90000"/>
              </a:lnSpc>
              <a:spcBef>
                <a:spcPts val="487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5425" indent="-222725" algn="l" defTabSz="890900" rtl="0" eaLnBrk="1" latinLnBrk="0" hangingPunct="1">
              <a:lnSpc>
                <a:spcPct val="90000"/>
              </a:lnSpc>
              <a:spcBef>
                <a:spcPts val="487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0875" indent="-222725" algn="l" defTabSz="890900" rtl="0" eaLnBrk="1" latinLnBrk="0" hangingPunct="1">
              <a:lnSpc>
                <a:spcPct val="90000"/>
              </a:lnSpc>
              <a:spcBef>
                <a:spcPts val="487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6325" indent="-222725" algn="l" defTabSz="890900" rtl="0" eaLnBrk="1" latinLnBrk="0" hangingPunct="1">
              <a:lnSpc>
                <a:spcPct val="90000"/>
              </a:lnSpc>
              <a:spcBef>
                <a:spcPts val="487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5450" lvl="1" indent="0" algn="ctr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“SEN – QUDRAT  MANBAI,  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SAODAT  MASKANI, 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JONAJON O‘ZBEKISTONIM!”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68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zbek flag (anim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3" y="292102"/>
            <a:ext cx="1511523" cy="113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for flag ri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71" y="462919"/>
            <a:ext cx="156652" cy="619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73787716"/>
              </p:ext>
            </p:extLst>
          </p:nvPr>
        </p:nvGraphicFramePr>
        <p:xfrm>
          <a:off x="2113766" y="1059543"/>
          <a:ext cx="9765497" cy="6139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object 2"/>
          <p:cNvSpPr/>
          <p:nvPr/>
        </p:nvSpPr>
        <p:spPr>
          <a:xfrm>
            <a:off x="2154993" y="58055"/>
            <a:ext cx="9724269" cy="123371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706"/>
          </a:p>
        </p:txBody>
      </p:sp>
      <p:sp>
        <p:nvSpPr>
          <p:cNvPr id="12" name="TextBox 11"/>
          <p:cNvSpPr txBox="1"/>
          <p:nvPr/>
        </p:nvSpPr>
        <p:spPr>
          <a:xfrm>
            <a:off x="2565210" y="91441"/>
            <a:ext cx="8903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7-sinf “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tarixi”dan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nimalarni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o‘rgandik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646E-6 0.75069 L 1.56646E-6 1.38778E-1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zbek flag (anim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3" y="292102"/>
            <a:ext cx="1511523" cy="113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for flag ri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71" y="462919"/>
            <a:ext cx="156652" cy="619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b="1337"/>
          <a:stretch/>
        </p:blipFill>
        <p:spPr>
          <a:xfrm>
            <a:off x="2107624" y="1542870"/>
            <a:ext cx="9724269" cy="5336902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2154993" y="101597"/>
            <a:ext cx="9724269" cy="123371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706"/>
          </a:p>
        </p:txBody>
      </p:sp>
      <p:sp>
        <p:nvSpPr>
          <p:cNvPr id="8" name="TextBox 7"/>
          <p:cNvSpPr txBox="1"/>
          <p:nvPr/>
        </p:nvSpPr>
        <p:spPr>
          <a:xfrm>
            <a:off x="2565210" y="134983"/>
            <a:ext cx="8903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7-sinf “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tarixi”dan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nimalarni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o‘rgandik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18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646E-6 0.75069 L 1.56646E-6 1.38778E-1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zbek flag (anim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93" y="287505"/>
            <a:ext cx="1511523" cy="113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for flag ris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35" y="462919"/>
            <a:ext cx="156652" cy="619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15121" t="-741" r="18489"/>
          <a:stretch/>
        </p:blipFill>
        <p:spPr>
          <a:xfrm>
            <a:off x="2113766" y="1969100"/>
            <a:ext cx="3939711" cy="47061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691085" y="2337039"/>
            <a:ext cx="47461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Buyuk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Sohibqiron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Amir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Temur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(1336-1405)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Temuriylar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sulolasi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(1370-1501-yillarda Samarqand, 1506-yilda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Hirotda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hukmronlik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qilgan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2"/>
          <p:cNvSpPr/>
          <p:nvPr/>
        </p:nvSpPr>
        <p:spPr>
          <a:xfrm>
            <a:off x="2154993" y="188681"/>
            <a:ext cx="9724269" cy="123371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706"/>
          </a:p>
        </p:txBody>
      </p:sp>
      <p:sp>
        <p:nvSpPr>
          <p:cNvPr id="10" name="TextBox 9"/>
          <p:cNvSpPr txBox="1"/>
          <p:nvPr/>
        </p:nvSpPr>
        <p:spPr>
          <a:xfrm>
            <a:off x="2565210" y="222067"/>
            <a:ext cx="8903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7-sinf “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tarixi”dan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nimalarni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o‘rgandik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08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646E-6 0.75069 L 1.56646E-6 1.38778E-1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zbek flag (anim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3" y="292102"/>
            <a:ext cx="1511523" cy="113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for flag ri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71" y="462919"/>
            <a:ext cx="156652" cy="619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8063" y="2324710"/>
            <a:ext cx="5791200" cy="446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08" y="2339225"/>
            <a:ext cx="3648600" cy="44665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object 2"/>
          <p:cNvSpPr/>
          <p:nvPr/>
        </p:nvSpPr>
        <p:spPr>
          <a:xfrm>
            <a:off x="2169508" y="147568"/>
            <a:ext cx="9724269" cy="182637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706"/>
          </a:p>
        </p:txBody>
      </p:sp>
      <p:sp>
        <p:nvSpPr>
          <p:cNvPr id="11" name="TextBox 10"/>
          <p:cNvSpPr txBox="1"/>
          <p:nvPr/>
        </p:nvSpPr>
        <p:spPr>
          <a:xfrm>
            <a:off x="2618085" y="190590"/>
            <a:ext cx="9094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8-sinf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darsligi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Vatanimizning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XVI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asrdan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XIX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o‘rtalarigacha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tarixini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o‘rganadi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4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646E-6 0.75069 L 1.56646E-6 1.38778E-1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zbek flag (anim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3" y="292102"/>
            <a:ext cx="1511523" cy="113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for flag ri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71" y="462919"/>
            <a:ext cx="156652" cy="619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lated image"/>
          <p:cNvPicPr>
            <a:picLocks noGrp="1"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5" b="7383"/>
          <a:stretch/>
        </p:blipFill>
        <p:spPr bwMode="auto">
          <a:xfrm>
            <a:off x="2084739" y="1668420"/>
            <a:ext cx="9794524" cy="532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2"/>
          <p:cNvSpPr/>
          <p:nvPr/>
        </p:nvSpPr>
        <p:spPr>
          <a:xfrm>
            <a:off x="2084739" y="116114"/>
            <a:ext cx="9794524" cy="137631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706"/>
          </a:p>
        </p:txBody>
      </p:sp>
      <p:sp>
        <p:nvSpPr>
          <p:cNvPr id="9" name="TextBox 8"/>
          <p:cNvSpPr txBox="1"/>
          <p:nvPr/>
        </p:nvSpPr>
        <p:spPr>
          <a:xfrm>
            <a:off x="2254465" y="234886"/>
            <a:ext cx="9815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Tarixchi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olimlar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davrga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So‘nggi</a:t>
            </a:r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asrlar</a:t>
            </a:r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xonliklar</a:t>
            </a:r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 nom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berishgan</a:t>
            </a:r>
            <a:endParaRPr lang="ru-RU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5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646E-6 0.75069 L 1.56646E-6 1.38778E-1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lega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rinnayaKart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Elegant</Template>
  <TotalTime>654</TotalTime>
  <Words>320</Words>
  <Application>Microsoft Office PowerPoint</Application>
  <PresentationFormat>Произвольный</PresentationFormat>
  <Paragraphs>52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Ariston</vt:lpstr>
      <vt:lpstr>Baskerville Old Face</vt:lpstr>
      <vt:lpstr>Calibri</vt:lpstr>
      <vt:lpstr>Calibri Light</vt:lpstr>
      <vt:lpstr>Times New Roman</vt:lpstr>
      <vt:lpstr>Elegant</vt:lpstr>
      <vt:lpstr>StarinnayaKarta</vt:lpstr>
      <vt:lpstr>Тема Office</vt:lpstr>
      <vt:lpstr>O‘ZBEKISTON TARIXI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BIRLASHGAN  MILLATLAR  TASHKILOTI (BMT)</dc:title>
  <dc:creator>Пользователь Windows</dc:creator>
  <cp:lastModifiedBy>User</cp:lastModifiedBy>
  <cp:revision>72</cp:revision>
  <dcterms:created xsi:type="dcterms:W3CDTF">2020-04-02T10:55:06Z</dcterms:created>
  <dcterms:modified xsi:type="dcterms:W3CDTF">2021-02-21T12:39:10Z</dcterms:modified>
</cp:coreProperties>
</file>