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2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3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1" r:id="rId1"/>
    <p:sldMasterId id="2147483799" r:id="rId2"/>
    <p:sldMasterId id="2147483900" r:id="rId3"/>
    <p:sldMasterId id="2147483913" r:id="rId4"/>
  </p:sldMasterIdLst>
  <p:notesMasterIdLst>
    <p:notesMasterId r:id="rId21"/>
  </p:notesMasterIdLst>
  <p:handoutMasterIdLst>
    <p:handoutMasterId r:id="rId22"/>
  </p:handoutMasterIdLst>
  <p:sldIdLst>
    <p:sldId id="390" r:id="rId5"/>
    <p:sldId id="450" r:id="rId6"/>
    <p:sldId id="498" r:id="rId7"/>
    <p:sldId id="499" r:id="rId8"/>
    <p:sldId id="500" r:id="rId9"/>
    <p:sldId id="473" r:id="rId10"/>
    <p:sldId id="501" r:id="rId11"/>
    <p:sldId id="474" r:id="rId12"/>
    <p:sldId id="502" r:id="rId13"/>
    <p:sldId id="503" r:id="rId14"/>
    <p:sldId id="504" r:id="rId15"/>
    <p:sldId id="475" r:id="rId16"/>
    <p:sldId id="491" r:id="rId17"/>
    <p:sldId id="505" r:id="rId18"/>
    <p:sldId id="506" r:id="rId19"/>
    <p:sldId id="440" r:id="rId20"/>
  </p:sldIdLst>
  <p:sldSz cx="9144000" cy="5143500" type="screen16x9"/>
  <p:notesSz cx="6735763" cy="9866313"/>
  <p:defaultTextStyle>
    <a:defPPr>
      <a:defRPr lang="en-US"/>
    </a:defPPr>
    <a:lvl1pPr marL="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3429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FFCCFF"/>
    <a:srgbClr val="FFFF99"/>
    <a:srgbClr val="99FF99"/>
    <a:srgbClr val="CC3399"/>
    <a:srgbClr val="008000"/>
    <a:srgbClr val="FF33CC"/>
    <a:srgbClr val="FF9900"/>
    <a:srgbClr val="FF66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549" autoAdjust="0"/>
  </p:normalViewPr>
  <p:slideViewPr>
    <p:cSldViewPr snapToGrid="0">
      <p:cViewPr varScale="1">
        <p:scale>
          <a:sx n="86" d="100"/>
          <a:sy n="86" d="100"/>
        </p:scale>
        <p:origin x="960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261DA-2E9C-433B-A2AA-31EC04CCF677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8FD3ED-3B66-4117-A4D4-CCBC856C4F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3019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311F2-C6F7-4408-8A94-D7C2217BC54F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1900"/>
            <a:ext cx="5919787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D4C1E-46C9-452C-9820-5F259BFDCB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02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9D4C1E-46C9-452C-9820-5F259BFDCBE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011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1148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2456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8573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5254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6845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64749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3500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1878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0007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0287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1915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9D4C1E-46C9-452C-9820-5F259BFDCBE1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3429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43928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583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19489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BAD757-11CA-46C7-9E87-431DC55176E6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94891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3760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3"/>
            <a:ext cx="7772401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1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378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608607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55672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1969984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54278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254278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159228"/>
            <a:ext cx="3813049" cy="127730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98010646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1541132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8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3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70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4" y="1229845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8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3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7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4" y="236516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8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3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7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4" y="3500481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4396476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4879493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36516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3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1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50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5" y="3500481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8187546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8962211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3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1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50" y="122984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5" y="122984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3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1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7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50" y="2914932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5" y="2914935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2693297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64489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7540958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4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0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4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0" y="291493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7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643" i="1"/>
            </a:lvl2pPr>
            <a:lvl3pPr marL="0" indent="0">
              <a:buNone/>
              <a:defRPr sz="643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3848465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2063902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5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1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17263799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87116149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4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40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4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2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563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072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429"/>
              </a:spcAft>
              <a:buFont typeface="Arial" panose="020B0604020202020204" pitchFamily="34" charset="0"/>
              <a:buNone/>
              <a:defRPr sz="749" i="1"/>
            </a:lvl2pPr>
            <a:lvl3pPr marL="0" indent="0" algn="ctr">
              <a:buNone/>
              <a:defRPr sz="749"/>
            </a:lvl3pPr>
            <a:lvl4pPr marL="275556" indent="-91853">
              <a:defRPr sz="643"/>
            </a:lvl4pPr>
            <a:lvl5pPr>
              <a:defRPr sz="643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08191336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3"/>
            <a:ext cx="6858000" cy="1790700"/>
          </a:xfrm>
        </p:spPr>
        <p:txBody>
          <a:bodyPr anchor="b"/>
          <a:lstStyle>
            <a:lvl1pPr algn="ctr"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670"/>
            </a:lvl1pPr>
            <a:lvl2pPr marL="318229" indent="0" algn="ctr">
              <a:buNone/>
              <a:defRPr sz="1392"/>
            </a:lvl2pPr>
            <a:lvl3pPr marL="636459" indent="0" algn="ctr">
              <a:buNone/>
              <a:defRPr sz="1253"/>
            </a:lvl3pPr>
            <a:lvl4pPr marL="954688" indent="0" algn="ctr">
              <a:buNone/>
              <a:defRPr sz="1114"/>
            </a:lvl4pPr>
            <a:lvl5pPr marL="1272918" indent="0" algn="ctr">
              <a:buNone/>
              <a:defRPr sz="1114"/>
            </a:lvl5pPr>
            <a:lvl6pPr marL="1591147" indent="0" algn="ctr">
              <a:buNone/>
              <a:defRPr sz="1114"/>
            </a:lvl6pPr>
            <a:lvl7pPr marL="1909377" indent="0" algn="ctr">
              <a:buNone/>
              <a:defRPr sz="1114"/>
            </a:lvl7pPr>
            <a:lvl8pPr marL="2227606" indent="0" algn="ctr">
              <a:buNone/>
              <a:defRPr sz="1114"/>
            </a:lvl8pPr>
            <a:lvl9pPr marL="2545836" indent="0" algn="ctr">
              <a:buNone/>
              <a:defRPr sz="111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71768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840444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176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670">
                <a:solidFill>
                  <a:schemeClr val="tx1">
                    <a:tint val="75000"/>
                  </a:schemeClr>
                </a:solidFill>
              </a:defRPr>
            </a:lvl1pPr>
            <a:lvl2pPr marL="318229" indent="0">
              <a:buNone/>
              <a:defRPr sz="1392">
                <a:solidFill>
                  <a:schemeClr val="tx1">
                    <a:tint val="75000"/>
                  </a:schemeClr>
                </a:solidFill>
              </a:defRPr>
            </a:lvl2pPr>
            <a:lvl3pPr marL="636459" indent="0">
              <a:buNone/>
              <a:defRPr sz="1253">
                <a:solidFill>
                  <a:schemeClr val="tx1">
                    <a:tint val="75000"/>
                  </a:schemeClr>
                </a:solidFill>
              </a:defRPr>
            </a:lvl3pPr>
            <a:lvl4pPr marL="95468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4pPr>
            <a:lvl5pPr marL="1272918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5pPr>
            <a:lvl6pPr marL="159114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6pPr>
            <a:lvl7pPr marL="1909377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7pPr>
            <a:lvl8pPr marL="222760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8pPr>
            <a:lvl9pPr marL="2545836" indent="0">
              <a:buNone/>
              <a:defRPr sz="11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902958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46855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3"/>
            <a:ext cx="386834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7"/>
            <a:ext cx="386834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3"/>
            <a:ext cx="3887391" cy="617934"/>
          </a:xfrm>
        </p:spPr>
        <p:txBody>
          <a:bodyPr anchor="b"/>
          <a:lstStyle>
            <a:lvl1pPr marL="0" indent="0">
              <a:buNone/>
              <a:defRPr sz="1670" b="1"/>
            </a:lvl1pPr>
            <a:lvl2pPr marL="318229" indent="0">
              <a:buNone/>
              <a:defRPr sz="1392" b="1"/>
            </a:lvl2pPr>
            <a:lvl3pPr marL="636459" indent="0">
              <a:buNone/>
              <a:defRPr sz="1253" b="1"/>
            </a:lvl3pPr>
            <a:lvl4pPr marL="954688" indent="0">
              <a:buNone/>
              <a:defRPr sz="1114" b="1"/>
            </a:lvl4pPr>
            <a:lvl5pPr marL="1272918" indent="0">
              <a:buNone/>
              <a:defRPr sz="1114" b="1"/>
            </a:lvl5pPr>
            <a:lvl6pPr marL="1591147" indent="0">
              <a:buNone/>
              <a:defRPr sz="1114" b="1"/>
            </a:lvl6pPr>
            <a:lvl7pPr marL="1909377" indent="0">
              <a:buNone/>
              <a:defRPr sz="1114" b="1"/>
            </a:lvl7pPr>
            <a:lvl8pPr marL="2227606" indent="0">
              <a:buNone/>
              <a:defRPr sz="1114" b="1"/>
            </a:lvl8pPr>
            <a:lvl9pPr marL="2545836" indent="0">
              <a:buNone/>
              <a:defRPr sz="111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7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6182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8531341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184577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536228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8"/>
          </a:xfrm>
        </p:spPr>
        <p:txBody>
          <a:bodyPr/>
          <a:lstStyle>
            <a:lvl1pPr>
              <a:defRPr sz="2227"/>
            </a:lvl1pPr>
            <a:lvl2pPr>
              <a:defRPr sz="1949"/>
            </a:lvl2pPr>
            <a:lvl3pPr>
              <a:defRPr sz="1670"/>
            </a:lvl3pPr>
            <a:lvl4pPr>
              <a:defRPr sz="1392"/>
            </a:lvl4pPr>
            <a:lvl5pPr>
              <a:defRPr sz="1392"/>
            </a:lvl5pPr>
            <a:lvl6pPr>
              <a:defRPr sz="1392"/>
            </a:lvl6pPr>
            <a:lvl7pPr>
              <a:defRPr sz="1392"/>
            </a:lvl7pPr>
            <a:lvl8pPr>
              <a:defRPr sz="1392"/>
            </a:lvl8pPr>
            <a:lvl9pPr>
              <a:defRPr sz="1392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17420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2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8"/>
          </a:xfrm>
        </p:spPr>
        <p:txBody>
          <a:bodyPr anchor="t"/>
          <a:lstStyle>
            <a:lvl1pPr marL="0" indent="0">
              <a:buNone/>
              <a:defRPr sz="2227"/>
            </a:lvl1pPr>
            <a:lvl2pPr marL="318229" indent="0">
              <a:buNone/>
              <a:defRPr sz="1949"/>
            </a:lvl2pPr>
            <a:lvl3pPr marL="636459" indent="0">
              <a:buNone/>
              <a:defRPr sz="1670"/>
            </a:lvl3pPr>
            <a:lvl4pPr marL="954688" indent="0">
              <a:buNone/>
              <a:defRPr sz="1392"/>
            </a:lvl4pPr>
            <a:lvl5pPr marL="1272918" indent="0">
              <a:buNone/>
              <a:defRPr sz="1392"/>
            </a:lvl5pPr>
            <a:lvl6pPr marL="1591147" indent="0">
              <a:buNone/>
              <a:defRPr sz="1392"/>
            </a:lvl6pPr>
            <a:lvl7pPr marL="1909377" indent="0">
              <a:buNone/>
              <a:defRPr sz="1392"/>
            </a:lvl7pPr>
            <a:lvl8pPr marL="2227606" indent="0">
              <a:buNone/>
              <a:defRPr sz="1392"/>
            </a:lvl8pPr>
            <a:lvl9pPr marL="2545836" indent="0">
              <a:buNone/>
              <a:defRPr sz="1392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114"/>
            </a:lvl1pPr>
            <a:lvl2pPr marL="318229" indent="0">
              <a:buNone/>
              <a:defRPr sz="974"/>
            </a:lvl2pPr>
            <a:lvl3pPr marL="636459" indent="0">
              <a:buNone/>
              <a:defRPr sz="835"/>
            </a:lvl3pPr>
            <a:lvl4pPr marL="954688" indent="0">
              <a:buNone/>
              <a:defRPr sz="696"/>
            </a:lvl4pPr>
            <a:lvl5pPr marL="1272918" indent="0">
              <a:buNone/>
              <a:defRPr sz="696"/>
            </a:lvl5pPr>
            <a:lvl6pPr marL="1591147" indent="0">
              <a:buNone/>
              <a:defRPr sz="696"/>
            </a:lvl6pPr>
            <a:lvl7pPr marL="1909377" indent="0">
              <a:buNone/>
              <a:defRPr sz="696"/>
            </a:lvl7pPr>
            <a:lvl8pPr marL="2227606" indent="0">
              <a:buNone/>
              <a:defRPr sz="696"/>
            </a:lvl8pPr>
            <a:lvl9pPr marL="2545836" indent="0">
              <a:buNone/>
              <a:defRPr sz="69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5915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915987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604694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5"/>
            <a:ext cx="77724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60"/>
            <a:ext cx="640080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525817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0312"/>
          </a:xfrm>
        </p:spPr>
        <p:txBody>
          <a:bodyPr lIns="0" tIns="0" rIns="0" bIns="0"/>
          <a:lstStyle>
            <a:lvl1pPr>
              <a:defRPr sz="11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8868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1631850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5"/>
            <a:ext cx="8190071" cy="308054"/>
          </a:xfrm>
        </p:spPr>
        <p:txBody>
          <a:bodyPr lIns="0" tIns="0" rIns="0" bIns="0"/>
          <a:lstStyle>
            <a:lvl1pPr>
              <a:defRPr sz="2002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6914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5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5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2998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121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3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5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1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474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24512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11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766" userDrawn="1">
          <p15:clr>
            <a:srgbClr val="FBAE40"/>
          </p15:clr>
        </p15:guide>
        <p15:guide id="2" pos="1361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0532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57828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65630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51881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4" indent="-114284">
              <a:buFont typeface="Arial" panose="020B0604020202020204" pitchFamily="34" charset="0"/>
              <a:buChar char="•"/>
              <a:defRPr sz="1049"/>
            </a:lvl2pPr>
            <a:lvl3pPr marL="228568" indent="-114284">
              <a:defRPr sz="1049"/>
            </a:lvl3pPr>
            <a:lvl4pPr marL="399993" indent="-171425">
              <a:defRPr sz="1049"/>
            </a:lvl4pPr>
            <a:lvl5pPr marL="571418" indent="-171425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137481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06509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0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69150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595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423440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051531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2291463"/>
            <a:ext cx="3813049" cy="224125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109729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232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0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3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44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957611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118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86702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6141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528304"/>
            <a:ext cx="3813049" cy="1004405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286927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121348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407233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407233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407233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407233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629546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8961672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407233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07233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407233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83455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9993208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63806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363806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4478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7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5326308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138969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190701"/>
            <a:ext cx="1831086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190701"/>
            <a:ext cx="1831086" cy="840102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190701"/>
            <a:ext cx="1831086" cy="840102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190701"/>
            <a:ext cx="1831086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1831086" cy="1285169"/>
          </a:xfrm>
        </p:spPr>
        <p:txBody>
          <a:bodyPr/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29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049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77873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66424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190701"/>
            <a:ext cx="2496312" cy="840102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190701"/>
            <a:ext cx="2496312" cy="840102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190701"/>
            <a:ext cx="2496312" cy="840102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29"/>
            <a:ext cx="2496312" cy="1313019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099408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0876309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0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0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2421535"/>
            <a:ext cx="3813049" cy="60926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4" y="2421535"/>
            <a:ext cx="3813049" cy="60926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049">
                <a:solidFill>
                  <a:srgbClr val="FFFFFF"/>
                </a:solidFill>
              </a:defRPr>
            </a:lvl2pPr>
            <a:lvl3pPr marL="257145" indent="-128573">
              <a:defRPr sz="1049">
                <a:solidFill>
                  <a:srgbClr val="FFFFFF"/>
                </a:solidFill>
              </a:defRPr>
            </a:lvl3pPr>
            <a:lvl4pPr marL="385717" indent="-128573">
              <a:defRPr sz="1049">
                <a:solidFill>
                  <a:srgbClr val="FFFFFF"/>
                </a:solidFill>
              </a:defRPr>
            </a:lvl4pPr>
            <a:lvl5pPr marL="557147" indent="-171431">
              <a:defRPr sz="10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4" y="3159228"/>
            <a:ext cx="3813049" cy="1277300"/>
          </a:xfrm>
        </p:spPr>
        <p:txBody>
          <a:bodyPr/>
          <a:lstStyle>
            <a:lvl1pPr marL="0" indent="0">
              <a:buNone/>
              <a:defRPr sz="1575"/>
            </a:lvl1pPr>
            <a:lvl2pPr marL="128573" indent="-128573">
              <a:buFont typeface="Arial" panose="020B0604020202020204" pitchFamily="34" charset="0"/>
              <a:buChar char="•"/>
              <a:defRPr sz="1049"/>
            </a:lvl2pPr>
            <a:lvl3pPr marL="257145" indent="-128573">
              <a:defRPr sz="1049"/>
            </a:lvl3pPr>
            <a:lvl4pPr marL="385717" indent="-128573">
              <a:defRPr sz="1049"/>
            </a:lvl4pPr>
            <a:lvl5pPr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9425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8851245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6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5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7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9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3" y="1229844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6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5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7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9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3" y="2365163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6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5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7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9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3" y="3500480"/>
            <a:ext cx="1034422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7804998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281341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36516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365160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365163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2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40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6" y="3500479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7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9" y="3500478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4" y="3500480"/>
            <a:ext cx="1735807" cy="733807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04959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3" y="1089314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5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51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5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03" indent="-171425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9416969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9030462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40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6" y="122984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7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9" y="122984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4" y="122984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40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6" y="2914933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7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9" y="2914931"/>
            <a:ext cx="685801" cy="68580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4" y="2914934"/>
            <a:ext cx="1735807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57082848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0338168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39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3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39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3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4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049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55393020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44809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1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4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4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8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2203472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7723272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3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7" y="1229843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4" y="1229841"/>
            <a:ext cx="1049446" cy="1049446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788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3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049" i="1"/>
            </a:lvl2pPr>
            <a:lvl3pPr marL="0" indent="0" algn="ctr">
              <a:buNone/>
              <a:defRPr sz="1049"/>
            </a:lvl3pPr>
            <a:lvl4pPr marL="385717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9239807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4" y="1597823"/>
            <a:ext cx="7772401" cy="1102519"/>
          </a:xfrm>
        </p:spPr>
        <p:txBody>
          <a:bodyPr>
            <a:normAutofit/>
          </a:bodyPr>
          <a:lstStyle>
            <a:lvl1pPr>
              <a:defRPr sz="1929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2" y="2914652"/>
            <a:ext cx="6400800" cy="13144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265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53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797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06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6328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9594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286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612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3032236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5300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012465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/>
          <a:lstStyle>
            <a:lvl1pPr>
              <a:spcBef>
                <a:spcPts val="643"/>
              </a:spcBef>
              <a:defRPr/>
            </a:lvl1pPr>
            <a:lvl2pPr>
              <a:spcBef>
                <a:spcPts val="643"/>
              </a:spcBef>
              <a:defRPr/>
            </a:lvl2pPr>
            <a:lvl3pPr>
              <a:spcBef>
                <a:spcPts val="643"/>
              </a:spcBef>
              <a:defRPr/>
            </a:lvl3pPr>
            <a:lvl4pPr>
              <a:spcBef>
                <a:spcPts val="643"/>
              </a:spcBef>
              <a:defRPr/>
            </a:lvl4pPr>
            <a:lvl5pPr>
              <a:spcBef>
                <a:spcPts val="643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18073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55139" indent="-132672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61980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4" y="1089315"/>
            <a:ext cx="7772401" cy="347067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643"/>
              </a:spcBef>
              <a:buNone/>
              <a:defRPr sz="857"/>
            </a:lvl1pPr>
            <a:lvl2pPr marL="122466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2pPr>
            <a:lvl3pPr marL="244933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3pPr>
            <a:lvl4pPr marL="367399" indent="-122466">
              <a:spcBef>
                <a:spcPts val="643"/>
              </a:spcBef>
              <a:buFont typeface="Arial" panose="020B0604020202020204" pitchFamily="34" charset="0"/>
              <a:buChar char="•"/>
              <a:defRPr sz="857"/>
            </a:lvl4pPr>
            <a:lvl5pPr marL="489866" indent="-122466">
              <a:spcBef>
                <a:spcPts val="643"/>
              </a:spcBef>
              <a:buFont typeface="Open Sans Light" panose="020B0306030504020204" pitchFamily="34" charset="0"/>
              <a:buChar char="–"/>
              <a:defRPr sz="85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80454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7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01397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4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286"/>
            </a:lvl6pPr>
            <a:lvl7pPr>
              <a:defRPr sz="1286"/>
            </a:lvl7pPr>
            <a:lvl8pPr>
              <a:defRPr sz="1286"/>
            </a:lvl8pPr>
            <a:lvl9pPr>
              <a:defRPr sz="1286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5287128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80318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6"/>
            <a:ext cx="3811588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80318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6"/>
            <a:ext cx="3813174" cy="3424408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088743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162631"/>
            <a:ext cx="3811588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62631"/>
            <a:ext cx="3813174" cy="16491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072" b="1"/>
            </a:lvl1pPr>
            <a:lvl2pPr marL="326577" indent="0">
              <a:buNone/>
              <a:defRPr sz="1429" b="1"/>
            </a:lvl2pPr>
            <a:lvl3pPr marL="653154" indent="0">
              <a:buNone/>
              <a:defRPr sz="1286" b="1"/>
            </a:lvl3pPr>
            <a:lvl4pPr marL="979730" indent="0">
              <a:buNone/>
              <a:defRPr sz="1144" b="1"/>
            </a:lvl4pPr>
            <a:lvl5pPr marL="1306308" indent="0">
              <a:buNone/>
              <a:defRPr sz="1144" b="1"/>
            </a:lvl5pPr>
            <a:lvl6pPr marL="1632884" indent="0">
              <a:buNone/>
              <a:defRPr sz="1144" b="1"/>
            </a:lvl6pPr>
            <a:lvl7pPr marL="1959461" indent="0">
              <a:buNone/>
              <a:defRPr sz="1144" b="1"/>
            </a:lvl7pPr>
            <a:lvl8pPr marL="2286039" indent="0">
              <a:buNone/>
              <a:defRPr sz="1144" b="1"/>
            </a:lvl8pPr>
            <a:lvl9pPr marL="2612616" indent="0">
              <a:buNone/>
              <a:defRPr sz="1144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072"/>
            </a:lvl1pPr>
            <a:lvl2pPr>
              <a:defRPr sz="857"/>
            </a:lvl2pPr>
            <a:lvl3pPr>
              <a:defRPr sz="857"/>
            </a:lvl3pPr>
            <a:lvl4pPr>
              <a:defRPr sz="857"/>
            </a:lvl4pPr>
            <a:lvl5pPr>
              <a:defRPr sz="857"/>
            </a:lvl5pPr>
            <a:lvl6pPr>
              <a:defRPr sz="1144"/>
            </a:lvl6pPr>
            <a:lvl7pPr>
              <a:defRPr sz="1144"/>
            </a:lvl7pPr>
            <a:lvl8pPr>
              <a:defRPr sz="1144"/>
            </a:lvl8pPr>
            <a:lvl9pPr>
              <a:defRPr sz="1144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4556873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21774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137518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5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3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590258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1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1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88191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4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6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7"/>
            <a:ext cx="1831086" cy="1721357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6991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5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7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9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5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7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9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7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5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7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9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5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7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9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3" cy="129616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770452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364917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2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1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1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399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936687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072">
          <p15:clr>
            <a:srgbClr val="FBAE40"/>
          </p15:clr>
        </p15:guide>
        <p15:guide id="2" pos="1768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492483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16468707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2409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4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11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749"/>
            </a:lvl1pPr>
            <a:lvl2pPr marL="81644" indent="-81644">
              <a:buFont typeface="Arial" panose="020B0604020202020204" pitchFamily="34" charset="0"/>
              <a:buChar char="•"/>
              <a:defRPr sz="749"/>
            </a:lvl2pPr>
            <a:lvl3pPr marL="163289" indent="-81644">
              <a:defRPr sz="749"/>
            </a:lvl3pPr>
            <a:lvl4pPr marL="285755" indent="-122466">
              <a:defRPr sz="749"/>
            </a:lvl4pPr>
            <a:lvl5pPr marL="408221" indent="-122466"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5620420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47865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2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5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914402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170215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1821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1"/>
            <a:ext cx="1828800" cy="110712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749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9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5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3" y="2291463"/>
            <a:ext cx="1831086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758468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9324086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2291463"/>
            <a:ext cx="2496312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02916546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5519944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1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749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2291463"/>
            <a:ext cx="3813049" cy="2241250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422605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3538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9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7" y="1047751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9" y="3537755"/>
            <a:ext cx="1831086" cy="994955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7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3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1" y="3537755"/>
            <a:ext cx="1831086" cy="994955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9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7" y="2292754"/>
            <a:ext cx="1828800" cy="110712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7465625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98831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540743"/>
            <a:ext cx="2496312" cy="1027686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1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7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54276130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969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5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0"/>
            <a:ext cx="3811588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096715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5" indent="0">
              <a:buNone/>
              <a:defRPr sz="2000" b="1"/>
            </a:lvl2pPr>
            <a:lvl3pPr marL="914270" indent="0">
              <a:buNone/>
              <a:defRPr sz="1800" b="1"/>
            </a:lvl3pPr>
            <a:lvl4pPr marL="1371403" indent="0">
              <a:buNone/>
              <a:defRPr sz="1601" b="1"/>
            </a:lvl4pPr>
            <a:lvl5pPr marL="1828538" indent="0">
              <a:buNone/>
              <a:defRPr sz="1601" b="1"/>
            </a:lvl5pPr>
            <a:lvl6pPr marL="2285672" indent="0">
              <a:buNone/>
              <a:defRPr sz="1601" b="1"/>
            </a:lvl6pPr>
            <a:lvl7pPr marL="2742807" indent="0">
              <a:buNone/>
              <a:defRPr sz="1601" b="1"/>
            </a:lvl7pPr>
            <a:lvl8pPr marL="3199942" indent="0">
              <a:buNone/>
              <a:defRPr sz="1601" b="1"/>
            </a:lvl8pPr>
            <a:lvl9pPr marL="3657077" indent="0">
              <a:buNone/>
              <a:defRPr sz="1601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352530"/>
            <a:ext cx="3813174" cy="3276624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1"/>
            </a:lvl6pPr>
            <a:lvl7pPr>
              <a:defRPr sz="1601"/>
            </a:lvl7pPr>
            <a:lvl8pPr>
              <a:defRPr sz="1601"/>
            </a:lvl8pPr>
            <a:lvl9pPr>
              <a:defRPr sz="16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2755256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1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3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5" y="3528305"/>
            <a:ext cx="3813049" cy="1004405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7015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3193035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2"/>
            <a:ext cx="1828800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3594336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3594336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3594336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3594336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725439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84523137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2"/>
            <a:ext cx="249631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3759317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759317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3759317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1304857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1590395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4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11" y="1047752"/>
            <a:ext cx="3814192" cy="319958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3" y="3759316"/>
            <a:ext cx="3813049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5" y="3759316"/>
            <a:ext cx="3813049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9020186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56165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1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1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399" y="1047750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1" y="2377804"/>
            <a:ext cx="1831086" cy="65299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9" y="2377804"/>
            <a:ext cx="1831086" cy="652999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5" y="2377804"/>
            <a:ext cx="1831086" cy="652999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3" y="2377804"/>
            <a:ext cx="1831086" cy="65299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1831086" cy="1285169"/>
          </a:xfrm>
        </p:spPr>
        <p:txBody>
          <a:bodyPr/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9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5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3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749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598120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0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749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1" y="2542784"/>
            <a:ext cx="2496312" cy="488019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542784"/>
            <a:ext cx="2496312" cy="488019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7" y="2542784"/>
            <a:ext cx="2496312" cy="488019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1072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749">
                <a:solidFill>
                  <a:srgbClr val="FFFFFF"/>
                </a:solidFill>
              </a:defRPr>
            </a:lvl2pPr>
            <a:lvl3pPr marL="183704" indent="-91853">
              <a:defRPr sz="749">
                <a:solidFill>
                  <a:srgbClr val="FFFFFF"/>
                </a:solidFill>
              </a:defRPr>
            </a:lvl3pPr>
            <a:lvl4pPr marL="275556" indent="-91853">
              <a:defRPr sz="749">
                <a:solidFill>
                  <a:srgbClr val="FFFFFF"/>
                </a:solidFill>
              </a:defRPr>
            </a:lvl4pPr>
            <a:lvl5pPr marL="398026" indent="-122470">
              <a:defRPr sz="749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1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7" y="3159230"/>
            <a:ext cx="2496312" cy="1313019"/>
          </a:xfrm>
        </p:spPr>
        <p:txBody>
          <a:bodyPr/>
          <a:lstStyle>
            <a:lvl1pPr marL="0" indent="0">
              <a:buNone/>
              <a:defRPr sz="1125"/>
            </a:lvl1pPr>
            <a:lvl2pPr marL="91853" indent="-91853">
              <a:buFont typeface="Arial" panose="020B0604020202020204" pitchFamily="34" charset="0"/>
              <a:buChar char="•"/>
              <a:defRPr sz="749"/>
            </a:lvl2pPr>
            <a:lvl3pPr marL="183704" indent="-91853">
              <a:defRPr sz="749"/>
            </a:lvl3pPr>
            <a:lvl4pPr marL="275556" indent="-91853">
              <a:defRPr sz="749"/>
            </a:lvl4pPr>
            <a:lvl5pPr>
              <a:defRPr sz="7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4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964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43545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hyperlink" Target="https://www.facebook.com/" TargetMode="Externa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0.xml"/><Relationship Id="rId18" Type="http://schemas.openxmlformats.org/officeDocument/2006/relationships/slideLayout" Target="../slideLayouts/slideLayout75.xml"/><Relationship Id="rId26" Type="http://schemas.openxmlformats.org/officeDocument/2006/relationships/slideLayout" Target="../slideLayouts/slideLayout83.xml"/><Relationship Id="rId39" Type="http://schemas.openxmlformats.org/officeDocument/2006/relationships/slideLayout" Target="../slideLayouts/slideLayout96.xml"/><Relationship Id="rId21" Type="http://schemas.openxmlformats.org/officeDocument/2006/relationships/slideLayout" Target="../slideLayouts/slideLayout78.xml"/><Relationship Id="rId34" Type="http://schemas.openxmlformats.org/officeDocument/2006/relationships/slideLayout" Target="../slideLayouts/slideLayout91.xml"/><Relationship Id="rId42" Type="http://schemas.openxmlformats.org/officeDocument/2006/relationships/slideLayout" Target="../slideLayouts/slideLayout99.xml"/><Relationship Id="rId47" Type="http://schemas.openxmlformats.org/officeDocument/2006/relationships/slideLayout" Target="../slideLayouts/slideLayout104.xml"/><Relationship Id="rId50" Type="http://schemas.openxmlformats.org/officeDocument/2006/relationships/slideLayout" Target="../slideLayouts/slideLayout107.xml"/><Relationship Id="rId55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9.xml"/><Relationship Id="rId16" Type="http://schemas.openxmlformats.org/officeDocument/2006/relationships/slideLayout" Target="../slideLayouts/slideLayout73.xml"/><Relationship Id="rId20" Type="http://schemas.openxmlformats.org/officeDocument/2006/relationships/slideLayout" Target="../slideLayouts/slideLayout77.xml"/><Relationship Id="rId29" Type="http://schemas.openxmlformats.org/officeDocument/2006/relationships/slideLayout" Target="../slideLayouts/slideLayout86.xml"/><Relationship Id="rId41" Type="http://schemas.openxmlformats.org/officeDocument/2006/relationships/slideLayout" Target="../slideLayouts/slideLayout98.xml"/><Relationship Id="rId54" Type="http://schemas.openxmlformats.org/officeDocument/2006/relationships/slideLayout" Target="../slideLayouts/slideLayout111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24" Type="http://schemas.openxmlformats.org/officeDocument/2006/relationships/slideLayout" Target="../slideLayouts/slideLayout81.xml"/><Relationship Id="rId32" Type="http://schemas.openxmlformats.org/officeDocument/2006/relationships/slideLayout" Target="../slideLayouts/slideLayout89.xml"/><Relationship Id="rId37" Type="http://schemas.openxmlformats.org/officeDocument/2006/relationships/slideLayout" Target="../slideLayouts/slideLayout94.xml"/><Relationship Id="rId40" Type="http://schemas.openxmlformats.org/officeDocument/2006/relationships/slideLayout" Target="../slideLayouts/slideLayout97.xml"/><Relationship Id="rId45" Type="http://schemas.openxmlformats.org/officeDocument/2006/relationships/slideLayout" Target="../slideLayouts/slideLayout102.xml"/><Relationship Id="rId53" Type="http://schemas.openxmlformats.org/officeDocument/2006/relationships/slideLayout" Target="../slideLayouts/slideLayout110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62.xml"/><Relationship Id="rId15" Type="http://schemas.openxmlformats.org/officeDocument/2006/relationships/slideLayout" Target="../slideLayouts/slideLayout72.xml"/><Relationship Id="rId23" Type="http://schemas.openxmlformats.org/officeDocument/2006/relationships/slideLayout" Target="../slideLayouts/slideLayout80.xml"/><Relationship Id="rId28" Type="http://schemas.openxmlformats.org/officeDocument/2006/relationships/slideLayout" Target="../slideLayouts/slideLayout85.xml"/><Relationship Id="rId36" Type="http://schemas.openxmlformats.org/officeDocument/2006/relationships/slideLayout" Target="../slideLayouts/slideLayout93.xml"/><Relationship Id="rId49" Type="http://schemas.openxmlformats.org/officeDocument/2006/relationships/slideLayout" Target="../slideLayouts/slideLayout106.xml"/><Relationship Id="rId57" Type="http://schemas.openxmlformats.org/officeDocument/2006/relationships/slideLayout" Target="../slideLayouts/slideLayout114.xml"/><Relationship Id="rId61" Type="http://schemas.openxmlformats.org/officeDocument/2006/relationships/hyperlink" Target="https://twitter.com/" TargetMode="External"/><Relationship Id="rId10" Type="http://schemas.openxmlformats.org/officeDocument/2006/relationships/slideLayout" Target="../slideLayouts/slideLayout67.xml"/><Relationship Id="rId19" Type="http://schemas.openxmlformats.org/officeDocument/2006/relationships/slideLayout" Target="../slideLayouts/slideLayout76.xml"/><Relationship Id="rId31" Type="http://schemas.openxmlformats.org/officeDocument/2006/relationships/slideLayout" Target="../slideLayouts/slideLayout88.xml"/><Relationship Id="rId44" Type="http://schemas.openxmlformats.org/officeDocument/2006/relationships/slideLayout" Target="../slideLayouts/slideLayout101.xml"/><Relationship Id="rId52" Type="http://schemas.openxmlformats.org/officeDocument/2006/relationships/slideLayout" Target="../slideLayouts/slideLayout109.xml"/><Relationship Id="rId60" Type="http://schemas.openxmlformats.org/officeDocument/2006/relationships/hyperlink" Target="https://www.linkedin.com/" TargetMode="Externa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slideLayout" Target="../slideLayouts/slideLayout71.xml"/><Relationship Id="rId22" Type="http://schemas.openxmlformats.org/officeDocument/2006/relationships/slideLayout" Target="../slideLayouts/slideLayout79.xml"/><Relationship Id="rId27" Type="http://schemas.openxmlformats.org/officeDocument/2006/relationships/slideLayout" Target="../slideLayouts/slideLayout84.xml"/><Relationship Id="rId30" Type="http://schemas.openxmlformats.org/officeDocument/2006/relationships/slideLayout" Target="../slideLayouts/slideLayout87.xml"/><Relationship Id="rId35" Type="http://schemas.openxmlformats.org/officeDocument/2006/relationships/slideLayout" Target="../slideLayouts/slideLayout92.xml"/><Relationship Id="rId43" Type="http://schemas.openxmlformats.org/officeDocument/2006/relationships/slideLayout" Target="../slideLayouts/slideLayout100.xml"/><Relationship Id="rId48" Type="http://schemas.openxmlformats.org/officeDocument/2006/relationships/slideLayout" Target="../slideLayouts/slideLayout105.xml"/><Relationship Id="rId56" Type="http://schemas.openxmlformats.org/officeDocument/2006/relationships/slideLayout" Target="../slideLayouts/slideLayout113.xml"/><Relationship Id="rId8" Type="http://schemas.openxmlformats.org/officeDocument/2006/relationships/slideLayout" Target="../slideLayouts/slideLayout65.xml"/><Relationship Id="rId51" Type="http://schemas.openxmlformats.org/officeDocument/2006/relationships/slideLayout" Target="../slideLayouts/slideLayout108.xml"/><Relationship Id="rId3" Type="http://schemas.openxmlformats.org/officeDocument/2006/relationships/slideLayout" Target="../slideLayouts/slideLayout60.xml"/><Relationship Id="rId12" Type="http://schemas.openxmlformats.org/officeDocument/2006/relationships/slideLayout" Target="../slideLayouts/slideLayout69.xml"/><Relationship Id="rId17" Type="http://schemas.openxmlformats.org/officeDocument/2006/relationships/slideLayout" Target="../slideLayouts/slideLayout74.xml"/><Relationship Id="rId25" Type="http://schemas.openxmlformats.org/officeDocument/2006/relationships/slideLayout" Target="../slideLayouts/slideLayout82.xml"/><Relationship Id="rId33" Type="http://schemas.openxmlformats.org/officeDocument/2006/relationships/slideLayout" Target="../slideLayouts/slideLayout90.xml"/><Relationship Id="rId38" Type="http://schemas.openxmlformats.org/officeDocument/2006/relationships/slideLayout" Target="../slideLayouts/slideLayout95.xml"/><Relationship Id="rId46" Type="http://schemas.openxmlformats.org/officeDocument/2006/relationships/slideLayout" Target="../slideLayouts/slideLayout103.xml"/><Relationship Id="rId59" Type="http://schemas.openxmlformats.org/officeDocument/2006/relationships/hyperlink" Target="https://www.facebook.com/" TargetMode="Externa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8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theme" Target="../theme/theme4.xml"/><Relationship Id="rId5" Type="http://schemas.openxmlformats.org/officeDocument/2006/relationships/slideLayout" Target="../slideLayouts/slideLayout130.xml"/><Relationship Id="rId4" Type="http://schemas.openxmlformats.org/officeDocument/2006/relationships/slideLayout" Target="../slideLayouts/slideLayout1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3" y="209972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1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4" y="4727516"/>
            <a:ext cx="1620957" cy="230820"/>
          </a:xfrm>
          <a:prstGeom prst="rect">
            <a:avLst/>
          </a:prstGeom>
        </p:spPr>
        <p:txBody>
          <a:bodyPr vert="horz" wrap="square" lIns="91430" tIns="45714" rIns="91430" bIns="45714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5" y="4719816"/>
            <a:ext cx="104567" cy="246221"/>
          </a:xfrm>
          <a:prstGeom prst="rect">
            <a:avLst/>
          </a:prstGeom>
        </p:spPr>
        <p:txBody>
          <a:bodyPr vert="horz" wrap="none" lIns="91430" tIns="45714" rIns="91430" bIns="45714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900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900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4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2" y="4790577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8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30" tIns="45714" rIns="91430" bIns="45714" numCol="1" anchor="t" anchorCtr="0" compatLnSpc="1">
            <a:prstTxWarp prst="textNoShape">
              <a:avLst/>
            </a:prstTxWarp>
          </a:bodyPr>
          <a:lstStyle/>
          <a:p>
            <a:pPr defTabSz="914204"/>
            <a:endParaRPr lang="en-US" sz="2400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00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204"/>
            <a:endParaRPr lang="en-US" sz="851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468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  <p:sldLayoutId id="2147483695" r:id="rId14"/>
    <p:sldLayoutId id="2147483696" r:id="rId15"/>
    <p:sldLayoutId id="2147483697" r:id="rId16"/>
    <p:sldLayoutId id="2147483698" r:id="rId17"/>
    <p:sldLayoutId id="2147483699" r:id="rId18"/>
    <p:sldLayoutId id="2147483700" r:id="rId19"/>
    <p:sldLayoutId id="2147483701" r:id="rId20"/>
    <p:sldLayoutId id="2147483702" r:id="rId21"/>
    <p:sldLayoutId id="2147483703" r:id="rId22"/>
    <p:sldLayoutId id="2147483704" r:id="rId23"/>
    <p:sldLayoutId id="2147483705" r:id="rId24"/>
    <p:sldLayoutId id="2147483706" r:id="rId25"/>
    <p:sldLayoutId id="2147483707" r:id="rId26"/>
    <p:sldLayoutId id="2147483708" r:id="rId27"/>
    <p:sldLayoutId id="2147483709" r:id="rId28"/>
    <p:sldLayoutId id="2147483710" r:id="rId29"/>
    <p:sldLayoutId id="2147483711" r:id="rId30"/>
    <p:sldLayoutId id="2147483712" r:id="rId31"/>
    <p:sldLayoutId id="2147483713" r:id="rId32"/>
    <p:sldLayoutId id="2147483714" r:id="rId33"/>
    <p:sldLayoutId id="2147483715" r:id="rId34"/>
    <p:sldLayoutId id="2147483716" r:id="rId35"/>
    <p:sldLayoutId id="2147483717" r:id="rId36"/>
    <p:sldLayoutId id="2147483718" r:id="rId37"/>
    <p:sldLayoutId id="2147483719" r:id="rId38"/>
    <p:sldLayoutId id="2147483720" r:id="rId39"/>
    <p:sldLayoutId id="2147483721" r:id="rId40"/>
    <p:sldLayoutId id="2147483722" r:id="rId41"/>
    <p:sldLayoutId id="2147483723" r:id="rId42"/>
    <p:sldLayoutId id="2147483724" r:id="rId43"/>
    <p:sldLayoutId id="2147483725" r:id="rId44"/>
    <p:sldLayoutId id="2147483726" r:id="rId45"/>
    <p:sldLayoutId id="2147483727" r:id="rId46"/>
    <p:sldLayoutId id="2147483728" r:id="rId47"/>
    <p:sldLayoutId id="2147483729" r:id="rId48"/>
    <p:sldLayoutId id="2147483730" r:id="rId49"/>
    <p:sldLayoutId id="2147483731" r:id="rId50"/>
    <p:sldLayoutId id="2147483732" r:id="rId51"/>
    <p:sldLayoutId id="2147483733" r:id="rId52"/>
    <p:sldLayoutId id="2147483734" r:id="rId53"/>
    <p:sldLayoutId id="2147483735" r:id="rId54"/>
    <p:sldLayoutId id="2147483736" r:id="rId55"/>
    <p:sldLayoutId id="2147483737" r:id="rId56"/>
    <p:sldLayoutId id="2147483738" r:id="rId57"/>
  </p:sldLayoutIdLst>
  <p:txStyles>
    <p:titleStyle>
      <a:lvl1pPr algn="ctr" defTabSz="914270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5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8" indent="-173013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4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90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6" indent="-171425" algn="l" defTabSz="9142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4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5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0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3" indent="-228568" algn="l" defTabSz="9142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70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3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38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0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2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77" algn="l" defTabSz="91427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4" y="209973"/>
            <a:ext cx="7772401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4" y="914402"/>
            <a:ext cx="7772401" cy="3470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6325455" y="4760478"/>
            <a:ext cx="1620957" cy="164896"/>
          </a:xfrm>
          <a:prstGeom prst="rect">
            <a:avLst/>
          </a:prstGeom>
        </p:spPr>
        <p:txBody>
          <a:bodyPr vert="horz" wrap="square" lIns="65322" tIns="32660" rIns="65322" bIns="32660" rtlCol="0" anchor="ctr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43" dirty="0">
                <a:solidFill>
                  <a:srgbClr val="57565A">
                    <a:tint val="75000"/>
                  </a:srgbClr>
                </a:solidFill>
              </a:rPr>
              <a:t>i9 presentation to Joe Smith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611226" y="4719817"/>
            <a:ext cx="104567" cy="246221"/>
          </a:xfrm>
          <a:prstGeom prst="rect">
            <a:avLst/>
          </a:prstGeom>
        </p:spPr>
        <p:txBody>
          <a:bodyPr vert="horz" wrap="none" lIns="65322" tIns="32660" rIns="65322" bIns="326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643" smtClean="0">
                <a:solidFill>
                  <a:srgbClr val="57565A">
                    <a:tint val="75000"/>
                  </a:srgbClr>
                </a:solidFill>
              </a:rPr>
              <a:pPr algn="ctr"/>
              <a:t>‹#›</a:t>
            </a:fld>
            <a:endParaRPr lang="en-US" sz="643" dirty="0">
              <a:solidFill>
                <a:srgbClr val="57565A">
                  <a:tint val="75000"/>
                </a:srgb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38558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21139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7" name="Rectangle 9"/>
          <p:cNvSpPr/>
          <p:nvPr/>
        </p:nvSpPr>
        <p:spPr>
          <a:xfrm rot="2700000">
            <a:off x="320040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 rot="10800000">
            <a:off x="865717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5" name="Rectangle 9"/>
          <p:cNvSpPr/>
          <p:nvPr/>
        </p:nvSpPr>
        <p:spPr>
          <a:xfrm rot="13500000">
            <a:off x="939384" y="4809142"/>
            <a:ext cx="67588" cy="67588"/>
          </a:xfrm>
          <a:custGeom>
            <a:avLst/>
            <a:gdLst>
              <a:gd name="connsiteX0" fmla="*/ 0 w 531091"/>
              <a:gd name="connsiteY0" fmla="*/ 0 h 531091"/>
              <a:gd name="connsiteX1" fmla="*/ 531091 w 531091"/>
              <a:gd name="connsiteY1" fmla="*/ 0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0 w 531091"/>
              <a:gd name="connsiteY0" fmla="*/ 0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0" fmla="*/ 0 w 531091"/>
              <a:gd name="connsiteY0" fmla="*/ 0 h 531091"/>
              <a:gd name="connsiteX1" fmla="*/ 230909 w 531091"/>
              <a:gd name="connsiteY1" fmla="*/ 224312 h 531091"/>
              <a:gd name="connsiteX2" fmla="*/ 531091 w 531091"/>
              <a:gd name="connsiteY2" fmla="*/ 531091 h 531091"/>
              <a:gd name="connsiteX3" fmla="*/ 0 w 531091"/>
              <a:gd name="connsiteY3" fmla="*/ 531091 h 531091"/>
              <a:gd name="connsiteX4" fmla="*/ 0 w 531091"/>
              <a:gd name="connsiteY4" fmla="*/ 0 h 531091"/>
              <a:gd name="connsiteX0" fmla="*/ 230909 w 531091"/>
              <a:gd name="connsiteY0" fmla="*/ 224312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343065 w 531091"/>
              <a:gd name="connsiteY0" fmla="*/ 89066 h 531091"/>
              <a:gd name="connsiteX1" fmla="*/ 531091 w 531091"/>
              <a:gd name="connsiteY1" fmla="*/ 531091 h 531091"/>
              <a:gd name="connsiteX2" fmla="*/ 0 w 531091"/>
              <a:gd name="connsiteY2" fmla="*/ 531091 h 531091"/>
              <a:gd name="connsiteX3" fmla="*/ 0 w 531091"/>
              <a:gd name="connsiteY3" fmla="*/ 0 h 531091"/>
              <a:gd name="connsiteX4" fmla="*/ 322349 w 531091"/>
              <a:gd name="connsiteY4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  <a:gd name="connsiteX3" fmla="*/ 322349 w 531091"/>
              <a:gd name="connsiteY3" fmla="*/ 315752 h 531091"/>
              <a:gd name="connsiteX0" fmla="*/ 531091 w 531091"/>
              <a:gd name="connsiteY0" fmla="*/ 531091 h 531091"/>
              <a:gd name="connsiteX1" fmla="*/ 0 w 531091"/>
              <a:gd name="connsiteY1" fmla="*/ 531091 h 531091"/>
              <a:gd name="connsiteX2" fmla="*/ 0 w 531091"/>
              <a:gd name="connsiteY2" fmla="*/ 0 h 531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31091" h="531091">
                <a:moveTo>
                  <a:pt x="531091" y="531091"/>
                </a:moveTo>
                <a:lnTo>
                  <a:pt x="0" y="531091"/>
                </a:lnTo>
                <a:lnTo>
                  <a:pt x="0" y="0"/>
                </a:lnTo>
              </a:path>
            </a:pathLst>
          </a:cu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43">
              <a:solidFill>
                <a:prstClr val="white"/>
              </a:solidFill>
            </a:endParaRPr>
          </a:p>
        </p:txBody>
      </p:sp>
      <p:sp>
        <p:nvSpPr>
          <p:cNvPr id="19" name="Freeform 6"/>
          <p:cNvSpPr>
            <a:spLocks/>
          </p:cNvSpPr>
          <p:nvPr/>
        </p:nvSpPr>
        <p:spPr bwMode="auto">
          <a:xfrm>
            <a:off x="8125169" y="4792775"/>
            <a:ext cx="48101" cy="103353"/>
          </a:xfrm>
          <a:custGeom>
            <a:avLst/>
            <a:gdLst>
              <a:gd name="T0" fmla="*/ 573 w 704"/>
              <a:gd name="T1" fmla="*/ 255 h 1506"/>
              <a:gd name="T2" fmla="*/ 573 w 704"/>
              <a:gd name="T3" fmla="*/ 255 h 1506"/>
              <a:gd name="T4" fmla="*/ 704 w 704"/>
              <a:gd name="T5" fmla="*/ 255 h 1506"/>
              <a:gd name="T6" fmla="*/ 704 w 704"/>
              <a:gd name="T7" fmla="*/ 0 h 1506"/>
              <a:gd name="T8" fmla="*/ 492 w 704"/>
              <a:gd name="T9" fmla="*/ 0 h 1506"/>
              <a:gd name="T10" fmla="*/ 155 w 704"/>
              <a:gd name="T11" fmla="*/ 336 h 1506"/>
              <a:gd name="T12" fmla="*/ 155 w 704"/>
              <a:gd name="T13" fmla="*/ 493 h 1506"/>
              <a:gd name="T14" fmla="*/ 0 w 704"/>
              <a:gd name="T15" fmla="*/ 493 h 1506"/>
              <a:gd name="T16" fmla="*/ 0 w 704"/>
              <a:gd name="T17" fmla="*/ 749 h 1506"/>
              <a:gd name="T18" fmla="*/ 155 w 704"/>
              <a:gd name="T19" fmla="*/ 749 h 1506"/>
              <a:gd name="T20" fmla="*/ 155 w 704"/>
              <a:gd name="T21" fmla="*/ 1506 h 1506"/>
              <a:gd name="T22" fmla="*/ 467 w 704"/>
              <a:gd name="T23" fmla="*/ 1506 h 1506"/>
              <a:gd name="T24" fmla="*/ 467 w 704"/>
              <a:gd name="T25" fmla="*/ 749 h 1506"/>
              <a:gd name="T26" fmla="*/ 679 w 704"/>
              <a:gd name="T27" fmla="*/ 749 h 1506"/>
              <a:gd name="T28" fmla="*/ 704 w 704"/>
              <a:gd name="T29" fmla="*/ 493 h 1506"/>
              <a:gd name="T30" fmla="*/ 467 w 704"/>
              <a:gd name="T31" fmla="*/ 493 h 1506"/>
              <a:gd name="T32" fmla="*/ 467 w 704"/>
              <a:gd name="T33" fmla="*/ 362 h 1506"/>
              <a:gd name="T34" fmla="*/ 573 w 704"/>
              <a:gd name="T35" fmla="*/ 255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704" h="1506">
                <a:moveTo>
                  <a:pt x="573" y="255"/>
                </a:moveTo>
                <a:lnTo>
                  <a:pt x="573" y="255"/>
                </a:lnTo>
                <a:lnTo>
                  <a:pt x="704" y="255"/>
                </a:lnTo>
                <a:lnTo>
                  <a:pt x="704" y="0"/>
                </a:lnTo>
                <a:lnTo>
                  <a:pt x="492" y="0"/>
                </a:lnTo>
                <a:cubicBezTo>
                  <a:pt x="243" y="0"/>
                  <a:pt x="155" y="124"/>
                  <a:pt x="155" y="336"/>
                </a:cubicBezTo>
                <a:lnTo>
                  <a:pt x="155" y="493"/>
                </a:lnTo>
                <a:lnTo>
                  <a:pt x="0" y="493"/>
                </a:lnTo>
                <a:lnTo>
                  <a:pt x="0" y="749"/>
                </a:lnTo>
                <a:lnTo>
                  <a:pt x="155" y="749"/>
                </a:lnTo>
                <a:lnTo>
                  <a:pt x="155" y="1506"/>
                </a:lnTo>
                <a:lnTo>
                  <a:pt x="467" y="1506"/>
                </a:lnTo>
                <a:lnTo>
                  <a:pt x="467" y="749"/>
                </a:lnTo>
                <a:lnTo>
                  <a:pt x="679" y="749"/>
                </a:lnTo>
                <a:lnTo>
                  <a:pt x="704" y="493"/>
                </a:lnTo>
                <a:lnTo>
                  <a:pt x="467" y="493"/>
                </a:lnTo>
                <a:lnTo>
                  <a:pt x="467" y="362"/>
                </a:lnTo>
                <a:cubicBezTo>
                  <a:pt x="467" y="293"/>
                  <a:pt x="473" y="255"/>
                  <a:pt x="573" y="255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0" name="Freeform 7"/>
          <p:cNvSpPr>
            <a:spLocks noEditPoints="1"/>
          </p:cNvSpPr>
          <p:nvPr/>
        </p:nvSpPr>
        <p:spPr bwMode="auto">
          <a:xfrm>
            <a:off x="8423043" y="4790578"/>
            <a:ext cx="106665" cy="102375"/>
          </a:xfrm>
          <a:custGeom>
            <a:avLst/>
            <a:gdLst>
              <a:gd name="T0" fmla="*/ 1176 w 1562"/>
              <a:gd name="T1" fmla="*/ 466 h 1491"/>
              <a:gd name="T2" fmla="*/ 1176 w 1562"/>
              <a:gd name="T3" fmla="*/ 466 h 1491"/>
              <a:gd name="T4" fmla="*/ 871 w 1562"/>
              <a:gd name="T5" fmla="*/ 636 h 1491"/>
              <a:gd name="T6" fmla="*/ 871 w 1562"/>
              <a:gd name="T7" fmla="*/ 488 h 1491"/>
              <a:gd name="T8" fmla="*/ 538 w 1562"/>
              <a:gd name="T9" fmla="*/ 488 h 1491"/>
              <a:gd name="T10" fmla="*/ 538 w 1562"/>
              <a:gd name="T11" fmla="*/ 1491 h 1491"/>
              <a:gd name="T12" fmla="*/ 871 w 1562"/>
              <a:gd name="T13" fmla="*/ 1491 h 1491"/>
              <a:gd name="T14" fmla="*/ 871 w 1562"/>
              <a:gd name="T15" fmla="*/ 931 h 1491"/>
              <a:gd name="T16" fmla="*/ 886 w 1562"/>
              <a:gd name="T17" fmla="*/ 850 h 1491"/>
              <a:gd name="T18" fmla="*/ 1057 w 1562"/>
              <a:gd name="T19" fmla="*/ 724 h 1491"/>
              <a:gd name="T20" fmla="*/ 1228 w 1562"/>
              <a:gd name="T21" fmla="*/ 953 h 1491"/>
              <a:gd name="T22" fmla="*/ 1228 w 1562"/>
              <a:gd name="T23" fmla="*/ 1491 h 1491"/>
              <a:gd name="T24" fmla="*/ 1562 w 1562"/>
              <a:gd name="T25" fmla="*/ 1491 h 1491"/>
              <a:gd name="T26" fmla="*/ 1562 w 1562"/>
              <a:gd name="T27" fmla="*/ 916 h 1491"/>
              <a:gd name="T28" fmla="*/ 1176 w 1562"/>
              <a:gd name="T29" fmla="*/ 466 h 1491"/>
              <a:gd name="T30" fmla="*/ 22 w 1562"/>
              <a:gd name="T31" fmla="*/ 1491 h 1491"/>
              <a:gd name="T32" fmla="*/ 22 w 1562"/>
              <a:gd name="T33" fmla="*/ 1491 h 1491"/>
              <a:gd name="T34" fmla="*/ 357 w 1562"/>
              <a:gd name="T35" fmla="*/ 1491 h 1491"/>
              <a:gd name="T36" fmla="*/ 357 w 1562"/>
              <a:gd name="T37" fmla="*/ 487 h 1491"/>
              <a:gd name="T38" fmla="*/ 22 w 1562"/>
              <a:gd name="T39" fmla="*/ 487 h 1491"/>
              <a:gd name="T40" fmla="*/ 22 w 1562"/>
              <a:gd name="T41" fmla="*/ 1491 h 1491"/>
              <a:gd name="T42" fmla="*/ 193 w 1562"/>
              <a:gd name="T43" fmla="*/ 0 h 1491"/>
              <a:gd name="T44" fmla="*/ 193 w 1562"/>
              <a:gd name="T45" fmla="*/ 0 h 1491"/>
              <a:gd name="T46" fmla="*/ 0 w 1562"/>
              <a:gd name="T47" fmla="*/ 178 h 1491"/>
              <a:gd name="T48" fmla="*/ 186 w 1562"/>
              <a:gd name="T49" fmla="*/ 347 h 1491"/>
              <a:gd name="T50" fmla="*/ 379 w 1562"/>
              <a:gd name="T51" fmla="*/ 178 h 1491"/>
              <a:gd name="T52" fmla="*/ 193 w 1562"/>
              <a:gd name="T53" fmla="*/ 0 h 14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</a:cxnLst>
            <a:rect l="0" t="0" r="r" b="b"/>
            <a:pathLst>
              <a:path w="1562" h="1491">
                <a:moveTo>
                  <a:pt x="1176" y="466"/>
                </a:moveTo>
                <a:lnTo>
                  <a:pt x="1176" y="466"/>
                </a:lnTo>
                <a:cubicBezTo>
                  <a:pt x="990" y="466"/>
                  <a:pt x="916" y="562"/>
                  <a:pt x="871" y="636"/>
                </a:cubicBezTo>
                <a:lnTo>
                  <a:pt x="871" y="488"/>
                </a:lnTo>
                <a:lnTo>
                  <a:pt x="538" y="488"/>
                </a:lnTo>
                <a:cubicBezTo>
                  <a:pt x="545" y="584"/>
                  <a:pt x="538" y="1491"/>
                  <a:pt x="538" y="1491"/>
                </a:cubicBezTo>
                <a:lnTo>
                  <a:pt x="871" y="1491"/>
                </a:lnTo>
                <a:lnTo>
                  <a:pt x="871" y="931"/>
                </a:lnTo>
                <a:cubicBezTo>
                  <a:pt x="871" y="901"/>
                  <a:pt x="871" y="872"/>
                  <a:pt x="886" y="850"/>
                </a:cubicBezTo>
                <a:cubicBezTo>
                  <a:pt x="909" y="791"/>
                  <a:pt x="961" y="724"/>
                  <a:pt x="1057" y="724"/>
                </a:cubicBezTo>
                <a:cubicBezTo>
                  <a:pt x="1176" y="724"/>
                  <a:pt x="1228" y="820"/>
                  <a:pt x="1228" y="953"/>
                </a:cubicBezTo>
                <a:lnTo>
                  <a:pt x="1228" y="1491"/>
                </a:lnTo>
                <a:lnTo>
                  <a:pt x="1562" y="1491"/>
                </a:lnTo>
                <a:lnTo>
                  <a:pt x="1562" y="916"/>
                </a:lnTo>
                <a:cubicBezTo>
                  <a:pt x="1562" y="606"/>
                  <a:pt x="1398" y="466"/>
                  <a:pt x="1176" y="466"/>
                </a:cubicBezTo>
                <a:close/>
                <a:moveTo>
                  <a:pt x="22" y="1491"/>
                </a:moveTo>
                <a:lnTo>
                  <a:pt x="22" y="1491"/>
                </a:lnTo>
                <a:lnTo>
                  <a:pt x="357" y="1491"/>
                </a:lnTo>
                <a:lnTo>
                  <a:pt x="357" y="487"/>
                </a:lnTo>
                <a:lnTo>
                  <a:pt x="22" y="487"/>
                </a:lnTo>
                <a:lnTo>
                  <a:pt x="22" y="1491"/>
                </a:lnTo>
                <a:close/>
                <a:moveTo>
                  <a:pt x="193" y="0"/>
                </a:moveTo>
                <a:lnTo>
                  <a:pt x="193" y="0"/>
                </a:lnTo>
                <a:cubicBezTo>
                  <a:pt x="74" y="0"/>
                  <a:pt x="0" y="82"/>
                  <a:pt x="0" y="178"/>
                </a:cubicBezTo>
                <a:cubicBezTo>
                  <a:pt x="0" y="273"/>
                  <a:pt x="74" y="347"/>
                  <a:pt x="186" y="347"/>
                </a:cubicBezTo>
                <a:cubicBezTo>
                  <a:pt x="305" y="347"/>
                  <a:pt x="379" y="273"/>
                  <a:pt x="379" y="178"/>
                </a:cubicBezTo>
                <a:cubicBezTo>
                  <a:pt x="379" y="82"/>
                  <a:pt x="305" y="0"/>
                  <a:pt x="193" y="0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1" name="Freeform 8"/>
          <p:cNvSpPr>
            <a:spLocks/>
          </p:cNvSpPr>
          <p:nvPr/>
        </p:nvSpPr>
        <p:spPr bwMode="auto">
          <a:xfrm>
            <a:off x="8745799" y="4799876"/>
            <a:ext cx="115473" cy="94320"/>
          </a:xfrm>
          <a:custGeom>
            <a:avLst/>
            <a:gdLst>
              <a:gd name="T0" fmla="*/ 1491 w 1690"/>
              <a:gd name="T1" fmla="*/ 223 h 1374"/>
              <a:gd name="T2" fmla="*/ 1491 w 1690"/>
              <a:gd name="T3" fmla="*/ 223 h 1374"/>
              <a:gd name="T4" fmla="*/ 1647 w 1690"/>
              <a:gd name="T5" fmla="*/ 30 h 1374"/>
              <a:gd name="T6" fmla="*/ 1424 w 1690"/>
              <a:gd name="T7" fmla="*/ 108 h 1374"/>
              <a:gd name="T8" fmla="*/ 1171 w 1690"/>
              <a:gd name="T9" fmla="*/ 0 h 1374"/>
              <a:gd name="T10" fmla="*/ 821 w 1690"/>
              <a:gd name="T11" fmla="*/ 356 h 1374"/>
              <a:gd name="T12" fmla="*/ 827 w 1690"/>
              <a:gd name="T13" fmla="*/ 428 h 1374"/>
              <a:gd name="T14" fmla="*/ 114 w 1690"/>
              <a:gd name="T15" fmla="*/ 66 h 1374"/>
              <a:gd name="T16" fmla="*/ 72 w 1690"/>
              <a:gd name="T17" fmla="*/ 241 h 1374"/>
              <a:gd name="T18" fmla="*/ 223 w 1690"/>
              <a:gd name="T19" fmla="*/ 530 h 1374"/>
              <a:gd name="T20" fmla="*/ 66 w 1690"/>
              <a:gd name="T21" fmla="*/ 488 h 1374"/>
              <a:gd name="T22" fmla="*/ 66 w 1690"/>
              <a:gd name="T23" fmla="*/ 494 h 1374"/>
              <a:gd name="T24" fmla="*/ 344 w 1690"/>
              <a:gd name="T25" fmla="*/ 832 h 1374"/>
              <a:gd name="T26" fmla="*/ 253 w 1690"/>
              <a:gd name="T27" fmla="*/ 844 h 1374"/>
              <a:gd name="T28" fmla="*/ 187 w 1690"/>
              <a:gd name="T29" fmla="*/ 838 h 1374"/>
              <a:gd name="T30" fmla="*/ 513 w 1690"/>
              <a:gd name="T31" fmla="*/ 1079 h 1374"/>
              <a:gd name="T32" fmla="*/ 78 w 1690"/>
              <a:gd name="T33" fmla="*/ 1230 h 1374"/>
              <a:gd name="T34" fmla="*/ 0 w 1690"/>
              <a:gd name="T35" fmla="*/ 1224 h 1374"/>
              <a:gd name="T36" fmla="*/ 525 w 1690"/>
              <a:gd name="T37" fmla="*/ 1374 h 1374"/>
              <a:gd name="T38" fmla="*/ 1521 w 1690"/>
              <a:gd name="T39" fmla="*/ 392 h 1374"/>
              <a:gd name="T40" fmla="*/ 1521 w 1690"/>
              <a:gd name="T41" fmla="*/ 344 h 1374"/>
              <a:gd name="T42" fmla="*/ 1690 w 1690"/>
              <a:gd name="T43" fmla="*/ 163 h 1374"/>
              <a:gd name="T44" fmla="*/ 1491 w 1690"/>
              <a:gd name="T45" fmla="*/ 223 h 13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1690" h="1374">
                <a:moveTo>
                  <a:pt x="1491" y="223"/>
                </a:moveTo>
                <a:lnTo>
                  <a:pt x="1491" y="223"/>
                </a:lnTo>
                <a:cubicBezTo>
                  <a:pt x="1569" y="175"/>
                  <a:pt x="1617" y="108"/>
                  <a:pt x="1647" y="30"/>
                </a:cubicBezTo>
                <a:cubicBezTo>
                  <a:pt x="1581" y="66"/>
                  <a:pt x="1509" y="96"/>
                  <a:pt x="1424" y="108"/>
                </a:cubicBezTo>
                <a:cubicBezTo>
                  <a:pt x="1358" y="42"/>
                  <a:pt x="1273" y="0"/>
                  <a:pt x="1171" y="0"/>
                </a:cubicBezTo>
                <a:cubicBezTo>
                  <a:pt x="977" y="0"/>
                  <a:pt x="821" y="157"/>
                  <a:pt x="821" y="356"/>
                </a:cubicBezTo>
                <a:cubicBezTo>
                  <a:pt x="821" y="374"/>
                  <a:pt x="827" y="404"/>
                  <a:pt x="827" y="428"/>
                </a:cubicBezTo>
                <a:cubicBezTo>
                  <a:pt x="543" y="410"/>
                  <a:pt x="283" y="277"/>
                  <a:pt x="114" y="66"/>
                </a:cubicBezTo>
                <a:cubicBezTo>
                  <a:pt x="84" y="120"/>
                  <a:pt x="72" y="175"/>
                  <a:pt x="72" y="241"/>
                </a:cubicBezTo>
                <a:cubicBezTo>
                  <a:pt x="72" y="362"/>
                  <a:pt x="132" y="470"/>
                  <a:pt x="223" y="530"/>
                </a:cubicBezTo>
                <a:cubicBezTo>
                  <a:pt x="169" y="530"/>
                  <a:pt x="114" y="512"/>
                  <a:pt x="66" y="488"/>
                </a:cubicBezTo>
                <a:lnTo>
                  <a:pt x="66" y="494"/>
                </a:lnTo>
                <a:cubicBezTo>
                  <a:pt x="66" y="663"/>
                  <a:pt x="187" y="802"/>
                  <a:pt x="344" y="832"/>
                </a:cubicBezTo>
                <a:cubicBezTo>
                  <a:pt x="313" y="838"/>
                  <a:pt x="283" y="844"/>
                  <a:pt x="253" y="844"/>
                </a:cubicBezTo>
                <a:cubicBezTo>
                  <a:pt x="235" y="844"/>
                  <a:pt x="211" y="838"/>
                  <a:pt x="187" y="838"/>
                </a:cubicBezTo>
                <a:cubicBezTo>
                  <a:pt x="235" y="977"/>
                  <a:pt x="356" y="1073"/>
                  <a:pt x="513" y="1079"/>
                </a:cubicBezTo>
                <a:cubicBezTo>
                  <a:pt x="392" y="1170"/>
                  <a:pt x="241" y="1230"/>
                  <a:pt x="78" y="1230"/>
                </a:cubicBezTo>
                <a:cubicBezTo>
                  <a:pt x="54" y="1230"/>
                  <a:pt x="24" y="1230"/>
                  <a:pt x="0" y="1224"/>
                </a:cubicBezTo>
                <a:cubicBezTo>
                  <a:pt x="151" y="1326"/>
                  <a:pt x="338" y="1374"/>
                  <a:pt x="525" y="1374"/>
                </a:cubicBezTo>
                <a:cubicBezTo>
                  <a:pt x="1171" y="1374"/>
                  <a:pt x="1521" y="844"/>
                  <a:pt x="1521" y="392"/>
                </a:cubicBezTo>
                <a:lnTo>
                  <a:pt x="1521" y="344"/>
                </a:lnTo>
                <a:cubicBezTo>
                  <a:pt x="1587" y="295"/>
                  <a:pt x="1647" y="235"/>
                  <a:pt x="1690" y="163"/>
                </a:cubicBezTo>
                <a:cubicBezTo>
                  <a:pt x="1635" y="193"/>
                  <a:pt x="1569" y="211"/>
                  <a:pt x="1491" y="223"/>
                </a:cubicBezTo>
                <a:close/>
              </a:path>
            </a:pathLst>
          </a:custGeom>
          <a:solidFill>
            <a:schemeClr val="tx1">
              <a:alpha val="54902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5322" tIns="32660" rIns="65322" bIns="32660" numCol="1" anchor="t" anchorCtr="0" compatLnSpc="1">
            <a:prstTxWarp prst="textNoShape">
              <a:avLst/>
            </a:prstTxWarp>
          </a:bodyPr>
          <a:lstStyle/>
          <a:p>
            <a:pPr defTabSz="653107"/>
            <a:endParaRPr lang="en-US" sz="1715">
              <a:solidFill>
                <a:srgbClr val="57565A"/>
              </a:solidFill>
            </a:endParaRPr>
          </a:p>
        </p:txBody>
      </p:sp>
      <p:sp>
        <p:nvSpPr>
          <p:cNvPr id="22" name="Oval 21"/>
          <p:cNvSpPr/>
          <p:nvPr userDrawn="1"/>
        </p:nvSpPr>
        <p:spPr>
          <a:xfrm>
            <a:off x="835142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 userDrawn="1"/>
        </p:nvSpPr>
        <p:spPr>
          <a:xfrm>
            <a:off x="8024266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24" name="Oval 23"/>
          <p:cNvSpPr/>
          <p:nvPr userDrawn="1"/>
        </p:nvSpPr>
        <p:spPr>
          <a:xfrm rot="10800000">
            <a:off x="8678585" y="4717983"/>
            <a:ext cx="249899" cy="249901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572">
              <a:solidFill>
                <a:prstClr val="white"/>
              </a:solidFill>
            </a:endParaRPr>
          </a:p>
        </p:txBody>
      </p:sp>
      <p:sp>
        <p:nvSpPr>
          <p:cNvPr id="18" name="Rectangle 17">
            <a:hlinkClick r:id="rId59"/>
          </p:cNvPr>
          <p:cNvSpPr/>
          <p:nvPr userDrawn="1"/>
        </p:nvSpPr>
        <p:spPr>
          <a:xfrm>
            <a:off x="799419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5" name="Rectangle 24">
            <a:hlinkClick r:id="rId60"/>
          </p:cNvPr>
          <p:cNvSpPr/>
          <p:nvPr userDrawn="1"/>
        </p:nvSpPr>
        <p:spPr>
          <a:xfrm>
            <a:off x="8319704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6" name="Rectangle 25">
            <a:hlinkClick r:id="rId61"/>
          </p:cNvPr>
          <p:cNvSpPr/>
          <p:nvPr userDrawn="1"/>
        </p:nvSpPr>
        <p:spPr>
          <a:xfrm>
            <a:off x="8652659" y="4690890"/>
            <a:ext cx="301752" cy="301752"/>
          </a:xfrm>
          <a:prstGeom prst="rec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7" name="Action Button: Forward or Next 26">
            <a:hlinkClick r:id="" action="ppaction://hlinkshowjump?jump=nextslide" highlightClick="1"/>
          </p:cNvPr>
          <p:cNvSpPr/>
          <p:nvPr userDrawn="1"/>
        </p:nvSpPr>
        <p:spPr>
          <a:xfrm>
            <a:off x="845309" y="4694325"/>
            <a:ext cx="301752" cy="301752"/>
          </a:xfrm>
          <a:prstGeom prst="actionButtonForwardNext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  <p:sp>
        <p:nvSpPr>
          <p:cNvPr id="28" name="Action Button: Back or Previous 27">
            <a:hlinkClick r:id="" action="ppaction://hlinkshowjump?jump=previousslide" highlightClick="1"/>
          </p:cNvPr>
          <p:cNvSpPr/>
          <p:nvPr userDrawn="1"/>
        </p:nvSpPr>
        <p:spPr>
          <a:xfrm>
            <a:off x="187470" y="4688495"/>
            <a:ext cx="301752" cy="301752"/>
          </a:xfrm>
          <a:prstGeom prst="actionButtonBackPrevious">
            <a:avLst/>
          </a:prstGeom>
          <a:solidFill>
            <a:srgbClr val="00CAC5">
              <a:alpha val="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53107"/>
            <a:endParaRPr lang="en-US" sz="608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235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  <p:sldLayoutId id="2147483816" r:id="rId17"/>
    <p:sldLayoutId id="2147483817" r:id="rId18"/>
    <p:sldLayoutId id="2147483818" r:id="rId19"/>
    <p:sldLayoutId id="2147483819" r:id="rId20"/>
    <p:sldLayoutId id="2147483820" r:id="rId21"/>
    <p:sldLayoutId id="2147483821" r:id="rId22"/>
    <p:sldLayoutId id="2147483822" r:id="rId23"/>
    <p:sldLayoutId id="2147483823" r:id="rId24"/>
    <p:sldLayoutId id="2147483824" r:id="rId25"/>
    <p:sldLayoutId id="2147483825" r:id="rId26"/>
    <p:sldLayoutId id="2147483826" r:id="rId27"/>
    <p:sldLayoutId id="2147483827" r:id="rId28"/>
    <p:sldLayoutId id="2147483828" r:id="rId29"/>
    <p:sldLayoutId id="2147483829" r:id="rId30"/>
    <p:sldLayoutId id="2147483830" r:id="rId31"/>
    <p:sldLayoutId id="2147483831" r:id="rId32"/>
    <p:sldLayoutId id="2147483832" r:id="rId33"/>
    <p:sldLayoutId id="2147483833" r:id="rId34"/>
    <p:sldLayoutId id="2147483834" r:id="rId35"/>
    <p:sldLayoutId id="2147483835" r:id="rId36"/>
    <p:sldLayoutId id="2147483836" r:id="rId37"/>
    <p:sldLayoutId id="2147483837" r:id="rId38"/>
    <p:sldLayoutId id="2147483838" r:id="rId39"/>
    <p:sldLayoutId id="2147483839" r:id="rId40"/>
    <p:sldLayoutId id="2147483840" r:id="rId41"/>
    <p:sldLayoutId id="2147483841" r:id="rId42"/>
    <p:sldLayoutId id="2147483842" r:id="rId43"/>
    <p:sldLayoutId id="2147483843" r:id="rId44"/>
    <p:sldLayoutId id="2147483844" r:id="rId45"/>
    <p:sldLayoutId id="2147483845" r:id="rId46"/>
    <p:sldLayoutId id="2147483846" r:id="rId47"/>
    <p:sldLayoutId id="2147483847" r:id="rId48"/>
    <p:sldLayoutId id="2147483848" r:id="rId49"/>
    <p:sldLayoutId id="2147483849" r:id="rId50"/>
    <p:sldLayoutId id="2147483850" r:id="rId51"/>
    <p:sldLayoutId id="2147483851" r:id="rId52"/>
    <p:sldLayoutId id="2147483852" r:id="rId53"/>
    <p:sldLayoutId id="2147483853" r:id="rId54"/>
    <p:sldLayoutId id="2147483854" r:id="rId55"/>
    <p:sldLayoutId id="2147483855" r:id="rId56"/>
    <p:sldLayoutId id="2147483856" r:id="rId57"/>
  </p:sldLayoutIdLst>
  <p:txStyles>
    <p:titleStyle>
      <a:lvl1pPr algn="ctr" defTabSz="653154" rtl="0" eaLnBrk="1" latinLnBrk="0" hangingPunct="1">
        <a:lnSpc>
          <a:spcPct val="86000"/>
        </a:lnSpc>
        <a:spcBef>
          <a:spcPct val="0"/>
        </a:spcBef>
        <a:buNone/>
        <a:defRPr sz="1500" kern="800" spc="-29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2466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072" kern="800" spc="-7">
          <a:solidFill>
            <a:schemeClr val="tx1"/>
          </a:solidFill>
          <a:latin typeface="+mn-lt"/>
          <a:ea typeface="+mn-ea"/>
          <a:cs typeface="+mn-cs"/>
        </a:defRPr>
      </a:lvl1pPr>
      <a:lvl2pPr marL="246067" indent="-123600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2pPr>
      <a:lvl3pPr marL="368533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857" kern="800">
          <a:solidFill>
            <a:schemeClr val="tx1"/>
          </a:solidFill>
          <a:latin typeface="+mn-lt"/>
          <a:ea typeface="+mn-ea"/>
          <a:cs typeface="+mn-cs"/>
        </a:defRPr>
      </a:lvl3pPr>
      <a:lvl4pPr marL="491000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857" kern="800">
          <a:solidFill>
            <a:schemeClr val="tx1"/>
          </a:solidFill>
          <a:latin typeface="+mn-lt"/>
          <a:ea typeface="+mn-ea"/>
          <a:cs typeface="+mn-cs"/>
        </a:defRPr>
      </a:lvl4pPr>
      <a:lvl5pPr marL="613467" indent="-122466" algn="l" defTabSz="65315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857" kern="800">
          <a:solidFill>
            <a:schemeClr val="tx1"/>
          </a:solidFill>
          <a:latin typeface="+mn-lt"/>
          <a:ea typeface="+mn-ea"/>
          <a:cs typeface="+mn-cs"/>
        </a:defRPr>
      </a:lvl5pPr>
      <a:lvl6pPr marL="179617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6pPr>
      <a:lvl7pPr marL="2122750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7pPr>
      <a:lvl8pPr marL="2449328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8pPr>
      <a:lvl9pPr marL="2775903" indent="-163289" algn="l" defTabSz="653154" rtl="0" eaLnBrk="1" latinLnBrk="0" hangingPunct="1">
        <a:spcBef>
          <a:spcPct val="20000"/>
        </a:spcBef>
        <a:buFont typeface="Arial" panose="020B0604020202020204" pitchFamily="34" charset="0"/>
        <a:buChar char="•"/>
        <a:defRPr sz="14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1pPr>
      <a:lvl2pPr marL="326577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2pPr>
      <a:lvl3pPr marL="65315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3pPr>
      <a:lvl4pPr marL="979730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4pPr>
      <a:lvl5pPr marL="1306308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5pPr>
      <a:lvl6pPr marL="1632884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6pPr>
      <a:lvl7pPr marL="1959461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7pPr>
      <a:lvl8pPr marL="2286039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8pPr>
      <a:lvl9pPr marL="2612616" algn="l" defTabSz="653154" rtl="0" eaLnBrk="1" latinLnBrk="0" hangingPunct="1">
        <a:defRPr sz="12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C764DE79-268F-4C1A-8933-263129D2AF9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3/1/2021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327105"/>
            <a:fld id="{48F63A3B-78C7-47BE-AE5E-E10140E04643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327105"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defTabSz="636459" rtl="0" eaLnBrk="1" latinLnBrk="0" hangingPunct="1">
        <a:lnSpc>
          <a:spcPct val="90000"/>
        </a:lnSpc>
        <a:spcBef>
          <a:spcPct val="0"/>
        </a:spcBef>
        <a:buNone/>
        <a:defRPr sz="30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9115" indent="-159115" algn="l" defTabSz="636459" rtl="0" eaLnBrk="1" latinLnBrk="0" hangingPunct="1">
        <a:lnSpc>
          <a:spcPct val="90000"/>
        </a:lnSpc>
        <a:spcBef>
          <a:spcPts val="696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7734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670" kern="1200">
          <a:solidFill>
            <a:schemeClr val="tx1"/>
          </a:solidFill>
          <a:latin typeface="+mn-lt"/>
          <a:ea typeface="+mn-ea"/>
          <a:cs typeface="+mn-cs"/>
        </a:defRPr>
      </a:lvl2pPr>
      <a:lvl3pPr marL="795574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392" kern="1200">
          <a:solidFill>
            <a:schemeClr val="tx1"/>
          </a:solidFill>
          <a:latin typeface="+mn-lt"/>
          <a:ea typeface="+mn-ea"/>
          <a:cs typeface="+mn-cs"/>
        </a:defRPr>
      </a:lvl3pPr>
      <a:lvl4pPr marL="111380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432033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75026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2068492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38672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704951" indent="-159115" algn="l" defTabSz="636459" rtl="0" eaLnBrk="1" latinLnBrk="0" hangingPunct="1">
        <a:lnSpc>
          <a:spcPct val="90000"/>
        </a:lnSpc>
        <a:spcBef>
          <a:spcPts val="348"/>
        </a:spcBef>
        <a:buFont typeface="Arial" panose="020B0604020202020204" pitchFamily="34" charset="0"/>
        <a:buChar char="•"/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1pPr>
      <a:lvl2pPr marL="31822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2pPr>
      <a:lvl3pPr marL="636459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3pPr>
      <a:lvl4pPr marL="95468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4pPr>
      <a:lvl5pPr marL="1272918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5pPr>
      <a:lvl6pPr marL="159114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6pPr>
      <a:lvl7pPr marL="1909377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7pPr>
      <a:lvl8pPr marL="222760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8pPr>
      <a:lvl9pPr marL="2545836" algn="l" defTabSz="636459" rtl="0" eaLnBrk="1" latinLnBrk="0" hangingPunct="1">
        <a:defRPr sz="12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3" y="849895"/>
            <a:ext cx="8961724" cy="419935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17" name="bg object 17"/>
          <p:cNvSpPr/>
          <p:nvPr/>
        </p:nvSpPr>
        <p:spPr>
          <a:xfrm>
            <a:off x="106015" y="112803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78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76966" y="162356"/>
            <a:ext cx="819007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58593" y="1717492"/>
            <a:ext cx="782681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077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8652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46408">
        <a:defRPr>
          <a:latin typeface="+mn-lt"/>
          <a:ea typeface="+mn-ea"/>
          <a:cs typeface="+mn-cs"/>
        </a:defRPr>
      </a:lvl2pPr>
      <a:lvl3pPr marL="892816">
        <a:defRPr>
          <a:latin typeface="+mn-lt"/>
          <a:ea typeface="+mn-ea"/>
          <a:cs typeface="+mn-cs"/>
        </a:defRPr>
      </a:lvl3pPr>
      <a:lvl4pPr marL="1339225">
        <a:defRPr>
          <a:latin typeface="+mn-lt"/>
          <a:ea typeface="+mn-ea"/>
          <a:cs typeface="+mn-cs"/>
        </a:defRPr>
      </a:lvl4pPr>
      <a:lvl5pPr marL="1785633">
        <a:defRPr>
          <a:latin typeface="+mn-lt"/>
          <a:ea typeface="+mn-ea"/>
          <a:cs typeface="+mn-cs"/>
        </a:defRPr>
      </a:lvl5pPr>
      <a:lvl6pPr marL="2232042">
        <a:defRPr>
          <a:latin typeface="+mn-lt"/>
          <a:ea typeface="+mn-ea"/>
          <a:cs typeface="+mn-cs"/>
        </a:defRPr>
      </a:lvl6pPr>
      <a:lvl7pPr marL="2678449">
        <a:defRPr>
          <a:latin typeface="+mn-lt"/>
          <a:ea typeface="+mn-ea"/>
          <a:cs typeface="+mn-cs"/>
        </a:defRPr>
      </a:lvl7pPr>
      <a:lvl8pPr marL="3124858">
        <a:defRPr>
          <a:latin typeface="+mn-lt"/>
          <a:ea typeface="+mn-ea"/>
          <a:cs typeface="+mn-cs"/>
        </a:defRPr>
      </a:lvl8pPr>
      <a:lvl9pPr marL="357126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6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1"/>
            <a:ext cx="9143999" cy="123660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7315" y="190296"/>
            <a:ext cx="4124783" cy="808327"/>
          </a:xfrm>
          <a:prstGeom prst="rect">
            <a:avLst/>
          </a:prstGeom>
        </p:spPr>
        <p:txBody>
          <a:bodyPr vert="horz" wrap="square" lIns="0" tIns="16539" rIns="0" bIns="0" rtlCol="0" anchor="ctr">
            <a:spAutoFit/>
          </a:bodyPr>
          <a:lstStyle/>
          <a:p>
            <a:pPr marL="14382" algn="l">
              <a:lnSpc>
                <a:spcPct val="100000"/>
              </a:lnSpc>
              <a:spcBef>
                <a:spcPts val="129"/>
              </a:spcBef>
            </a:pPr>
            <a:r>
              <a:rPr lang="ru-RU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144" b="1" spc="6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 TILI</a:t>
            </a:r>
            <a:endParaRPr lang="en-US" sz="5144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04909" y="1592316"/>
            <a:ext cx="8340911" cy="569973"/>
          </a:xfrm>
          <a:prstGeom prst="rect">
            <a:avLst/>
          </a:prstGeom>
        </p:spPr>
        <p:txBody>
          <a:bodyPr vert="horz" wrap="square" lIns="0" tIns="15821" rIns="0" bIns="0" rtlCol="0">
            <a:spAutoFit/>
          </a:bodyPr>
          <a:lstStyle/>
          <a:p>
            <a:pPr marL="20853" algn="ctr" defTabSz="653107">
              <a:spcBef>
                <a:spcPts val="125"/>
              </a:spcBef>
            </a:pP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ru-RU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Ajratilgan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bo‘lakli</a:t>
            </a:r>
            <a:r>
              <a:rPr lang="en-US" sz="3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/>
                <a:cs typeface="Arial"/>
              </a:rPr>
              <a:t>gaplar</a:t>
            </a:r>
            <a:endParaRPr lang="en-US" sz="3600" b="1" i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7393153" y="135163"/>
            <a:ext cx="1424276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7393152" y="135163"/>
            <a:ext cx="1424277" cy="98340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pPr defTabSz="653107"/>
            <a:endParaRPr sz="1284">
              <a:solidFill>
                <a:srgbClr val="57565A"/>
              </a:solidFill>
            </a:endParaRPr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7587899" y="422872"/>
            <a:ext cx="1072775" cy="449041"/>
          </a:xfrm>
          <a:prstGeom prst="rect">
            <a:avLst/>
          </a:prstGeom>
        </p:spPr>
        <p:txBody>
          <a:bodyPr vert="horz" wrap="square" lIns="0" tIns="17978" rIns="0" bIns="0" rtlCol="0">
            <a:spAutoFit/>
          </a:bodyPr>
          <a:lstStyle/>
          <a:p>
            <a:pPr defTabSz="653107">
              <a:spcBef>
                <a:spcPts val="142"/>
              </a:spcBef>
            </a:pPr>
            <a:r>
              <a:rPr lang="en-US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8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ru-RU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uz-Latn-UZ" sz="2800" b="1" spc="11" dirty="0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785" y="1404978"/>
            <a:ext cx="392124" cy="1398494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30870" y="3087977"/>
            <a:ext cx="374039" cy="139849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вектор икону книги, справочная информация, чёрный, книга PNG и вектор пнг  для бесплатной загрузк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519" y="2873966"/>
            <a:ext cx="2228724" cy="19971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4369" y="2903625"/>
            <a:ext cx="1967505" cy="19675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216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558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225139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err="1" smtClean="0"/>
              <a:t>Ajratilgan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bo‘lakning</a:t>
            </a:r>
            <a:r>
              <a:rPr lang="en-US" sz="4000" dirty="0" smtClean="0"/>
              <a:t> </a:t>
            </a:r>
            <a:r>
              <a:rPr lang="en-US" sz="4000" dirty="0" err="1" smtClean="0"/>
              <a:t>turlari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45103" y="1256684"/>
            <a:ext cx="8263999" cy="1070517"/>
          </a:xfrm>
          <a:prstGeom prst="downArrowCallou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451151" y="2623025"/>
            <a:ext cx="8241697" cy="2129882"/>
          </a:xfrm>
          <a:prstGeom prst="snip2Diag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ichkariga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mehmonxonaga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Anjuman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ishlar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mo‘jizakor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22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558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225139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err="1" smtClean="0"/>
              <a:t>Ajratilgan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bo‘lakning</a:t>
            </a:r>
            <a:r>
              <a:rPr lang="en-US" sz="4000" dirty="0" smtClean="0"/>
              <a:t> </a:t>
            </a:r>
            <a:r>
              <a:rPr lang="en-US" sz="4000" dirty="0" err="1" smtClean="0"/>
              <a:t>turlari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45103" y="1226634"/>
            <a:ext cx="8263999" cy="1070517"/>
          </a:xfrm>
          <a:prstGeom prst="downArrow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izohlovchi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467405" y="2628091"/>
            <a:ext cx="8241697" cy="1890641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O‘g‘lim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qo‘zichog‘im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orom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uxlayapti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–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Birozdan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Hasan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oka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fizika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o‘qituvchisi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969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860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2080" y="245824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err="1" smtClean="0"/>
              <a:t>Ajratilgan</a:t>
            </a:r>
            <a:r>
              <a:rPr lang="en-US" sz="4000" dirty="0" smtClean="0"/>
              <a:t> </a:t>
            </a:r>
            <a:r>
              <a:rPr lang="en-US" sz="4000" dirty="0" err="1" smtClean="0"/>
              <a:t>izohlovchi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0" name="Picture 2" descr="Exclamatory point illustration, Exclamation mark Yellow Cartoon, Cute  cartoon yellow exclamation mark, cartoon Character, rectangle, cartoons png  | PNGW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9616" y="2751114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Выноска-облако 10"/>
          <p:cNvSpPr/>
          <p:nvPr/>
        </p:nvSpPr>
        <p:spPr>
          <a:xfrm>
            <a:off x="6936059" y="1243781"/>
            <a:ext cx="2074126" cy="1167157"/>
          </a:xfrm>
          <a:prstGeom prst="cloud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Yod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oling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445103" y="1307826"/>
            <a:ext cx="5130507" cy="358641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izohlovchilar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izohlanmishdan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ohang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aytiladi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izohlovchilar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egaga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taalluqli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61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651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yengil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axtargan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– ...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kishi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chindan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ayanchlidir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9509" y="2752733"/>
            <a:ext cx="86583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g‘aniy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tirikligida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ehsonidin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ko‘ngullarni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shod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qilmag‘ay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o‘lganidin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kimsa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duo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yod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qilmag‘ay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113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Ahmoqona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kimga</a:t>
            </a:r>
            <a:r>
              <a:rPr lang="en-US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keraksizdek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qanoatsiz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chakki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yashash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o‘lish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demakdir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4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12" y="2492717"/>
            <a:ext cx="8658373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O‘zingdan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keyingilarga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avvalgidan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baxt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qoldirishga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…,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intil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meros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narsalarni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takomillashtirish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tinmay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mehnat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qilmog‘imiz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zarur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soha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mana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shudir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17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167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9510" y="915044"/>
            <a:ext cx="8814490" cy="1478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Harakatsizlik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...,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uyquga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chalinish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kasalligidir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xolos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12" y="2492717"/>
            <a:ext cx="8658373" cy="2217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Hayot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holicha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anglatmaydi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hayotning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qimmati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...,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yashay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bilish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374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0530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1427973"/>
            <a:r>
              <a:rPr lang="en-US" sz="3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TOPSHIRIQ:</a:t>
            </a:r>
            <a:endParaRPr sz="3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4114" y="1044555"/>
            <a:ext cx="8377775" cy="6335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427973"/>
            <a:r>
              <a:rPr lang="en-US" sz="3517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594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31326" y="914400"/>
            <a:ext cx="6262857" cy="3928055"/>
          </a:xfrm>
          <a:prstGeom prst="rect">
            <a:avLst/>
          </a:prstGeom>
          <a:ln w="5715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571500" indent="-571500" algn="ctr">
              <a:buFont typeface="Wingdings" panose="05000000000000000000" pitchFamily="2" charset="2"/>
              <a:buChar char="Ø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168-topshiriq.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bo‘lagi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ajratilayotganini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114" y="1808281"/>
            <a:ext cx="1841679" cy="20219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495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377" y="1282391"/>
            <a:ext cx="89792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qo‘liga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qurol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intellektual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axloqiy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kuchqudratni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qurolni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aks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qildirishi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binobarin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axloqiy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e’tiqodi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jinsiy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instinktlari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pastkash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odam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nopok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vahshiy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kimsaga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aylanib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0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377" y="1282391"/>
            <a:ext cx="89792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2. Biz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boshqacharoq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muayyan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narsada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nimanidir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ko‘rishni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xohlaymiz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narsaning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ibtido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olov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yotadi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849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377" y="1282391"/>
            <a:ext cx="89792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idrok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amriga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bo‘ysunsang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bo‘lasan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darajali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quloq</a:t>
            </a:r>
            <a:r>
              <a:rPr lang="en-US" sz="3200" b="1" i="1" dirty="0" smtClean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sezgilari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tuyg‘ularga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qilsang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mayda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odamga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aylanasan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defRPr/>
            </a:pP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Ayni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vaqtda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muhmali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g‘alla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qop</a:t>
            </a:r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kiyadigan</a:t>
            </a:r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darajaga</a:t>
            </a:r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yetganini</a:t>
            </a:r>
            <a:r>
              <a:rPr lang="en-US" sz="3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ham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ahvoliga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kinoya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qilmoqda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88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1"/>
            <a:ext cx="9144000" cy="914400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182</a:t>
            </a:r>
            <a:r>
              <a:rPr lang="ru-RU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377" y="1282391"/>
            <a:ext cx="897924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Binoiy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ruboiysiga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kamtarona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berib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muhmal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xom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deb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atagani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 «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Muhmal»ga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3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musta’mal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«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pishiq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», «</a:t>
            </a:r>
            <a:r>
              <a:rPr lang="en-US" sz="3200" b="1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mukammal</a:t>
            </a:r>
            <a:r>
              <a:rPr lang="en-US" sz="3200" b="1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ichki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qofiya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qilingani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Boburga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yoqdi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munshiyni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chaqirib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mulla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Binoiy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aytgan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ruboiylarni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olishni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buyurdi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sz="2800" b="1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-1051238" y="2632723"/>
            <a:ext cx="11246475" cy="2106763"/>
          </a:xfrm>
          <a:prstGeom prst="ellipse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6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5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bo‘laklar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999677" y="947853"/>
            <a:ext cx="5731727" cy="360184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bo‘lakning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so‘zlovchi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nazarida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noaniqroq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aniqroq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bårish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izohlash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maqsadida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xuddi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bo‘lakni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gapga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kiritadi</a:t>
            </a:r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апля 2"/>
          <p:cNvSpPr/>
          <p:nvPr/>
        </p:nvSpPr>
        <p:spPr>
          <a:xfrm>
            <a:off x="334537" y="1918010"/>
            <a:ext cx="2085278" cy="2241395"/>
          </a:xfrm>
          <a:prstGeom prst="teardrop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121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968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/>
            <a:r>
              <a:rPr lang="en-US" sz="3905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Solishtiring</a:t>
            </a:r>
            <a:r>
              <a:rPr lang="en-US" sz="3905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905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5327" y="1349299"/>
            <a:ext cx="3323063" cy="22636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v-S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sv-SE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 mana shundan </a:t>
            </a:r>
            <a:r>
              <a:rPr lang="sv-SE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boshladim.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05347" y="1349299"/>
            <a:ext cx="3323063" cy="22636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dirty="0" smtClean="0"/>
              <a:t> </a:t>
            </a:r>
            <a:r>
              <a:rPr lang="sv-S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ishni mana </a:t>
            </a:r>
            <a:r>
              <a:rPr lang="sv-SE" sz="28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shundan, ya’ni tushuntirishdan boshladim.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400" dirty="0"/>
          </a:p>
        </p:txBody>
      </p:sp>
      <p:sp>
        <p:nvSpPr>
          <p:cNvPr id="7" name="Тройная стрелка влево/вправо/вверх 6"/>
          <p:cNvSpPr/>
          <p:nvPr/>
        </p:nvSpPr>
        <p:spPr>
          <a:xfrm>
            <a:off x="3685478" y="1957040"/>
            <a:ext cx="1773043" cy="1048214"/>
          </a:xfrm>
          <a:prstGeom prst="leftRight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 со стрелкой вверх 7"/>
          <p:cNvSpPr/>
          <p:nvPr/>
        </p:nvSpPr>
        <p:spPr>
          <a:xfrm>
            <a:off x="245327" y="3836020"/>
            <a:ext cx="3323063" cy="1059365"/>
          </a:xfrm>
          <a:prstGeom prst="upArrow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bo‘laksiz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ыноска со стрелкой вверх 8"/>
          <p:cNvSpPr/>
          <p:nvPr/>
        </p:nvSpPr>
        <p:spPr>
          <a:xfrm>
            <a:off x="5605346" y="3836020"/>
            <a:ext cx="3323063" cy="1059365"/>
          </a:xfrm>
          <a:prstGeom prst="upArrowCallou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bo‘lakli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gap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44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14:prism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558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225139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err="1" smtClean="0"/>
              <a:t>Ajratilgan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bo‘lakning</a:t>
            </a:r>
            <a:r>
              <a:rPr lang="en-US" sz="4000" dirty="0" smtClean="0"/>
              <a:t> </a:t>
            </a:r>
            <a:r>
              <a:rPr lang="en-US" sz="4000" dirty="0" err="1" smtClean="0"/>
              <a:t>turlari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45103" y="1226634"/>
            <a:ext cx="8263999" cy="1070517"/>
          </a:xfrm>
          <a:prstGeom prst="downArrowCallout">
            <a:avLst/>
          </a:prstGeom>
          <a:solidFill>
            <a:srgbClr val="66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to‘ldiruvchi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467405" y="2751114"/>
            <a:ext cx="8241697" cy="1408291"/>
          </a:xfrm>
          <a:prstGeom prst="snip2Diag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Oyimni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Xosiyat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Suvonovani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mukofotlashdi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2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6558"/>
            <a:ext cx="9144000" cy="10385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defTabSz="1427973">
              <a:defRPr/>
            </a:pPr>
            <a:endParaRPr sz="3746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1040" y="225139"/>
            <a:ext cx="8941920" cy="629952"/>
          </a:xfrm>
          <a:prstGeom prst="rect">
            <a:avLst/>
          </a:prstGeom>
        </p:spPr>
        <p:txBody>
          <a:bodyPr vert="horz" wrap="square" lIns="0" tIns="14260" rIns="0" bIns="0" rtlCol="0">
            <a:spAutoFit/>
          </a:bodyPr>
          <a:lstStyle/>
          <a:p>
            <a:pPr marL="12400" algn="ctr">
              <a:spcBef>
                <a:spcPts val="111"/>
              </a:spcBef>
            </a:pPr>
            <a:r>
              <a:rPr lang="en-US" sz="4000" dirty="0" err="1" smtClean="0"/>
              <a:t>Ajratilgan</a:t>
            </a:r>
            <a:r>
              <a:rPr lang="en-US" sz="4000" dirty="0" smtClean="0"/>
              <a:t> </a:t>
            </a:r>
            <a:r>
              <a:rPr lang="en-US" sz="4000" dirty="0" err="1" smtClean="0"/>
              <a:t>bo‘lakning</a:t>
            </a:r>
            <a:r>
              <a:rPr lang="en-US" sz="4000" dirty="0" smtClean="0"/>
              <a:t> </a:t>
            </a:r>
            <a:r>
              <a:rPr lang="en-US" sz="4000" dirty="0" err="1" smtClean="0"/>
              <a:t>turlari</a:t>
            </a:r>
            <a:endParaRPr sz="4000" dirty="0"/>
          </a:p>
        </p:txBody>
      </p:sp>
      <p:sp>
        <p:nvSpPr>
          <p:cNvPr id="5" name="object 5"/>
          <p:cNvSpPr txBox="1"/>
          <p:nvPr/>
        </p:nvSpPr>
        <p:spPr>
          <a:xfrm>
            <a:off x="2702067" y="2623025"/>
            <a:ext cx="2190565" cy="256179"/>
          </a:xfrm>
          <a:prstGeom prst="rect">
            <a:avLst/>
          </a:prstGeom>
        </p:spPr>
        <p:txBody>
          <a:bodyPr vert="horz" wrap="square" lIns="0" tIns="12401" rIns="0" bIns="0" rtlCol="0">
            <a:spAutoFit/>
          </a:bodyPr>
          <a:lstStyle/>
          <a:p>
            <a:pPr marL="31620" defTabSz="1427973">
              <a:lnSpc>
                <a:spcPts val="1942"/>
              </a:lnSpc>
              <a:defRPr/>
            </a:pPr>
            <a:endParaRPr lang="en-US" sz="1709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8" name="AutoShape 6" descr="“Muhammad yusuf foto” uchun topilgan rasmlar"/>
          <p:cNvSpPr>
            <a:spLocks noChangeAspect="1" noChangeArrowheads="1"/>
          </p:cNvSpPr>
          <p:nvPr/>
        </p:nvSpPr>
        <p:spPr bwMode="auto">
          <a:xfrm>
            <a:off x="221776" y="-105847"/>
            <a:ext cx="223327" cy="223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6998" tIns="33499" rIns="66998" bIns="33499" numCol="1" anchor="t" anchorCtr="0" compatLnSpc="1">
            <a:prstTxWarp prst="textNoShape">
              <a:avLst/>
            </a:prstTxWarp>
          </a:bodyPr>
          <a:lstStyle/>
          <a:p>
            <a:pPr defTabSz="1427973">
              <a:defRPr/>
            </a:pPr>
            <a:endParaRPr lang="ru-RU" sz="2811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445103" y="1226634"/>
            <a:ext cx="8263999" cy="1070517"/>
          </a:xfrm>
          <a:prstGeom prst="downArrow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ajratilgan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aniqlovchi</a:t>
            </a:r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>
            <a:off x="467405" y="2751114"/>
            <a:ext cx="8241697" cy="1408291"/>
          </a:xfrm>
          <a:prstGeom prst="snip2Diag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Qobil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bobo,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yalangbosh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yalangoyoq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eshik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yonida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dag‘-dag‘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titraydi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9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7960</TotalTime>
  <Words>549</Words>
  <Application>Microsoft Office PowerPoint</Application>
  <PresentationFormat>Экран (16:9)</PresentationFormat>
  <Paragraphs>66</Paragraphs>
  <Slides>16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Arial</vt:lpstr>
      <vt:lpstr>Calibri</vt:lpstr>
      <vt:lpstr>Calibri Light</vt:lpstr>
      <vt:lpstr>Open Sans</vt:lpstr>
      <vt:lpstr>Open Sans Light</vt:lpstr>
      <vt:lpstr>Times New Roman</vt:lpstr>
      <vt:lpstr>Wingdings</vt:lpstr>
      <vt:lpstr>1_Office Theme</vt:lpstr>
      <vt:lpstr>2_Office Theme</vt:lpstr>
      <vt:lpstr>3_Тема Office</vt:lpstr>
      <vt:lpstr>Office Theme</vt:lpstr>
      <vt:lpstr>  ONA TILI</vt:lpstr>
      <vt:lpstr>182-topshiriq</vt:lpstr>
      <vt:lpstr>182-topshiriq</vt:lpstr>
      <vt:lpstr>182-topshiriq</vt:lpstr>
      <vt:lpstr>182-topshiriq</vt:lpstr>
      <vt:lpstr>Ajratilgan bo‘laklar</vt:lpstr>
      <vt:lpstr>Solishtiring </vt:lpstr>
      <vt:lpstr>Ajratilgan bo‘lakning turlari</vt:lpstr>
      <vt:lpstr>Ajratilgan bo‘lakning turlari</vt:lpstr>
      <vt:lpstr>Ajratilgan bo‘lakning turlari</vt:lpstr>
      <vt:lpstr>Ajratilgan bo‘lakning turlari</vt:lpstr>
      <vt:lpstr>Ajratilgan izohlovchi</vt:lpstr>
      <vt:lpstr>167-mashq</vt:lpstr>
      <vt:lpstr>167-mashq</vt:lpstr>
      <vt:lpstr>167-mashq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Mavzu: Tasviriy ifoda</dc:title>
  <dc:creator>Пользователь Windows</dc:creator>
  <cp:lastModifiedBy>Alisher</cp:lastModifiedBy>
  <cp:revision>672</cp:revision>
  <cp:lastPrinted>2020-08-26T14:48:01Z</cp:lastPrinted>
  <dcterms:created xsi:type="dcterms:W3CDTF">2020-04-11T16:25:36Z</dcterms:created>
  <dcterms:modified xsi:type="dcterms:W3CDTF">2021-03-01T03:41:19Z</dcterms:modified>
</cp:coreProperties>
</file>