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</p:sldMasterIdLst>
  <p:notesMasterIdLst>
    <p:notesMasterId r:id="rId21"/>
  </p:notesMasterIdLst>
  <p:handoutMasterIdLst>
    <p:handoutMasterId r:id="rId22"/>
  </p:handoutMasterIdLst>
  <p:sldIdLst>
    <p:sldId id="390" r:id="rId5"/>
    <p:sldId id="450" r:id="rId6"/>
    <p:sldId id="498" r:id="rId7"/>
    <p:sldId id="499" r:id="rId8"/>
    <p:sldId id="500" r:id="rId9"/>
    <p:sldId id="473" r:id="rId10"/>
    <p:sldId id="501" r:id="rId11"/>
    <p:sldId id="474" r:id="rId12"/>
    <p:sldId id="502" r:id="rId13"/>
    <p:sldId id="503" r:id="rId14"/>
    <p:sldId id="504" r:id="rId15"/>
    <p:sldId id="475" r:id="rId16"/>
    <p:sldId id="491" r:id="rId17"/>
    <p:sldId id="505" r:id="rId18"/>
    <p:sldId id="506" r:id="rId19"/>
    <p:sldId id="440" r:id="rId20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CCFF"/>
    <a:srgbClr val="FFFF99"/>
    <a:srgbClr val="99FF99"/>
    <a:srgbClr val="CC3399"/>
    <a:srgbClr val="008000"/>
    <a:srgbClr val="FF33CC"/>
    <a:srgbClr val="FF9900"/>
    <a:srgbClr val="FF66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86" d="100"/>
          <a:sy n="86" d="100"/>
        </p:scale>
        <p:origin x="96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48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456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573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525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845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474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50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878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00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287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191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392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583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76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3/1/2021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04909" y="1592316"/>
            <a:ext cx="8340911" cy="569973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Ajratilgan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bo‘lakli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gaplar</a:t>
            </a:r>
            <a:endParaRPr lang="en-US" sz="36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785" y="1404978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0870" y="3087977"/>
            <a:ext cx="374039" cy="13984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519" y="2873966"/>
            <a:ext cx="2228724" cy="1997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4369" y="2903625"/>
            <a:ext cx="1967505" cy="1967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558"/>
            <a:ext cx="9144000" cy="10385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225139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err="1" smtClean="0"/>
              <a:t>Ajratilgan</a:t>
            </a:r>
            <a:r>
              <a:rPr lang="en-US" sz="4000" dirty="0" smtClean="0"/>
              <a:t> </a:t>
            </a:r>
            <a:r>
              <a:rPr lang="en-US" sz="4000" dirty="0" err="1" smtClean="0"/>
              <a:t>bo‘lakning</a:t>
            </a:r>
            <a:r>
              <a:rPr lang="en-US" sz="4000" dirty="0" smtClean="0"/>
              <a:t> </a:t>
            </a:r>
            <a:r>
              <a:rPr lang="en-US" sz="4000" dirty="0" err="1" smtClean="0"/>
              <a:t>turlari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45103" y="1256684"/>
            <a:ext cx="8263999" cy="1070517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451151" y="2623025"/>
            <a:ext cx="8241697" cy="2129882"/>
          </a:xfrm>
          <a:prstGeom prst="snip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qo‘lidan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ushlab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ichkariga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mehmonxonaga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Anjuman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mo‘jizakor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558"/>
            <a:ext cx="9144000" cy="10385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225139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err="1" smtClean="0"/>
              <a:t>Ajratilgan</a:t>
            </a:r>
            <a:r>
              <a:rPr lang="en-US" sz="4000" dirty="0" smtClean="0"/>
              <a:t> </a:t>
            </a:r>
            <a:r>
              <a:rPr lang="en-US" sz="4000" dirty="0" err="1" smtClean="0"/>
              <a:t>bo‘lakning</a:t>
            </a:r>
            <a:r>
              <a:rPr lang="en-US" sz="4000" dirty="0" smtClean="0"/>
              <a:t> </a:t>
            </a:r>
            <a:r>
              <a:rPr lang="en-US" sz="4000" dirty="0" err="1" smtClean="0"/>
              <a:t>turlari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45103" y="1226634"/>
            <a:ext cx="8263999" cy="1070517"/>
          </a:xfrm>
          <a:prstGeom prst="downArrow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izohlovchi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467405" y="2628091"/>
            <a:ext cx="8241697" cy="1890641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qo‘zichog‘im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orom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uxlayapti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Birozdan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Hasan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60"/>
            <a:ext cx="9144000" cy="10385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080" y="245824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err="1" smtClean="0"/>
              <a:t>Ajratilgan</a:t>
            </a:r>
            <a:r>
              <a:rPr lang="en-US" sz="4000" dirty="0" smtClean="0"/>
              <a:t> </a:t>
            </a:r>
            <a:r>
              <a:rPr lang="en-US" sz="4000" dirty="0" err="1" smtClean="0"/>
              <a:t>izohlovchi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2" descr="Exclamatory point illustration, Exclamation mark Yellow Cartoon, Cute  cartoon yellow exclamation mark, cartoon Character, rectangle, cartoons png  | PNGW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616" y="275111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Выноска-облако 10"/>
          <p:cNvSpPr/>
          <p:nvPr/>
        </p:nvSpPr>
        <p:spPr>
          <a:xfrm>
            <a:off x="6936059" y="1243781"/>
            <a:ext cx="2074126" cy="1167157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Yod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5103" y="1307826"/>
            <a:ext cx="5130507" cy="3586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izohlovchilar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izohlanmishdan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ohang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izohlovchilar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ko‘pincha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egaga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taalluqli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651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yengil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axtargan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– ...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chindan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ayanchlidir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9509" y="2752733"/>
            <a:ext cx="86583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g‘aniy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tirikligida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ehsonidin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ko‘ngullarni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shod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qilmag‘ay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o‘lganidin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kimsa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qilmag‘ay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1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Ahmoqona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keraksizdek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qanoatsiz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chakki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o‘lish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12" y="2492717"/>
            <a:ext cx="86583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O‘zingdan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keyingilarga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avvalgidan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qoldirishga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intil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meros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narsalarni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takomillashtirish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tinmay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qilmog‘imiz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shudir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7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47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Harakatsizlik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...,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uyquga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chalinish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kasalligidir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xolos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12" y="2492717"/>
            <a:ext cx="8658373" cy="221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holicha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anglatmaydi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hayotning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qimmati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...,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yashay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7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0530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31326" y="914400"/>
            <a:ext cx="6262857" cy="3928055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168-topshiriq.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ajratilayotganini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14" y="1808281"/>
            <a:ext cx="1841679" cy="20219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377" y="1282391"/>
            <a:ext cx="89792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intellektual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axloqiy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kuchqudratni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qurolni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qildirishi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binobarin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axloqiy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e’tiqodi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jinsiy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did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instinktlari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pastkash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nopok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vahshiy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kimsaga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377" y="1282391"/>
            <a:ext cx="89792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2. Biz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boshqacharoq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ko‘rishni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narsada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narsada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nimanidir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ko‘rishni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xohlaymiz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narsaning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ibtido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olov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84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377" y="1282391"/>
            <a:ext cx="89792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idrok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amriga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bo‘ysunsang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darajali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quloq</a:t>
            </a:r>
            <a:r>
              <a:rPr lang="en-US" sz="3200" b="1" i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sezgilari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tuyg‘ularga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odamga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aylanasan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muhmali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g‘alla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</a:t>
            </a:r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kiyadigan</a:t>
            </a:r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darajaga</a:t>
            </a:r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yetganini</a:t>
            </a:r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ahvoliga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kinoya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qilmoqda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377" y="1282391"/>
            <a:ext cx="89792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Binoiy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ruboiysiga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kamtarona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muhmal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xom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atagani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«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Muhmal»ga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musta’mal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pishiq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en-US" sz="32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mukammal</a:t>
            </a:r>
            <a:r>
              <a:rPr lang="en-US" sz="32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so‘zining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qofiya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qilingani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Boburga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yoqdi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munshiyni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chaqirib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mulla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Binoiy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aytgan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ruboiylarni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olishni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buyurdi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6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5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99677" y="947853"/>
            <a:ext cx="5731727" cy="36018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bo‘lakning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so‘zlovchi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nazarida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noaniqroq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aniqroq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bårish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izohlash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maqsadida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bo‘lakni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gapga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kiritadi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апля 2"/>
          <p:cNvSpPr/>
          <p:nvPr/>
        </p:nvSpPr>
        <p:spPr>
          <a:xfrm>
            <a:off x="334537" y="1918010"/>
            <a:ext cx="2085278" cy="2241395"/>
          </a:xfrm>
          <a:prstGeom prst="teardrop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Solishtiring</a:t>
            </a:r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327" y="1349299"/>
            <a:ext cx="3323063" cy="22636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v-SE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sv-SE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 mana shundan </a:t>
            </a:r>
            <a:r>
              <a:rPr lang="sv-SE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boshladim.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05347" y="1349299"/>
            <a:ext cx="3323063" cy="22636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 </a:t>
            </a:r>
            <a:r>
              <a:rPr lang="sv-S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ishni mana </a:t>
            </a:r>
            <a:r>
              <a:rPr lang="sv-S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shundan, ya’ni tushuntirishdan boshladim.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/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>
            <a:off x="3685478" y="1957040"/>
            <a:ext cx="1773043" cy="1048214"/>
          </a:xfrm>
          <a:prstGeom prst="leftRigh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245327" y="3836020"/>
            <a:ext cx="3323063" cy="1059365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bo‘laksiz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5605346" y="3836020"/>
            <a:ext cx="3323063" cy="1059365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bo‘lakli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558"/>
            <a:ext cx="9144000" cy="10385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225139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err="1" smtClean="0"/>
              <a:t>Ajratilgan</a:t>
            </a:r>
            <a:r>
              <a:rPr lang="en-US" sz="4000" dirty="0" smtClean="0"/>
              <a:t> </a:t>
            </a:r>
            <a:r>
              <a:rPr lang="en-US" sz="4000" dirty="0" err="1" smtClean="0"/>
              <a:t>bo‘lakning</a:t>
            </a:r>
            <a:r>
              <a:rPr lang="en-US" sz="4000" dirty="0" smtClean="0"/>
              <a:t> </a:t>
            </a:r>
            <a:r>
              <a:rPr lang="en-US" sz="4000" dirty="0" err="1" smtClean="0"/>
              <a:t>turlari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45103" y="1226634"/>
            <a:ext cx="8263999" cy="1070517"/>
          </a:xfrm>
          <a:prstGeom prst="downArrowCallou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467405" y="2751114"/>
            <a:ext cx="8241697" cy="1408291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Oyimni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Xosiyat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Suvonovani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mukofotlashdi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558"/>
            <a:ext cx="9144000" cy="10385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225139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err="1" smtClean="0"/>
              <a:t>Ajratilgan</a:t>
            </a:r>
            <a:r>
              <a:rPr lang="en-US" sz="4000" dirty="0" smtClean="0"/>
              <a:t> </a:t>
            </a:r>
            <a:r>
              <a:rPr lang="en-US" sz="4000" dirty="0" err="1" smtClean="0"/>
              <a:t>bo‘lakning</a:t>
            </a:r>
            <a:r>
              <a:rPr lang="en-US" sz="4000" dirty="0" smtClean="0"/>
              <a:t> </a:t>
            </a:r>
            <a:r>
              <a:rPr lang="en-US" sz="4000" dirty="0" err="1" smtClean="0"/>
              <a:t>turlari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45103" y="1226634"/>
            <a:ext cx="8263999" cy="1070517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467405" y="2751114"/>
            <a:ext cx="8241697" cy="140829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bobo,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yalangbosh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yalangoyoq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eshik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dag‘-dag‘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titraydi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7960</TotalTime>
  <Words>549</Words>
  <Application>Microsoft Office PowerPoint</Application>
  <PresentationFormat>Экран (16:9)</PresentationFormat>
  <Paragraphs>66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Open Sans Light</vt:lpstr>
      <vt:lpstr>Times New Roman</vt:lpstr>
      <vt:lpstr>Wingdings</vt:lpstr>
      <vt:lpstr>1_Office Theme</vt:lpstr>
      <vt:lpstr>2_Office Theme</vt:lpstr>
      <vt:lpstr>3_Тема Office</vt:lpstr>
      <vt:lpstr>Office Theme</vt:lpstr>
      <vt:lpstr>  ONA TILI</vt:lpstr>
      <vt:lpstr>182-topshiriq</vt:lpstr>
      <vt:lpstr>182-topshiriq</vt:lpstr>
      <vt:lpstr>182-topshiriq</vt:lpstr>
      <vt:lpstr>182-topshiriq</vt:lpstr>
      <vt:lpstr>Ajratilgan bo‘laklar</vt:lpstr>
      <vt:lpstr>Solishtiring </vt:lpstr>
      <vt:lpstr>Ajratilgan bo‘lakning turlari</vt:lpstr>
      <vt:lpstr>Ajratilgan bo‘lakning turlari</vt:lpstr>
      <vt:lpstr>Ajratilgan bo‘lakning turlari</vt:lpstr>
      <vt:lpstr>Ajratilgan bo‘lakning turlari</vt:lpstr>
      <vt:lpstr>Ajratilgan izohlovchi</vt:lpstr>
      <vt:lpstr>167-mashq</vt:lpstr>
      <vt:lpstr>167-mashq</vt:lpstr>
      <vt:lpstr>167-mashq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Alisher</cp:lastModifiedBy>
  <cp:revision>672</cp:revision>
  <cp:lastPrinted>2020-08-26T14:48:01Z</cp:lastPrinted>
  <dcterms:created xsi:type="dcterms:W3CDTF">2020-04-11T16:25:36Z</dcterms:created>
  <dcterms:modified xsi:type="dcterms:W3CDTF">2021-03-01T03:41:19Z</dcterms:modified>
</cp:coreProperties>
</file>