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00" r:id="rId3"/>
    <p:sldMasterId id="2147483913" r:id="rId4"/>
  </p:sldMasterIdLst>
  <p:notesMasterIdLst>
    <p:notesMasterId r:id="rId25"/>
  </p:notesMasterIdLst>
  <p:handoutMasterIdLst>
    <p:handoutMasterId r:id="rId26"/>
  </p:handoutMasterIdLst>
  <p:sldIdLst>
    <p:sldId id="390" r:id="rId5"/>
    <p:sldId id="473" r:id="rId6"/>
    <p:sldId id="450" r:id="rId7"/>
    <p:sldId id="474" r:id="rId8"/>
    <p:sldId id="475" r:id="rId9"/>
    <p:sldId id="476" r:id="rId10"/>
    <p:sldId id="477" r:id="rId11"/>
    <p:sldId id="478" r:id="rId12"/>
    <p:sldId id="479" r:id="rId13"/>
    <p:sldId id="480" r:id="rId14"/>
    <p:sldId id="481" r:id="rId15"/>
    <p:sldId id="482" r:id="rId16"/>
    <p:sldId id="483" r:id="rId17"/>
    <p:sldId id="484" r:id="rId18"/>
    <p:sldId id="485" r:id="rId19"/>
    <p:sldId id="487" r:id="rId20"/>
    <p:sldId id="486" r:id="rId21"/>
    <p:sldId id="488" r:id="rId22"/>
    <p:sldId id="489" r:id="rId23"/>
    <p:sldId id="440" r:id="rId24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008000"/>
    <a:srgbClr val="CC3399"/>
    <a:srgbClr val="99FF99"/>
    <a:srgbClr val="FFFF99"/>
    <a:srgbClr val="FFCCFF"/>
    <a:srgbClr val="FF33CC"/>
    <a:srgbClr val="66FFFF"/>
    <a:srgbClr val="FF990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86" d="100"/>
          <a:sy n="86" d="100"/>
        </p:scale>
        <p:origin x="960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663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745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197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9009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12022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447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326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2660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15778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816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191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500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567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078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327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7400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588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760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2/26/2021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04909" y="1592316"/>
            <a:ext cx="8340911" cy="1677969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Uyushuq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bo‘lakli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gaplarda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umumlashtiruvchi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so‘z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unda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ohang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hamda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tinish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belgilari</a:t>
            </a:r>
            <a:endParaRPr lang="en-US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785" y="1404978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30870" y="3087977"/>
            <a:ext cx="374039" cy="139849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Uyushuq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belgisining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2843" y="1037064"/>
            <a:ext cx="8798312" cy="1595659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tire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 со стрелкой вверх 4"/>
          <p:cNvSpPr/>
          <p:nvPr/>
        </p:nvSpPr>
        <p:spPr>
          <a:xfrm>
            <a:off x="172843" y="2888383"/>
            <a:ext cx="8798312" cy="1851103"/>
          </a:xfrm>
          <a:prstGeom prst="upArrow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hovli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-joy, mana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33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Uyushuq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belgisining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2843" y="1037064"/>
            <a:ext cx="8798312" cy="1595659"/>
          </a:xfrm>
          <a:prstGeom prst="round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 со стрелкой вверх 4"/>
          <p:cNvSpPr/>
          <p:nvPr/>
        </p:nvSpPr>
        <p:spPr>
          <a:xfrm>
            <a:off x="172843" y="2888383"/>
            <a:ext cx="8798312" cy="1851103"/>
          </a:xfrm>
          <a:prstGeom prst="up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Qudratning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Ilhom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Rustam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79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ko‘rmadim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Oftob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– ammo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ko‘rguchilarning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ko‘rkam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188567"/>
              </p:ext>
            </p:extLst>
          </p:nvPr>
        </p:nvGraphicFramePr>
        <p:xfrm>
          <a:off x="434897" y="3234829"/>
          <a:ext cx="8352264" cy="12801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76132"/>
                <a:gridCol w="41761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Uyushmagan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Ko‘rkam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tengsiz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aqlli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Ko‘rguchilarning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o‘xshashsiz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6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Rayimbek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dodxohning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yonidagi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olabayroq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Hasanalini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ko‘rishi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hamono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– Ha-a-a,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Hasanali-ku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Hasan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ko‘rishaylik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Otabek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esonmi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615722"/>
              </p:ext>
            </p:extLst>
          </p:nvPr>
        </p:nvGraphicFramePr>
        <p:xfrm>
          <a:off x="434897" y="3234829"/>
          <a:ext cx="8352264" cy="12801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76132"/>
                <a:gridCol w="41761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Uyushmagan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Dodxohning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bizga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tanish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olabayroq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to‘nlik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bizning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14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qonsirag‘an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xanjarini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beliga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osib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oyboltasini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jallod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qushbegining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hukmiga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317896"/>
              </p:ext>
            </p:extLst>
          </p:nvPr>
        </p:nvGraphicFramePr>
        <p:xfrm>
          <a:off x="434897" y="3234829"/>
          <a:ext cx="8352264" cy="9144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76132"/>
                <a:gridCol w="41761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Uyushmagan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O‘tkir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qinsirag‘an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Qushbegining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1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Qushbegi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taxlarini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bitirdi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maktubni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o‘qumoqqa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581750"/>
              </p:ext>
            </p:extLst>
          </p:nvPr>
        </p:nvGraphicFramePr>
        <p:xfrm>
          <a:off x="434897" y="3234829"/>
          <a:ext cx="8352264" cy="9144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76132"/>
                <a:gridCol w="41761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Uyushmagan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Qog‘oz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35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mahramiga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ko‘ngli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to‘lmay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ashulachi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husndor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mahram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topmoqchi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mahrami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dong‘,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shuhrat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chiqarmoqchi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en-US" sz="24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531113"/>
              </p:ext>
            </p:extLst>
          </p:nvPr>
        </p:nvGraphicFramePr>
        <p:xfrm>
          <a:off x="395867" y="3493128"/>
          <a:ext cx="8352264" cy="12801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76132"/>
                <a:gridCol w="41761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Uyushmagan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o‘yinchi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ashulachi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husndor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O‘zining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eski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o‘zining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7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Xotin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o‘ltirmakchi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bo‘lg‘an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paranji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atlas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ko‘ylaklari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nafis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810162"/>
              </p:ext>
            </p:extLst>
          </p:nvPr>
        </p:nvGraphicFramePr>
        <p:xfrm>
          <a:off x="434897" y="3234829"/>
          <a:ext cx="8352264" cy="9144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76132"/>
                <a:gridCol w="41761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Uyushmagan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Paranji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uning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16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Eslatma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1170879"/>
            <a:ext cx="8814490" cy="3347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sanash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ohangi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aytilmaydigan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yozuvda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qo‘yilmaydigan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uyushmagan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uyushmagan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Uyushmagan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uyushmagan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4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82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Eslatma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Qop-qora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uyushmagan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g‘arq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pishgan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uyushmagan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tushdan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uyushmagan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boramiz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0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46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Uyushuq</a:t>
            </a:r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5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6117" y="836342"/>
            <a:ext cx="8831766" cy="19180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shakllanib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tång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bo‘lagiga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tobelanadigan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верх 5"/>
          <p:cNvSpPr/>
          <p:nvPr/>
        </p:nvSpPr>
        <p:spPr>
          <a:xfrm>
            <a:off x="234175" y="2888726"/>
            <a:ext cx="8675649" cy="1326995"/>
          </a:xfrm>
          <a:prstGeom prst="up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Bola goh </a:t>
            </a:r>
            <a:r>
              <a:rPr lang="sv-S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, goh </a:t>
            </a:r>
            <a:r>
              <a:rPr lang="sv-SE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 qarar edi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12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0530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31326" y="914400"/>
            <a:ext cx="6262857" cy="392805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165-mashq.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Matndagi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gaplarda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14" y="1808281"/>
            <a:ext cx="1841679" cy="20219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3706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Najot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narsada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taqvo</a:t>
            </a:r>
            <a:r>
              <a:rPr lang="en-US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niyatdadir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Halokat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narsada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umidsizlik</a:t>
            </a:r>
            <a:r>
              <a:rPr lang="en-US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mag‘rurlanishda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narsalarga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0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illatdan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zerikish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qusur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muhtojlikdan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xalos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toifa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kishisi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qo‘lidadir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97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3706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Insonni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borliq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voqea-hodisalar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ammo,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aksar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tarbiyalaydi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ota-onalar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turadilar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51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2843" y="1037064"/>
            <a:ext cx="8798312" cy="1315843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jamlovchi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Двойная стрелка вверх/вниз 4"/>
          <p:cNvSpPr/>
          <p:nvPr/>
        </p:nvSpPr>
        <p:spPr>
          <a:xfrm>
            <a:off x="4053467" y="2547644"/>
            <a:ext cx="591015" cy="858644"/>
          </a:xfrm>
          <a:prstGeom prst="up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7629" y="3563441"/>
            <a:ext cx="8703526" cy="13331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qorong‘ilik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qa’riga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cho‘mdi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51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so‘zning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ifodalanishi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00361" y="1048215"/>
            <a:ext cx="2408664" cy="83634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31689" y="1025912"/>
            <a:ext cx="6278136" cy="8586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mana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meniki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9029" y="2408773"/>
            <a:ext cx="2531328" cy="83634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31689" y="2170880"/>
            <a:ext cx="6278136" cy="10742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darsga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sinfidan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Arslon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kelmagan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100361" y="3903144"/>
            <a:ext cx="2408664" cy="83634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Jamlovchi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31689" y="3663800"/>
            <a:ext cx="6278136" cy="10756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22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so‘zning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ifodalanishi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00361" y="1048215"/>
            <a:ext cx="2408664" cy="83634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Jamlovchi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31689" y="1025912"/>
            <a:ext cx="6278136" cy="8586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9029" y="2408773"/>
            <a:ext cx="2531328" cy="83634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31689" y="2170880"/>
            <a:ext cx="6278136" cy="10742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100361" y="3903144"/>
            <a:ext cx="2408664" cy="83634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31689" y="3663800"/>
            <a:ext cx="6278136" cy="10756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45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2843" y="1037064"/>
            <a:ext cx="8798312" cy="131584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2843" y="2465454"/>
            <a:ext cx="8703526" cy="21067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30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Insonda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</a:t>
            </a:r>
            <a:r>
              <a:rPr lang="en-US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ham, </a:t>
            </a:r>
            <a:r>
              <a:rPr lang="en-US" sz="28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верх 2"/>
          <p:cNvSpPr/>
          <p:nvPr/>
        </p:nvSpPr>
        <p:spPr>
          <a:xfrm>
            <a:off x="735981" y="3311912"/>
            <a:ext cx="3490332" cy="713678"/>
          </a:xfrm>
          <a:prstGeom prst="up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 со стрелкой вверх 7"/>
          <p:cNvSpPr/>
          <p:nvPr/>
        </p:nvSpPr>
        <p:spPr>
          <a:xfrm>
            <a:off x="4374995" y="3311912"/>
            <a:ext cx="4352692" cy="713678"/>
          </a:xfrm>
          <a:prstGeom prst="up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50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9373</TotalTime>
  <Words>631</Words>
  <Application>Microsoft Office PowerPoint</Application>
  <PresentationFormat>Экран (16:9)</PresentationFormat>
  <Paragraphs>103</Paragraphs>
  <Slides>20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2_Office Theme</vt:lpstr>
      <vt:lpstr>3_Тема Office</vt:lpstr>
      <vt:lpstr>Office Theme</vt:lpstr>
      <vt:lpstr>  ONA TILI</vt:lpstr>
      <vt:lpstr>Uyushuq bo‘laklar</vt:lpstr>
      <vt:lpstr>173-topshiriq</vt:lpstr>
      <vt:lpstr>173-topshiriq</vt:lpstr>
      <vt:lpstr>173-topshiriq</vt:lpstr>
      <vt:lpstr>Bilib oling!</vt:lpstr>
      <vt:lpstr>Umumlashtiruvchi so‘zning ifodalanishi</vt:lpstr>
      <vt:lpstr>Umumlashtiruvchi so‘zning ifodalanishi</vt:lpstr>
      <vt:lpstr>Esda tuting!</vt:lpstr>
      <vt:lpstr>Uyushuq bo‘lak va umumlashtiruvchi so‘z orasida tinish belgisining qo‘llanilishi</vt:lpstr>
      <vt:lpstr>Uyushuq bo‘lak va umumlashtiruvchi so‘z orasida tinish belgisining qo‘llanilishi</vt:lpstr>
      <vt:lpstr>174-topshiriq</vt:lpstr>
      <vt:lpstr>174-topshiriq</vt:lpstr>
      <vt:lpstr>174-topshiriq</vt:lpstr>
      <vt:lpstr>174-topshiriq</vt:lpstr>
      <vt:lpstr>174-topshiriq</vt:lpstr>
      <vt:lpstr>174-topshiriq</vt:lpstr>
      <vt:lpstr>Eslatma!</vt:lpstr>
      <vt:lpstr>Eslatma!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Alisher</cp:lastModifiedBy>
  <cp:revision>674</cp:revision>
  <cp:lastPrinted>2020-08-26T14:48:01Z</cp:lastPrinted>
  <dcterms:created xsi:type="dcterms:W3CDTF">2020-04-11T16:25:36Z</dcterms:created>
  <dcterms:modified xsi:type="dcterms:W3CDTF">2021-02-27T03:51:19Z</dcterms:modified>
</cp:coreProperties>
</file>