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theme/theme2.xml" ContentType="application/vnd.openxmlformats-officedocument.theme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theme/theme3.xml" ContentType="application/vnd.openxmlformats-officedocument.theme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1" r:id="rId1"/>
    <p:sldMasterId id="2147483799" r:id="rId2"/>
    <p:sldMasterId id="2147483900" r:id="rId3"/>
    <p:sldMasterId id="2147483913" r:id="rId4"/>
  </p:sldMasterIdLst>
  <p:notesMasterIdLst>
    <p:notesMasterId r:id="rId25"/>
  </p:notesMasterIdLst>
  <p:handoutMasterIdLst>
    <p:handoutMasterId r:id="rId26"/>
  </p:handoutMasterIdLst>
  <p:sldIdLst>
    <p:sldId id="390" r:id="rId5"/>
    <p:sldId id="473" r:id="rId6"/>
    <p:sldId id="450" r:id="rId7"/>
    <p:sldId id="474" r:id="rId8"/>
    <p:sldId id="475" r:id="rId9"/>
    <p:sldId id="476" r:id="rId10"/>
    <p:sldId id="477" r:id="rId11"/>
    <p:sldId id="478" r:id="rId12"/>
    <p:sldId id="479" r:id="rId13"/>
    <p:sldId id="480" r:id="rId14"/>
    <p:sldId id="481" r:id="rId15"/>
    <p:sldId id="482" r:id="rId16"/>
    <p:sldId id="483" r:id="rId17"/>
    <p:sldId id="484" r:id="rId18"/>
    <p:sldId id="485" r:id="rId19"/>
    <p:sldId id="487" r:id="rId20"/>
    <p:sldId id="486" r:id="rId21"/>
    <p:sldId id="488" r:id="rId22"/>
    <p:sldId id="489" r:id="rId23"/>
    <p:sldId id="440" r:id="rId24"/>
  </p:sldIdLst>
  <p:sldSz cx="9144000" cy="5143500" type="screen16x9"/>
  <p:notesSz cx="6735763" cy="9866313"/>
  <p:defaultTextStyle>
    <a:defPPr>
      <a:defRPr lang="en-US"/>
    </a:defPPr>
    <a:lvl1pPr marL="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FF"/>
    <a:srgbClr val="008000"/>
    <a:srgbClr val="CC3399"/>
    <a:srgbClr val="99FF99"/>
    <a:srgbClr val="FFFF99"/>
    <a:srgbClr val="FFCCFF"/>
    <a:srgbClr val="FF33CC"/>
    <a:srgbClr val="66FFFF"/>
    <a:srgbClr val="FF9900"/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ED083AE6-46FA-4A59-8FB0-9F97EB10719F}" styleName="Светлый стиль 3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ABFCF23-3B69-468F-B69F-88F6DE6A72F2}" styleName="Средний стиль 1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Средний стиль 1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2833802-FEF1-4C79-8D5D-14CF1EAF98D9}" styleName="Светлый стиль 2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DA37D80-6434-44D0-A028-1B22A696006F}" styleName="Светлый стиль 3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87549" autoAdjust="0"/>
  </p:normalViewPr>
  <p:slideViewPr>
    <p:cSldViewPr snapToGrid="0">
      <p:cViewPr varScale="1">
        <p:scale>
          <a:sx n="86" d="100"/>
          <a:sy n="86" d="100"/>
        </p:scale>
        <p:origin x="960" y="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14763" y="1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7261DA-2E9C-433B-A2AA-31EC04CCF677}" type="datetimeFigureOut">
              <a:rPr lang="ru-RU" smtClean="0"/>
              <a:t>26.02.2021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9371014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14763" y="9371014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8FD3ED-3B66-4117-A4D4-CCBC856C4F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93019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4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C311F2-C6F7-4408-8A94-D7C2217BC54F}" type="datetimeFigureOut">
              <a:rPr lang="ru-RU" smtClean="0"/>
              <a:t>26.02.2021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1231900"/>
            <a:ext cx="5919787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748164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371287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4" y="9371287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9D4C1E-46C9-452C-9820-5F259BFDCB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0402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9D4C1E-46C9-452C-9820-5F259BFDCBE1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70110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7166354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4774567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2219778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4590097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4120223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8944789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9032665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6626604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0157785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458169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301915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035002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405672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920783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343277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174003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8058890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487601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3" y="1597823"/>
            <a:ext cx="7772401" cy="1102519"/>
          </a:xfrm>
        </p:spPr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2" y="2914651"/>
            <a:ext cx="6400800" cy="131444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651378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8608607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2542784"/>
            <a:ext cx="2496312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542784"/>
            <a:ext cx="2496312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2542784"/>
            <a:ext cx="2496312" cy="48801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55672906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2542786"/>
            <a:ext cx="3813049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5" y="2542786"/>
            <a:ext cx="3813049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159228"/>
            <a:ext cx="3813049" cy="127730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3159228"/>
            <a:ext cx="3813049" cy="127730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21969984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2542786"/>
            <a:ext cx="3813049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5" y="2542786"/>
            <a:ext cx="3813049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159228"/>
            <a:ext cx="3813049" cy="127730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3159228"/>
            <a:ext cx="3813049" cy="127730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198010646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6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5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8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3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70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4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6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5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8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3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70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4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3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6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5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8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3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70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4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71541132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6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5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8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3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70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4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6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5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8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3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70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4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3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6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5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8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3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70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4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34396476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1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50" y="122984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5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1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7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50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5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3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41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7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7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50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5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48794934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1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50" y="122984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5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1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7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50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5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3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41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7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7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50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5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881875464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1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50" y="122984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5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1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7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50" y="291493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5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08962211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1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50" y="122984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5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1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7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50" y="291493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5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326932971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39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4" y="122984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3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80" y="122984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39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4" y="291493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3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80" y="291493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64489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37540958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39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4" y="122984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3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80" y="122984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39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4" y="291493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3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80" y="291493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938484651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1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4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5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8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8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1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20639025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1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4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5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8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8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1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717263799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4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2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40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7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4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3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871161494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4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2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40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7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4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3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208191336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3"/>
            <a:ext cx="6858000" cy="1790700"/>
          </a:xfrm>
        </p:spPr>
        <p:txBody>
          <a:bodyPr anchor="b"/>
          <a:lstStyle>
            <a:lvl1pPr algn="ctr">
              <a:defRPr sz="4176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670"/>
            </a:lvl1pPr>
            <a:lvl2pPr marL="318229" indent="0" algn="ctr">
              <a:buNone/>
              <a:defRPr sz="1392"/>
            </a:lvl2pPr>
            <a:lvl3pPr marL="636459" indent="0" algn="ctr">
              <a:buNone/>
              <a:defRPr sz="1253"/>
            </a:lvl3pPr>
            <a:lvl4pPr marL="954688" indent="0" algn="ctr">
              <a:buNone/>
              <a:defRPr sz="1114"/>
            </a:lvl4pPr>
            <a:lvl5pPr marL="1272918" indent="0" algn="ctr">
              <a:buNone/>
              <a:defRPr sz="1114"/>
            </a:lvl5pPr>
            <a:lvl6pPr marL="1591147" indent="0" algn="ctr">
              <a:buNone/>
              <a:defRPr sz="1114"/>
            </a:lvl6pPr>
            <a:lvl7pPr marL="1909377" indent="0" algn="ctr">
              <a:buNone/>
              <a:defRPr sz="1114"/>
            </a:lvl7pPr>
            <a:lvl8pPr marL="2227606" indent="0" algn="ctr">
              <a:buNone/>
              <a:defRPr sz="1114"/>
            </a:lvl8pPr>
            <a:lvl9pPr marL="2545836" indent="0" algn="ctr">
              <a:buNone/>
              <a:defRPr sz="1114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2/26/2021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7717681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2/26/2021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4840444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7" y="1282304"/>
            <a:ext cx="7886700" cy="2139553"/>
          </a:xfrm>
        </p:spPr>
        <p:txBody>
          <a:bodyPr anchor="b"/>
          <a:lstStyle>
            <a:lvl1pPr>
              <a:defRPr sz="4176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7" y="3442098"/>
            <a:ext cx="7886700" cy="1125140"/>
          </a:xfrm>
        </p:spPr>
        <p:txBody>
          <a:bodyPr/>
          <a:lstStyle>
            <a:lvl1pPr marL="0" indent="0">
              <a:buNone/>
              <a:defRPr sz="1670">
                <a:solidFill>
                  <a:schemeClr val="tx1">
                    <a:tint val="75000"/>
                  </a:schemeClr>
                </a:solidFill>
              </a:defRPr>
            </a:lvl1pPr>
            <a:lvl2pPr marL="318229" indent="0">
              <a:buNone/>
              <a:defRPr sz="1392">
                <a:solidFill>
                  <a:schemeClr val="tx1">
                    <a:tint val="75000"/>
                  </a:schemeClr>
                </a:solidFill>
              </a:defRPr>
            </a:lvl2pPr>
            <a:lvl3pPr marL="636459" indent="0">
              <a:buNone/>
              <a:defRPr sz="1253">
                <a:solidFill>
                  <a:schemeClr val="tx1">
                    <a:tint val="75000"/>
                  </a:schemeClr>
                </a:solidFill>
              </a:defRPr>
            </a:lvl3pPr>
            <a:lvl4pPr marL="954688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4pPr>
            <a:lvl5pPr marL="1272918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5pPr>
            <a:lvl6pPr marL="1591147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6pPr>
            <a:lvl7pPr marL="1909377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7pPr>
            <a:lvl8pPr marL="2227606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8pPr>
            <a:lvl9pPr marL="2545836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2/26/2021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5902958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1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2/26/2021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0446855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260873"/>
            <a:ext cx="3868341" cy="617934"/>
          </a:xfrm>
        </p:spPr>
        <p:txBody>
          <a:bodyPr anchor="b"/>
          <a:lstStyle>
            <a:lvl1pPr marL="0" indent="0">
              <a:buNone/>
              <a:defRPr sz="1670" b="1"/>
            </a:lvl1pPr>
            <a:lvl2pPr marL="318229" indent="0">
              <a:buNone/>
              <a:defRPr sz="1392" b="1"/>
            </a:lvl2pPr>
            <a:lvl3pPr marL="636459" indent="0">
              <a:buNone/>
              <a:defRPr sz="1253" b="1"/>
            </a:lvl3pPr>
            <a:lvl4pPr marL="954688" indent="0">
              <a:buNone/>
              <a:defRPr sz="1114" b="1"/>
            </a:lvl4pPr>
            <a:lvl5pPr marL="1272918" indent="0">
              <a:buNone/>
              <a:defRPr sz="1114" b="1"/>
            </a:lvl5pPr>
            <a:lvl6pPr marL="1591147" indent="0">
              <a:buNone/>
              <a:defRPr sz="1114" b="1"/>
            </a:lvl6pPr>
            <a:lvl7pPr marL="1909377" indent="0">
              <a:buNone/>
              <a:defRPr sz="1114" b="1"/>
            </a:lvl7pPr>
            <a:lvl8pPr marL="2227606" indent="0">
              <a:buNone/>
              <a:defRPr sz="1114" b="1"/>
            </a:lvl8pPr>
            <a:lvl9pPr marL="2545836" indent="0">
              <a:buNone/>
              <a:defRPr sz="1114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1878807"/>
            <a:ext cx="3868341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3"/>
            <a:ext cx="3887391" cy="617934"/>
          </a:xfrm>
        </p:spPr>
        <p:txBody>
          <a:bodyPr anchor="b"/>
          <a:lstStyle>
            <a:lvl1pPr marL="0" indent="0">
              <a:buNone/>
              <a:defRPr sz="1670" b="1"/>
            </a:lvl1pPr>
            <a:lvl2pPr marL="318229" indent="0">
              <a:buNone/>
              <a:defRPr sz="1392" b="1"/>
            </a:lvl2pPr>
            <a:lvl3pPr marL="636459" indent="0">
              <a:buNone/>
              <a:defRPr sz="1253" b="1"/>
            </a:lvl3pPr>
            <a:lvl4pPr marL="954688" indent="0">
              <a:buNone/>
              <a:defRPr sz="1114" b="1"/>
            </a:lvl4pPr>
            <a:lvl5pPr marL="1272918" indent="0">
              <a:buNone/>
              <a:defRPr sz="1114" b="1"/>
            </a:lvl5pPr>
            <a:lvl6pPr marL="1591147" indent="0">
              <a:buNone/>
              <a:defRPr sz="1114" b="1"/>
            </a:lvl6pPr>
            <a:lvl7pPr marL="1909377" indent="0">
              <a:buNone/>
              <a:defRPr sz="1114" b="1"/>
            </a:lvl7pPr>
            <a:lvl8pPr marL="2227606" indent="0">
              <a:buNone/>
              <a:defRPr sz="1114" b="1"/>
            </a:lvl8pPr>
            <a:lvl9pPr marL="2545836" indent="0">
              <a:buNone/>
              <a:defRPr sz="1114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7"/>
            <a:ext cx="3887391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2/26/2021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56182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Utterly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8531341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2/26/2021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6184577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2/26/2021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8536228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227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70"/>
            <a:ext cx="4629150" cy="3655218"/>
          </a:xfrm>
        </p:spPr>
        <p:txBody>
          <a:bodyPr/>
          <a:lstStyle>
            <a:lvl1pPr>
              <a:defRPr sz="2227"/>
            </a:lvl1pPr>
            <a:lvl2pPr>
              <a:defRPr sz="1949"/>
            </a:lvl2pPr>
            <a:lvl3pPr>
              <a:defRPr sz="1670"/>
            </a:lvl3pPr>
            <a:lvl4pPr>
              <a:defRPr sz="1392"/>
            </a:lvl4pPr>
            <a:lvl5pPr>
              <a:defRPr sz="1392"/>
            </a:lvl5pPr>
            <a:lvl6pPr>
              <a:defRPr sz="1392"/>
            </a:lvl6pPr>
            <a:lvl7pPr>
              <a:defRPr sz="1392"/>
            </a:lvl7pPr>
            <a:lvl8pPr>
              <a:defRPr sz="1392"/>
            </a:lvl8pPr>
            <a:lvl9pPr>
              <a:defRPr sz="1392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114"/>
            </a:lvl1pPr>
            <a:lvl2pPr marL="318229" indent="0">
              <a:buNone/>
              <a:defRPr sz="974"/>
            </a:lvl2pPr>
            <a:lvl3pPr marL="636459" indent="0">
              <a:buNone/>
              <a:defRPr sz="835"/>
            </a:lvl3pPr>
            <a:lvl4pPr marL="954688" indent="0">
              <a:buNone/>
              <a:defRPr sz="696"/>
            </a:lvl4pPr>
            <a:lvl5pPr marL="1272918" indent="0">
              <a:buNone/>
              <a:defRPr sz="696"/>
            </a:lvl5pPr>
            <a:lvl6pPr marL="1591147" indent="0">
              <a:buNone/>
              <a:defRPr sz="696"/>
            </a:lvl6pPr>
            <a:lvl7pPr marL="1909377" indent="0">
              <a:buNone/>
              <a:defRPr sz="696"/>
            </a:lvl7pPr>
            <a:lvl8pPr marL="2227606" indent="0">
              <a:buNone/>
              <a:defRPr sz="696"/>
            </a:lvl8pPr>
            <a:lvl9pPr marL="2545836" indent="0">
              <a:buNone/>
              <a:defRPr sz="696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2/26/2021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3174208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227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70"/>
            <a:ext cx="4629150" cy="3655218"/>
          </a:xfrm>
        </p:spPr>
        <p:txBody>
          <a:bodyPr anchor="t"/>
          <a:lstStyle>
            <a:lvl1pPr marL="0" indent="0">
              <a:buNone/>
              <a:defRPr sz="2227"/>
            </a:lvl1pPr>
            <a:lvl2pPr marL="318229" indent="0">
              <a:buNone/>
              <a:defRPr sz="1949"/>
            </a:lvl2pPr>
            <a:lvl3pPr marL="636459" indent="0">
              <a:buNone/>
              <a:defRPr sz="1670"/>
            </a:lvl3pPr>
            <a:lvl4pPr marL="954688" indent="0">
              <a:buNone/>
              <a:defRPr sz="1392"/>
            </a:lvl4pPr>
            <a:lvl5pPr marL="1272918" indent="0">
              <a:buNone/>
              <a:defRPr sz="1392"/>
            </a:lvl5pPr>
            <a:lvl6pPr marL="1591147" indent="0">
              <a:buNone/>
              <a:defRPr sz="1392"/>
            </a:lvl6pPr>
            <a:lvl7pPr marL="1909377" indent="0">
              <a:buNone/>
              <a:defRPr sz="1392"/>
            </a:lvl7pPr>
            <a:lvl8pPr marL="2227606" indent="0">
              <a:buNone/>
              <a:defRPr sz="1392"/>
            </a:lvl8pPr>
            <a:lvl9pPr marL="2545836" indent="0">
              <a:buNone/>
              <a:defRPr sz="1392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114"/>
            </a:lvl1pPr>
            <a:lvl2pPr marL="318229" indent="0">
              <a:buNone/>
              <a:defRPr sz="974"/>
            </a:lvl2pPr>
            <a:lvl3pPr marL="636459" indent="0">
              <a:buNone/>
              <a:defRPr sz="835"/>
            </a:lvl3pPr>
            <a:lvl4pPr marL="954688" indent="0">
              <a:buNone/>
              <a:defRPr sz="696"/>
            </a:lvl4pPr>
            <a:lvl5pPr marL="1272918" indent="0">
              <a:buNone/>
              <a:defRPr sz="696"/>
            </a:lvl5pPr>
            <a:lvl6pPr marL="1591147" indent="0">
              <a:buNone/>
              <a:defRPr sz="696"/>
            </a:lvl6pPr>
            <a:lvl7pPr marL="1909377" indent="0">
              <a:buNone/>
              <a:defRPr sz="696"/>
            </a:lvl7pPr>
            <a:lvl8pPr marL="2227606" indent="0">
              <a:buNone/>
              <a:defRPr sz="696"/>
            </a:lvl8pPr>
            <a:lvl9pPr marL="2545836" indent="0">
              <a:buNone/>
              <a:defRPr sz="696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2/26/2021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659150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2/26/2021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3915987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273844"/>
            <a:ext cx="5800725" cy="435887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2/26/2021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5604694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1" y="1594485"/>
            <a:ext cx="77724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1" y="2880360"/>
            <a:ext cx="640080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41525817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6" y="162355"/>
            <a:ext cx="8190071" cy="308054"/>
          </a:xfrm>
        </p:spPr>
        <p:txBody>
          <a:bodyPr lIns="0" tIns="0" rIns="0" bIns="0"/>
          <a:lstStyle>
            <a:lvl1pPr>
              <a:defRPr sz="200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58593" y="1717492"/>
            <a:ext cx="7826817" cy="180312"/>
          </a:xfrm>
        </p:spPr>
        <p:txBody>
          <a:bodyPr lIns="0" tIns="0" rIns="0" bIns="0"/>
          <a:lstStyle>
            <a:lvl1pPr>
              <a:defRPr sz="1172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688681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6" y="162355"/>
            <a:ext cx="8190071" cy="308054"/>
          </a:xfrm>
        </p:spPr>
        <p:txBody>
          <a:bodyPr lIns="0" tIns="0" rIns="0" bIns="0"/>
          <a:lstStyle>
            <a:lvl1pPr>
              <a:defRPr sz="200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1" y="1183005"/>
            <a:ext cx="397764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1" y="1183005"/>
            <a:ext cx="397764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41631850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6" y="162355"/>
            <a:ext cx="8190071" cy="308054"/>
          </a:xfrm>
        </p:spPr>
        <p:txBody>
          <a:bodyPr lIns="0" tIns="0" rIns="0" bIns="0"/>
          <a:lstStyle>
            <a:lvl1pPr>
              <a:defRPr sz="200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269143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ight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286761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573524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860285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2286761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4573524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6860285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929984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112111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fteen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828229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656457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5484686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312914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828229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3656457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5484686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7312914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0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1828229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3656457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5484686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7312914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2189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4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521561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043124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564686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607808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086247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0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521561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28"/>
          </p:nvPr>
        </p:nvSpPr>
        <p:spPr>
          <a:xfrm>
            <a:off x="3043124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564686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30"/>
          </p:nvPr>
        </p:nvSpPr>
        <p:spPr>
          <a:xfrm>
            <a:off x="7607808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086247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32"/>
          </p:nvPr>
        </p:nvSpPr>
        <p:spPr>
          <a:xfrm>
            <a:off x="0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1521561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34"/>
          </p:nvPr>
        </p:nvSpPr>
        <p:spPr>
          <a:xfrm>
            <a:off x="3043124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4564686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8" name="Picture Placeholder 3"/>
          <p:cNvSpPr>
            <a:spLocks noGrp="1"/>
          </p:cNvSpPr>
          <p:nvPr>
            <p:ph type="pic" sz="quarter" idx="36"/>
          </p:nvPr>
        </p:nvSpPr>
        <p:spPr>
          <a:xfrm>
            <a:off x="7607808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086247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0" name="Picture Placeholder 3"/>
          <p:cNvSpPr>
            <a:spLocks noGrp="1"/>
          </p:cNvSpPr>
          <p:nvPr>
            <p:ph type="pic" sz="quarter" idx="38"/>
          </p:nvPr>
        </p:nvSpPr>
        <p:spPr>
          <a:xfrm>
            <a:off x="0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1521561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2" name="Picture Placeholder 3"/>
          <p:cNvSpPr>
            <a:spLocks noGrp="1"/>
          </p:cNvSpPr>
          <p:nvPr>
            <p:ph type="pic" sz="quarter" idx="40"/>
          </p:nvPr>
        </p:nvSpPr>
        <p:spPr>
          <a:xfrm>
            <a:off x="3043124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41"/>
          </p:nvPr>
        </p:nvSpPr>
        <p:spPr>
          <a:xfrm>
            <a:off x="4564686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4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607808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43"/>
          </p:nvPr>
        </p:nvSpPr>
        <p:spPr>
          <a:xfrm>
            <a:off x="6086247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4747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1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3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9724512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766" userDrawn="1">
          <p15:clr>
            <a:srgbClr val="FBAE40"/>
          </p15:clr>
        </p15:guide>
        <p15:guide id="2" pos="1361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1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3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1197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766" userDrawn="1">
          <p15:clr>
            <a:srgbClr val="FBAE40"/>
          </p15:clr>
        </p15:guide>
        <p15:guide id="2" pos="1361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05321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57828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900"/>
              </a:spcBef>
              <a:defRPr/>
            </a:lvl1pPr>
            <a:lvl2pPr>
              <a:spcBef>
                <a:spcPts val="900"/>
              </a:spcBef>
              <a:defRPr/>
            </a:lvl2pPr>
            <a:lvl3pPr>
              <a:spcBef>
                <a:spcPts val="900"/>
              </a:spcBef>
              <a:defRPr/>
            </a:lvl3pPr>
            <a:lvl4pPr>
              <a:spcBef>
                <a:spcPts val="900"/>
              </a:spcBef>
              <a:defRPr/>
            </a:lvl4pPr>
            <a:lvl5pPr>
              <a:spcBef>
                <a:spcPts val="9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7656301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3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11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518814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3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11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1374813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9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5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3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0650940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9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5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3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1691508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885955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4234406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2291463"/>
            <a:ext cx="3813049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2291463"/>
            <a:ext cx="3813049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0515316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2291463"/>
            <a:ext cx="3813049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2291463"/>
            <a:ext cx="3813049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0109729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8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9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7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7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9" y="3537755"/>
            <a:ext cx="1831086" cy="994955"/>
          </a:xfrm>
        </p:spPr>
        <p:txBody>
          <a:bodyPr/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7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3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1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8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9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7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7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92329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8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9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7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7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9" y="3537755"/>
            <a:ext cx="1831086" cy="994955"/>
          </a:xfrm>
        </p:spPr>
        <p:txBody>
          <a:bodyPr/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7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3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1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8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9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7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7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33440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3" y="1089314"/>
            <a:ext cx="7772401" cy="3470673"/>
          </a:xfrm>
        </p:spPr>
        <p:txBody>
          <a:bodyPr/>
          <a:lstStyle>
            <a:lvl1pPr>
              <a:spcBef>
                <a:spcPts val="900"/>
              </a:spcBef>
              <a:defRPr/>
            </a:lvl1pPr>
            <a:lvl2pPr>
              <a:spcBef>
                <a:spcPts val="900"/>
              </a:spcBef>
              <a:defRPr/>
            </a:lvl2pPr>
            <a:lvl3pPr>
              <a:spcBef>
                <a:spcPts val="900"/>
              </a:spcBef>
              <a:defRPr/>
            </a:lvl3pPr>
            <a:lvl4pPr>
              <a:spcBef>
                <a:spcPts val="900"/>
              </a:spcBef>
              <a:defRPr/>
            </a:lvl4pPr>
            <a:lvl5pPr>
              <a:spcBef>
                <a:spcPts val="9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9576114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1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7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01184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1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7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3867027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528304"/>
            <a:ext cx="3813049" cy="1004405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3528304"/>
            <a:ext cx="3813049" cy="1004405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61417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528304"/>
            <a:ext cx="3813049" cy="1004405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3528304"/>
            <a:ext cx="3813049" cy="1004405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2869277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3407233"/>
            <a:ext cx="1831086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3407233"/>
            <a:ext cx="1831086" cy="84010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3407233"/>
            <a:ext cx="1831086" cy="84010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3407233"/>
            <a:ext cx="1831086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41213485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3407233"/>
            <a:ext cx="1831086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3407233"/>
            <a:ext cx="1831086" cy="84010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3407233"/>
            <a:ext cx="1831086" cy="84010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3407233"/>
            <a:ext cx="1831086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6295462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3407233"/>
            <a:ext cx="2496312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407233"/>
            <a:ext cx="2496312" cy="840102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3407233"/>
            <a:ext cx="2496312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68961672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3407233"/>
            <a:ext cx="2496312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407233"/>
            <a:ext cx="2496312" cy="840102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3407233"/>
            <a:ext cx="2496312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64834558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363806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4" y="363806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9993208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363806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4" y="363806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644782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no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 spcCol="274320">
            <a:normAutofit/>
          </a:bodyPr>
          <a:lstStyle>
            <a:lvl1pPr marL="0" indent="0">
              <a:spcBef>
                <a:spcPts val="900"/>
              </a:spcBef>
              <a:buNone/>
              <a:defRPr sz="1200"/>
            </a:lvl1pPr>
            <a:lvl2pPr marL="171425" indent="-171425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2pPr>
            <a:lvl3pPr marL="357137" indent="-185711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3pPr>
            <a:lvl4pPr marL="514277" indent="-171425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4pPr>
            <a:lvl5pPr marL="685703" indent="-171425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5326308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2190701"/>
            <a:ext cx="1831086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2190701"/>
            <a:ext cx="1831086" cy="84010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2190701"/>
            <a:ext cx="1831086" cy="84010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2190701"/>
            <a:ext cx="1831086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1831086" cy="1285169"/>
          </a:xfrm>
        </p:spPr>
        <p:txBody>
          <a:bodyPr/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9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5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3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138969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2190701"/>
            <a:ext cx="1831086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2190701"/>
            <a:ext cx="1831086" cy="84010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2190701"/>
            <a:ext cx="1831086" cy="84010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2190701"/>
            <a:ext cx="1831086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1831086" cy="1285169"/>
          </a:xfrm>
        </p:spPr>
        <p:txBody>
          <a:bodyPr/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9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5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3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6778732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2190701"/>
            <a:ext cx="2496312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190701"/>
            <a:ext cx="2496312" cy="840102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2190701"/>
            <a:ext cx="2496312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17664247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2190701"/>
            <a:ext cx="2496312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190701"/>
            <a:ext cx="2496312" cy="840102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2190701"/>
            <a:ext cx="2496312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099408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242153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4" y="242153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159228"/>
            <a:ext cx="3813049" cy="127730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3159228"/>
            <a:ext cx="3813049" cy="127730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0876309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242153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4" y="242153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159228"/>
            <a:ext cx="3813049" cy="127730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3159228"/>
            <a:ext cx="3813049" cy="127730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89425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6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5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2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69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3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6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5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7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2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69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3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6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5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7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2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69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3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8851245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6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5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2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69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3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6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5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7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2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69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3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6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5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7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2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69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3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17804998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365160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40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6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7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49" y="3500478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4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7281341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365160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40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6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7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49" y="3500478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4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04959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3" y="1089314"/>
            <a:ext cx="7772401" cy="3470673"/>
          </a:xfrm>
        </p:spPr>
        <p:txBody>
          <a:bodyPr numCol="2" spcCol="274320">
            <a:normAutofit/>
          </a:bodyPr>
          <a:lstStyle>
            <a:lvl1pPr marL="0" indent="0">
              <a:spcBef>
                <a:spcPts val="900"/>
              </a:spcBef>
              <a:buNone/>
              <a:defRPr sz="1200"/>
            </a:lvl1pPr>
            <a:lvl2pPr marL="171425" indent="-171425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2pPr>
            <a:lvl3pPr marL="342851" indent="-171425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3pPr>
            <a:lvl4pPr marL="514277" indent="-171425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4pPr>
            <a:lvl5pPr marL="685703" indent="-171425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9416969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91493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9030462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91493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57082848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39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3" y="122984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3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79" y="122984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39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3" y="291493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3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79" y="291493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0338168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39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3" y="122984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3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79" y="122984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39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3" y="291493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3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79" y="291493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55393020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1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4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4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8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8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0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4480945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1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4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4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8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8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0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62203472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3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1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39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7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4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3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27723272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3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1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39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7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4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3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092398074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4" y="1597823"/>
            <a:ext cx="7772401" cy="1102519"/>
          </a:xfrm>
        </p:spPr>
        <p:txBody>
          <a:bodyPr>
            <a:normAutofit/>
          </a:bodyPr>
          <a:lstStyle>
            <a:lvl1pPr>
              <a:defRPr sz="1929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2" y="2914652"/>
            <a:ext cx="6400800" cy="131444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265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531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797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063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6328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9594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2860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6126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530322364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643"/>
              </a:spcBef>
              <a:defRPr/>
            </a:lvl1pPr>
            <a:lvl2pPr>
              <a:spcBef>
                <a:spcPts val="643"/>
              </a:spcBef>
              <a:defRPr/>
            </a:lvl2pPr>
            <a:lvl3pPr>
              <a:spcBef>
                <a:spcPts val="643"/>
              </a:spcBef>
              <a:defRPr/>
            </a:lvl3pPr>
            <a:lvl4pPr>
              <a:spcBef>
                <a:spcPts val="643"/>
              </a:spcBef>
              <a:defRPr/>
            </a:lvl4pPr>
            <a:lvl5pPr>
              <a:spcBef>
                <a:spcPts val="643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45300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3" y="1089316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89316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30124651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4" y="1089315"/>
            <a:ext cx="7772401" cy="3470673"/>
          </a:xfrm>
        </p:spPr>
        <p:txBody>
          <a:bodyPr/>
          <a:lstStyle>
            <a:lvl1pPr>
              <a:spcBef>
                <a:spcPts val="643"/>
              </a:spcBef>
              <a:defRPr/>
            </a:lvl1pPr>
            <a:lvl2pPr>
              <a:spcBef>
                <a:spcPts val="643"/>
              </a:spcBef>
              <a:defRPr/>
            </a:lvl2pPr>
            <a:lvl3pPr>
              <a:spcBef>
                <a:spcPts val="643"/>
              </a:spcBef>
              <a:defRPr/>
            </a:lvl3pPr>
            <a:lvl4pPr>
              <a:spcBef>
                <a:spcPts val="643"/>
              </a:spcBef>
              <a:defRPr/>
            </a:lvl4pPr>
            <a:lvl5pPr>
              <a:spcBef>
                <a:spcPts val="643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61807357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no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 spcCol="274320">
            <a:normAutofit/>
          </a:bodyPr>
          <a:lstStyle>
            <a:lvl1pPr marL="0" indent="0">
              <a:spcBef>
                <a:spcPts val="643"/>
              </a:spcBef>
              <a:buNone/>
              <a:defRPr sz="857"/>
            </a:lvl1pPr>
            <a:lvl2pPr marL="122466" indent="-122466">
              <a:spcBef>
                <a:spcPts val="643"/>
              </a:spcBef>
              <a:buFont typeface="Arial" panose="020B0604020202020204" pitchFamily="34" charset="0"/>
              <a:buChar char="•"/>
              <a:defRPr sz="857"/>
            </a:lvl2pPr>
            <a:lvl3pPr marL="255139" indent="-132672">
              <a:spcBef>
                <a:spcPts val="643"/>
              </a:spcBef>
              <a:buFont typeface="Open Sans Light" panose="020B0306030504020204" pitchFamily="34" charset="0"/>
              <a:buChar char="–"/>
              <a:defRPr sz="857"/>
            </a:lvl3pPr>
            <a:lvl4pPr marL="367399" indent="-122466">
              <a:spcBef>
                <a:spcPts val="643"/>
              </a:spcBef>
              <a:buFont typeface="Arial" panose="020B0604020202020204" pitchFamily="34" charset="0"/>
              <a:buChar char="•"/>
              <a:defRPr sz="857"/>
            </a:lvl4pPr>
            <a:lvl5pPr marL="489866" indent="-122466">
              <a:spcBef>
                <a:spcPts val="643"/>
              </a:spcBef>
              <a:buFont typeface="Open Sans Light" panose="020B0306030504020204" pitchFamily="34" charset="0"/>
              <a:buChar char="–"/>
              <a:defRPr sz="857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7619801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4" y="1089315"/>
            <a:ext cx="7772401" cy="3470673"/>
          </a:xfrm>
        </p:spPr>
        <p:txBody>
          <a:bodyPr numCol="2" spcCol="274320">
            <a:normAutofit/>
          </a:bodyPr>
          <a:lstStyle>
            <a:lvl1pPr marL="0" indent="0">
              <a:spcBef>
                <a:spcPts val="643"/>
              </a:spcBef>
              <a:buNone/>
              <a:defRPr sz="857"/>
            </a:lvl1pPr>
            <a:lvl2pPr marL="122466" indent="-122466">
              <a:spcBef>
                <a:spcPts val="643"/>
              </a:spcBef>
              <a:buFont typeface="Arial" panose="020B0604020202020204" pitchFamily="34" charset="0"/>
              <a:buChar char="•"/>
              <a:defRPr sz="857"/>
            </a:lvl2pPr>
            <a:lvl3pPr marL="244933" indent="-122466">
              <a:spcBef>
                <a:spcPts val="643"/>
              </a:spcBef>
              <a:buFont typeface="Open Sans Light" panose="020B0306030504020204" pitchFamily="34" charset="0"/>
              <a:buChar char="–"/>
              <a:defRPr sz="857"/>
            </a:lvl3pPr>
            <a:lvl4pPr marL="367399" indent="-122466">
              <a:spcBef>
                <a:spcPts val="643"/>
              </a:spcBef>
              <a:buFont typeface="Arial" panose="020B0604020202020204" pitchFamily="34" charset="0"/>
              <a:buChar char="•"/>
              <a:defRPr sz="857"/>
            </a:lvl4pPr>
            <a:lvl5pPr marL="489866" indent="-122466">
              <a:spcBef>
                <a:spcPts val="643"/>
              </a:spcBef>
              <a:buFont typeface="Open Sans Light" panose="020B0306030504020204" pitchFamily="34" charset="0"/>
              <a:buChar char="–"/>
              <a:defRPr sz="857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180454428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4" y="1089317"/>
            <a:ext cx="3810000" cy="3394472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286"/>
            </a:lvl6pPr>
            <a:lvl7pPr>
              <a:defRPr sz="1286"/>
            </a:lvl7pPr>
            <a:lvl8pPr>
              <a:defRPr sz="1286"/>
            </a:lvl8pPr>
            <a:lvl9pPr>
              <a:defRPr sz="1286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89317"/>
            <a:ext cx="3810000" cy="3394472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286"/>
            </a:lvl6pPr>
            <a:lvl7pPr>
              <a:defRPr sz="1286"/>
            </a:lvl7pPr>
            <a:lvl8pPr>
              <a:defRPr sz="1286"/>
            </a:lvl8pPr>
            <a:lvl9pPr>
              <a:defRPr sz="1286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97013972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4" y="914401"/>
            <a:ext cx="3810000" cy="3394472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286"/>
            </a:lvl6pPr>
            <a:lvl7pPr>
              <a:defRPr sz="1286"/>
            </a:lvl7pPr>
            <a:lvl8pPr>
              <a:defRPr sz="1286"/>
            </a:lvl8pPr>
            <a:lvl9pPr>
              <a:defRPr sz="1286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1"/>
            <a:ext cx="3810000" cy="3394472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286"/>
            </a:lvl6pPr>
            <a:lvl7pPr>
              <a:defRPr sz="1286"/>
            </a:lvl7pPr>
            <a:lvl8pPr>
              <a:defRPr sz="1286"/>
            </a:lvl8pPr>
            <a:lvl9pPr>
              <a:defRPr sz="1286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52871289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980318"/>
            <a:ext cx="3811588" cy="16491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072" b="1"/>
            </a:lvl1pPr>
            <a:lvl2pPr marL="326577" indent="0">
              <a:buNone/>
              <a:defRPr sz="1429" b="1"/>
            </a:lvl2pPr>
            <a:lvl3pPr marL="653154" indent="0">
              <a:buNone/>
              <a:defRPr sz="1286" b="1"/>
            </a:lvl3pPr>
            <a:lvl4pPr marL="979730" indent="0">
              <a:buNone/>
              <a:defRPr sz="1144" b="1"/>
            </a:lvl4pPr>
            <a:lvl5pPr marL="1306308" indent="0">
              <a:buNone/>
              <a:defRPr sz="1144" b="1"/>
            </a:lvl5pPr>
            <a:lvl6pPr marL="1632884" indent="0">
              <a:buNone/>
              <a:defRPr sz="1144" b="1"/>
            </a:lvl6pPr>
            <a:lvl7pPr marL="1959461" indent="0">
              <a:buNone/>
              <a:defRPr sz="1144" b="1"/>
            </a:lvl7pPr>
            <a:lvl8pPr marL="2286039" indent="0">
              <a:buNone/>
              <a:defRPr sz="1144" b="1"/>
            </a:lvl8pPr>
            <a:lvl9pPr marL="2612616" indent="0">
              <a:buNone/>
              <a:defRPr sz="114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170216"/>
            <a:ext cx="3811588" cy="3424408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144"/>
            </a:lvl6pPr>
            <a:lvl7pPr>
              <a:defRPr sz="1144"/>
            </a:lvl7pPr>
            <a:lvl8pPr>
              <a:defRPr sz="1144"/>
            </a:lvl8pPr>
            <a:lvl9pPr>
              <a:defRPr sz="114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980318"/>
            <a:ext cx="3813174" cy="16491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072" b="1"/>
            </a:lvl1pPr>
            <a:lvl2pPr marL="326577" indent="0">
              <a:buNone/>
              <a:defRPr sz="1429" b="1"/>
            </a:lvl2pPr>
            <a:lvl3pPr marL="653154" indent="0">
              <a:buNone/>
              <a:defRPr sz="1286" b="1"/>
            </a:lvl3pPr>
            <a:lvl4pPr marL="979730" indent="0">
              <a:buNone/>
              <a:defRPr sz="1144" b="1"/>
            </a:lvl4pPr>
            <a:lvl5pPr marL="1306308" indent="0">
              <a:buNone/>
              <a:defRPr sz="1144" b="1"/>
            </a:lvl5pPr>
            <a:lvl6pPr marL="1632884" indent="0">
              <a:buNone/>
              <a:defRPr sz="1144" b="1"/>
            </a:lvl6pPr>
            <a:lvl7pPr marL="1959461" indent="0">
              <a:buNone/>
              <a:defRPr sz="1144" b="1"/>
            </a:lvl7pPr>
            <a:lvl8pPr marL="2286039" indent="0">
              <a:buNone/>
              <a:defRPr sz="1144" b="1"/>
            </a:lvl8pPr>
            <a:lvl9pPr marL="2612616" indent="0">
              <a:buNone/>
              <a:defRPr sz="114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170216"/>
            <a:ext cx="3813174" cy="3424408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144"/>
            </a:lvl6pPr>
            <a:lvl7pPr>
              <a:defRPr sz="1144"/>
            </a:lvl7pPr>
            <a:lvl8pPr>
              <a:defRPr sz="1144"/>
            </a:lvl8pPr>
            <a:lvl9pPr>
              <a:defRPr sz="114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30887437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1162631"/>
            <a:ext cx="3811588" cy="16491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072" b="1"/>
            </a:lvl1pPr>
            <a:lvl2pPr marL="326577" indent="0">
              <a:buNone/>
              <a:defRPr sz="1429" b="1"/>
            </a:lvl2pPr>
            <a:lvl3pPr marL="653154" indent="0">
              <a:buNone/>
              <a:defRPr sz="1286" b="1"/>
            </a:lvl3pPr>
            <a:lvl4pPr marL="979730" indent="0">
              <a:buNone/>
              <a:defRPr sz="1144" b="1"/>
            </a:lvl4pPr>
            <a:lvl5pPr marL="1306308" indent="0">
              <a:buNone/>
              <a:defRPr sz="1144" b="1"/>
            </a:lvl5pPr>
            <a:lvl6pPr marL="1632884" indent="0">
              <a:buNone/>
              <a:defRPr sz="1144" b="1"/>
            </a:lvl6pPr>
            <a:lvl7pPr marL="1959461" indent="0">
              <a:buNone/>
              <a:defRPr sz="1144" b="1"/>
            </a:lvl7pPr>
            <a:lvl8pPr marL="2286039" indent="0">
              <a:buNone/>
              <a:defRPr sz="1144" b="1"/>
            </a:lvl8pPr>
            <a:lvl9pPr marL="2612616" indent="0">
              <a:buNone/>
              <a:defRPr sz="114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352530"/>
            <a:ext cx="3811588" cy="3276624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144"/>
            </a:lvl6pPr>
            <a:lvl7pPr>
              <a:defRPr sz="1144"/>
            </a:lvl7pPr>
            <a:lvl8pPr>
              <a:defRPr sz="1144"/>
            </a:lvl8pPr>
            <a:lvl9pPr>
              <a:defRPr sz="114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62631"/>
            <a:ext cx="3813174" cy="16491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072" b="1"/>
            </a:lvl1pPr>
            <a:lvl2pPr marL="326577" indent="0">
              <a:buNone/>
              <a:defRPr sz="1429" b="1"/>
            </a:lvl2pPr>
            <a:lvl3pPr marL="653154" indent="0">
              <a:buNone/>
              <a:defRPr sz="1286" b="1"/>
            </a:lvl3pPr>
            <a:lvl4pPr marL="979730" indent="0">
              <a:buNone/>
              <a:defRPr sz="1144" b="1"/>
            </a:lvl4pPr>
            <a:lvl5pPr marL="1306308" indent="0">
              <a:buNone/>
              <a:defRPr sz="1144" b="1"/>
            </a:lvl5pPr>
            <a:lvl6pPr marL="1632884" indent="0">
              <a:buNone/>
              <a:defRPr sz="1144" b="1"/>
            </a:lvl6pPr>
            <a:lvl7pPr marL="1959461" indent="0">
              <a:buNone/>
              <a:defRPr sz="1144" b="1"/>
            </a:lvl7pPr>
            <a:lvl8pPr marL="2286039" indent="0">
              <a:buNone/>
              <a:defRPr sz="1144" b="1"/>
            </a:lvl8pPr>
            <a:lvl9pPr marL="2612616" indent="0">
              <a:buNone/>
              <a:defRPr sz="114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352530"/>
            <a:ext cx="3813174" cy="3276624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144"/>
            </a:lvl6pPr>
            <a:lvl7pPr>
              <a:defRPr sz="1144"/>
            </a:lvl7pPr>
            <a:lvl8pPr>
              <a:defRPr sz="1144"/>
            </a:lvl8pPr>
            <a:lvl9pPr>
              <a:defRPr sz="114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045568736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0217746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1375181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Utterly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4592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3" y="914401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1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35902586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ight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286761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573524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860286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2286761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4573524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6860286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881914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fteen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828229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656457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5484686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312914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828229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3656457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5484686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7312914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0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1828229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3656457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5484686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7312914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269910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4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521562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043125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564687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607809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086248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1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521562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28"/>
          </p:nvPr>
        </p:nvSpPr>
        <p:spPr>
          <a:xfrm>
            <a:off x="3043125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564687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30"/>
          </p:nvPr>
        </p:nvSpPr>
        <p:spPr>
          <a:xfrm>
            <a:off x="7607809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086248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32"/>
          </p:nvPr>
        </p:nvSpPr>
        <p:spPr>
          <a:xfrm>
            <a:off x="1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1521562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34"/>
          </p:nvPr>
        </p:nvSpPr>
        <p:spPr>
          <a:xfrm>
            <a:off x="3043125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4564687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8" name="Picture Placeholder 3"/>
          <p:cNvSpPr>
            <a:spLocks noGrp="1"/>
          </p:cNvSpPr>
          <p:nvPr>
            <p:ph type="pic" sz="quarter" idx="36"/>
          </p:nvPr>
        </p:nvSpPr>
        <p:spPr>
          <a:xfrm>
            <a:off x="7607809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086248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0" name="Picture Placeholder 3"/>
          <p:cNvSpPr>
            <a:spLocks noGrp="1"/>
          </p:cNvSpPr>
          <p:nvPr>
            <p:ph type="pic" sz="quarter" idx="38"/>
          </p:nvPr>
        </p:nvSpPr>
        <p:spPr>
          <a:xfrm>
            <a:off x="1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1521562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2" name="Picture Placeholder 3"/>
          <p:cNvSpPr>
            <a:spLocks noGrp="1"/>
          </p:cNvSpPr>
          <p:nvPr>
            <p:ph type="pic" sz="quarter" idx="40"/>
          </p:nvPr>
        </p:nvSpPr>
        <p:spPr>
          <a:xfrm>
            <a:off x="3043125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41"/>
          </p:nvPr>
        </p:nvSpPr>
        <p:spPr>
          <a:xfrm>
            <a:off x="4564687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4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607809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43"/>
          </p:nvPr>
        </p:nvSpPr>
        <p:spPr>
          <a:xfrm>
            <a:off x="6086248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770452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2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1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3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43649179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072">
          <p15:clr>
            <a:srgbClr val="FBAE40"/>
          </p15:clr>
        </p15:guide>
        <p15:guide id="2" pos="1768">
          <p15:clr>
            <a:srgbClr val="FBAE40"/>
          </p15:clr>
        </p15:guide>
      </p15:sldGuideLst>
    </p:ext>
  </p:extLs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2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1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3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77936687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072">
          <p15:clr>
            <a:srgbClr val="FBAE40"/>
          </p15:clr>
        </p15:guide>
        <p15:guide id="2" pos="1768">
          <p15:clr>
            <a:srgbClr val="FBAE40"/>
          </p15:clr>
        </p15:guide>
      </p15:sldGuideLst>
    </p:ext>
  </p:extLs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492483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16468707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2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2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4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11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48240961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2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2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4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11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756204209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9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5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3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478657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914402"/>
            <a:ext cx="3811588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5" indent="0">
              <a:buNone/>
              <a:defRPr sz="2000" b="1"/>
            </a:lvl2pPr>
            <a:lvl3pPr marL="914270" indent="0">
              <a:buNone/>
              <a:defRPr sz="1800" b="1"/>
            </a:lvl3pPr>
            <a:lvl4pPr marL="1371403" indent="0">
              <a:buNone/>
              <a:defRPr sz="1601" b="1"/>
            </a:lvl4pPr>
            <a:lvl5pPr marL="1828538" indent="0">
              <a:buNone/>
              <a:defRPr sz="1601" b="1"/>
            </a:lvl5pPr>
            <a:lvl6pPr marL="2285672" indent="0">
              <a:buNone/>
              <a:defRPr sz="1601" b="1"/>
            </a:lvl6pPr>
            <a:lvl7pPr marL="2742807" indent="0">
              <a:buNone/>
              <a:defRPr sz="1601" b="1"/>
            </a:lvl7pPr>
            <a:lvl8pPr marL="3199942" indent="0">
              <a:buNone/>
              <a:defRPr sz="1601" b="1"/>
            </a:lvl8pPr>
            <a:lvl9pPr marL="3657077" indent="0">
              <a:buNone/>
              <a:defRPr sz="160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170215"/>
            <a:ext cx="3811588" cy="3424408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914402"/>
            <a:ext cx="3813174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5" indent="0">
              <a:buNone/>
              <a:defRPr sz="2000" b="1"/>
            </a:lvl2pPr>
            <a:lvl3pPr marL="914270" indent="0">
              <a:buNone/>
              <a:defRPr sz="1800" b="1"/>
            </a:lvl3pPr>
            <a:lvl4pPr marL="1371403" indent="0">
              <a:buNone/>
              <a:defRPr sz="1601" b="1"/>
            </a:lvl4pPr>
            <a:lvl5pPr marL="1828538" indent="0">
              <a:buNone/>
              <a:defRPr sz="1601" b="1"/>
            </a:lvl5pPr>
            <a:lvl6pPr marL="2285672" indent="0">
              <a:buNone/>
              <a:defRPr sz="1601" b="1"/>
            </a:lvl6pPr>
            <a:lvl7pPr marL="2742807" indent="0">
              <a:buNone/>
              <a:defRPr sz="1601" b="1"/>
            </a:lvl7pPr>
            <a:lvl8pPr marL="3199942" indent="0">
              <a:buNone/>
              <a:defRPr sz="1601" b="1"/>
            </a:lvl8pPr>
            <a:lvl9pPr marL="3657077" indent="0">
              <a:buNone/>
              <a:defRPr sz="160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170215"/>
            <a:ext cx="3813174" cy="3424408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48182107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9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5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3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77584682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79324086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02916546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2291463"/>
            <a:ext cx="3813049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2291463"/>
            <a:ext cx="3813049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95519944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2291463"/>
            <a:ext cx="3813049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2291463"/>
            <a:ext cx="3813049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004226055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9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9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7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7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9" y="3537755"/>
            <a:ext cx="1831086" cy="994955"/>
          </a:xfrm>
        </p:spPr>
        <p:txBody>
          <a:bodyPr/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7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3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1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9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9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7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7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03538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9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9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7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7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9" y="3537755"/>
            <a:ext cx="1831086" cy="994955"/>
          </a:xfrm>
        </p:spPr>
        <p:txBody>
          <a:bodyPr/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7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3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1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9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9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7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7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874656254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1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7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598831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1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7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54276130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528305"/>
            <a:ext cx="3813049" cy="1004405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3528305"/>
            <a:ext cx="3813049" cy="1004405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969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1096715"/>
            <a:ext cx="3811588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5" indent="0">
              <a:buNone/>
              <a:defRPr sz="2000" b="1"/>
            </a:lvl2pPr>
            <a:lvl3pPr marL="914270" indent="0">
              <a:buNone/>
              <a:defRPr sz="1800" b="1"/>
            </a:lvl3pPr>
            <a:lvl4pPr marL="1371403" indent="0">
              <a:buNone/>
              <a:defRPr sz="1601" b="1"/>
            </a:lvl4pPr>
            <a:lvl5pPr marL="1828538" indent="0">
              <a:buNone/>
              <a:defRPr sz="1601" b="1"/>
            </a:lvl5pPr>
            <a:lvl6pPr marL="2285672" indent="0">
              <a:buNone/>
              <a:defRPr sz="1601" b="1"/>
            </a:lvl6pPr>
            <a:lvl7pPr marL="2742807" indent="0">
              <a:buNone/>
              <a:defRPr sz="1601" b="1"/>
            </a:lvl7pPr>
            <a:lvl8pPr marL="3199942" indent="0">
              <a:buNone/>
              <a:defRPr sz="1601" b="1"/>
            </a:lvl8pPr>
            <a:lvl9pPr marL="3657077" indent="0">
              <a:buNone/>
              <a:defRPr sz="160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352530"/>
            <a:ext cx="3811588" cy="3276624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096715"/>
            <a:ext cx="3813174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5" indent="0">
              <a:buNone/>
              <a:defRPr sz="2000" b="1"/>
            </a:lvl2pPr>
            <a:lvl3pPr marL="914270" indent="0">
              <a:buNone/>
              <a:defRPr sz="1800" b="1"/>
            </a:lvl3pPr>
            <a:lvl4pPr marL="1371403" indent="0">
              <a:buNone/>
              <a:defRPr sz="1601" b="1"/>
            </a:lvl4pPr>
            <a:lvl5pPr marL="1828538" indent="0">
              <a:buNone/>
              <a:defRPr sz="1601" b="1"/>
            </a:lvl5pPr>
            <a:lvl6pPr marL="2285672" indent="0">
              <a:buNone/>
              <a:defRPr sz="1601" b="1"/>
            </a:lvl6pPr>
            <a:lvl7pPr marL="2742807" indent="0">
              <a:buNone/>
              <a:defRPr sz="1601" b="1"/>
            </a:lvl7pPr>
            <a:lvl8pPr marL="3199942" indent="0">
              <a:buNone/>
              <a:defRPr sz="1601" b="1"/>
            </a:lvl8pPr>
            <a:lvl9pPr marL="3657077" indent="0">
              <a:buNone/>
              <a:defRPr sz="160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352530"/>
            <a:ext cx="3813174" cy="3276624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42755256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528305"/>
            <a:ext cx="3813049" cy="1004405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3528305"/>
            <a:ext cx="3813049" cy="1004405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18701587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3594336"/>
            <a:ext cx="1831086" cy="65299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3594336"/>
            <a:ext cx="1831086" cy="652999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3594336"/>
            <a:ext cx="1831086" cy="652999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3594336"/>
            <a:ext cx="1831086" cy="65299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831930350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3594336"/>
            <a:ext cx="1831086" cy="65299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3594336"/>
            <a:ext cx="1831086" cy="652999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3594336"/>
            <a:ext cx="1831086" cy="652999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3594336"/>
            <a:ext cx="1831086" cy="65299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76725439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3759317"/>
            <a:ext cx="2496312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759317"/>
            <a:ext cx="2496312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3759317"/>
            <a:ext cx="2496312" cy="48801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584523137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3759317"/>
            <a:ext cx="2496312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759317"/>
            <a:ext cx="2496312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3759317"/>
            <a:ext cx="2496312" cy="48801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1304857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2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2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3759316"/>
            <a:ext cx="3813049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5" y="3759316"/>
            <a:ext cx="3813049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15903957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2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2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3759316"/>
            <a:ext cx="3813049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5" y="3759316"/>
            <a:ext cx="3813049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490201864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2377804"/>
            <a:ext cx="1831086" cy="65299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2377804"/>
            <a:ext cx="1831086" cy="652999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2377804"/>
            <a:ext cx="1831086" cy="652999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2377804"/>
            <a:ext cx="1831086" cy="65299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30"/>
            <a:ext cx="1831086" cy="1285169"/>
          </a:xfrm>
        </p:spPr>
        <p:txBody>
          <a:bodyPr/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9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5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3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56165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2377804"/>
            <a:ext cx="1831086" cy="65299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2377804"/>
            <a:ext cx="1831086" cy="652999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2377804"/>
            <a:ext cx="1831086" cy="652999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2377804"/>
            <a:ext cx="1831086" cy="65299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30"/>
            <a:ext cx="1831086" cy="1285169"/>
          </a:xfrm>
        </p:spPr>
        <p:txBody>
          <a:bodyPr/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9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5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3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75981206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2542784"/>
            <a:ext cx="2496312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542784"/>
            <a:ext cx="2496312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2542784"/>
            <a:ext cx="2496312" cy="48801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435454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61" Type="http://schemas.openxmlformats.org/officeDocument/2006/relationships/hyperlink" Target="https://twitter.com/" TargetMode="Externa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hyperlink" Target="https://www.linkedin.com/" TargetMode="Externa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hyperlink" Target="https://www.facebook.com/" TargetMode="External"/></Relationships>
</file>

<file path=ppt/slideMasters/_rels/slideMaster2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70.xml"/><Relationship Id="rId18" Type="http://schemas.openxmlformats.org/officeDocument/2006/relationships/slideLayout" Target="../slideLayouts/slideLayout75.xml"/><Relationship Id="rId26" Type="http://schemas.openxmlformats.org/officeDocument/2006/relationships/slideLayout" Target="../slideLayouts/slideLayout83.xml"/><Relationship Id="rId39" Type="http://schemas.openxmlformats.org/officeDocument/2006/relationships/slideLayout" Target="../slideLayouts/slideLayout96.xml"/><Relationship Id="rId21" Type="http://schemas.openxmlformats.org/officeDocument/2006/relationships/slideLayout" Target="../slideLayouts/slideLayout78.xml"/><Relationship Id="rId34" Type="http://schemas.openxmlformats.org/officeDocument/2006/relationships/slideLayout" Target="../slideLayouts/slideLayout91.xml"/><Relationship Id="rId42" Type="http://schemas.openxmlformats.org/officeDocument/2006/relationships/slideLayout" Target="../slideLayouts/slideLayout99.xml"/><Relationship Id="rId47" Type="http://schemas.openxmlformats.org/officeDocument/2006/relationships/slideLayout" Target="../slideLayouts/slideLayout104.xml"/><Relationship Id="rId50" Type="http://schemas.openxmlformats.org/officeDocument/2006/relationships/slideLayout" Target="../slideLayouts/slideLayout107.xml"/><Relationship Id="rId55" Type="http://schemas.openxmlformats.org/officeDocument/2006/relationships/slideLayout" Target="../slideLayouts/slideLayout112.xml"/><Relationship Id="rId7" Type="http://schemas.openxmlformats.org/officeDocument/2006/relationships/slideLayout" Target="../slideLayouts/slideLayout64.xml"/><Relationship Id="rId2" Type="http://schemas.openxmlformats.org/officeDocument/2006/relationships/slideLayout" Target="../slideLayouts/slideLayout59.xml"/><Relationship Id="rId16" Type="http://schemas.openxmlformats.org/officeDocument/2006/relationships/slideLayout" Target="../slideLayouts/slideLayout73.xml"/><Relationship Id="rId20" Type="http://schemas.openxmlformats.org/officeDocument/2006/relationships/slideLayout" Target="../slideLayouts/slideLayout77.xml"/><Relationship Id="rId29" Type="http://schemas.openxmlformats.org/officeDocument/2006/relationships/slideLayout" Target="../slideLayouts/slideLayout86.xml"/><Relationship Id="rId41" Type="http://schemas.openxmlformats.org/officeDocument/2006/relationships/slideLayout" Target="../slideLayouts/slideLayout98.xml"/><Relationship Id="rId54" Type="http://schemas.openxmlformats.org/officeDocument/2006/relationships/slideLayout" Target="../slideLayouts/slideLayout111.xml"/><Relationship Id="rId1" Type="http://schemas.openxmlformats.org/officeDocument/2006/relationships/slideLayout" Target="../slideLayouts/slideLayout58.xml"/><Relationship Id="rId6" Type="http://schemas.openxmlformats.org/officeDocument/2006/relationships/slideLayout" Target="../slideLayouts/slideLayout63.xml"/><Relationship Id="rId11" Type="http://schemas.openxmlformats.org/officeDocument/2006/relationships/slideLayout" Target="../slideLayouts/slideLayout68.xml"/><Relationship Id="rId24" Type="http://schemas.openxmlformats.org/officeDocument/2006/relationships/slideLayout" Target="../slideLayouts/slideLayout81.xml"/><Relationship Id="rId32" Type="http://schemas.openxmlformats.org/officeDocument/2006/relationships/slideLayout" Target="../slideLayouts/slideLayout89.xml"/><Relationship Id="rId37" Type="http://schemas.openxmlformats.org/officeDocument/2006/relationships/slideLayout" Target="../slideLayouts/slideLayout94.xml"/><Relationship Id="rId40" Type="http://schemas.openxmlformats.org/officeDocument/2006/relationships/slideLayout" Target="../slideLayouts/slideLayout97.xml"/><Relationship Id="rId45" Type="http://schemas.openxmlformats.org/officeDocument/2006/relationships/slideLayout" Target="../slideLayouts/slideLayout102.xml"/><Relationship Id="rId53" Type="http://schemas.openxmlformats.org/officeDocument/2006/relationships/slideLayout" Target="../slideLayouts/slideLayout110.xml"/><Relationship Id="rId58" Type="http://schemas.openxmlformats.org/officeDocument/2006/relationships/theme" Target="../theme/theme2.xml"/><Relationship Id="rId5" Type="http://schemas.openxmlformats.org/officeDocument/2006/relationships/slideLayout" Target="../slideLayouts/slideLayout62.xml"/><Relationship Id="rId15" Type="http://schemas.openxmlformats.org/officeDocument/2006/relationships/slideLayout" Target="../slideLayouts/slideLayout72.xml"/><Relationship Id="rId23" Type="http://schemas.openxmlformats.org/officeDocument/2006/relationships/slideLayout" Target="../slideLayouts/slideLayout80.xml"/><Relationship Id="rId28" Type="http://schemas.openxmlformats.org/officeDocument/2006/relationships/slideLayout" Target="../slideLayouts/slideLayout85.xml"/><Relationship Id="rId36" Type="http://schemas.openxmlformats.org/officeDocument/2006/relationships/slideLayout" Target="../slideLayouts/slideLayout93.xml"/><Relationship Id="rId49" Type="http://schemas.openxmlformats.org/officeDocument/2006/relationships/slideLayout" Target="../slideLayouts/slideLayout106.xml"/><Relationship Id="rId57" Type="http://schemas.openxmlformats.org/officeDocument/2006/relationships/slideLayout" Target="../slideLayouts/slideLayout114.xml"/><Relationship Id="rId61" Type="http://schemas.openxmlformats.org/officeDocument/2006/relationships/hyperlink" Target="https://twitter.com/" TargetMode="External"/><Relationship Id="rId10" Type="http://schemas.openxmlformats.org/officeDocument/2006/relationships/slideLayout" Target="../slideLayouts/slideLayout67.xml"/><Relationship Id="rId19" Type="http://schemas.openxmlformats.org/officeDocument/2006/relationships/slideLayout" Target="../slideLayouts/slideLayout76.xml"/><Relationship Id="rId31" Type="http://schemas.openxmlformats.org/officeDocument/2006/relationships/slideLayout" Target="../slideLayouts/slideLayout88.xml"/><Relationship Id="rId44" Type="http://schemas.openxmlformats.org/officeDocument/2006/relationships/slideLayout" Target="../slideLayouts/slideLayout101.xml"/><Relationship Id="rId52" Type="http://schemas.openxmlformats.org/officeDocument/2006/relationships/slideLayout" Target="../slideLayouts/slideLayout109.xml"/><Relationship Id="rId60" Type="http://schemas.openxmlformats.org/officeDocument/2006/relationships/hyperlink" Target="https://www.linkedin.com/" TargetMode="External"/><Relationship Id="rId4" Type="http://schemas.openxmlformats.org/officeDocument/2006/relationships/slideLayout" Target="../slideLayouts/slideLayout61.xml"/><Relationship Id="rId9" Type="http://schemas.openxmlformats.org/officeDocument/2006/relationships/slideLayout" Target="../slideLayouts/slideLayout66.xml"/><Relationship Id="rId14" Type="http://schemas.openxmlformats.org/officeDocument/2006/relationships/slideLayout" Target="../slideLayouts/slideLayout71.xml"/><Relationship Id="rId22" Type="http://schemas.openxmlformats.org/officeDocument/2006/relationships/slideLayout" Target="../slideLayouts/slideLayout79.xml"/><Relationship Id="rId27" Type="http://schemas.openxmlformats.org/officeDocument/2006/relationships/slideLayout" Target="../slideLayouts/slideLayout84.xml"/><Relationship Id="rId30" Type="http://schemas.openxmlformats.org/officeDocument/2006/relationships/slideLayout" Target="../slideLayouts/slideLayout87.xml"/><Relationship Id="rId35" Type="http://schemas.openxmlformats.org/officeDocument/2006/relationships/slideLayout" Target="../slideLayouts/slideLayout92.xml"/><Relationship Id="rId43" Type="http://schemas.openxmlformats.org/officeDocument/2006/relationships/slideLayout" Target="../slideLayouts/slideLayout100.xml"/><Relationship Id="rId48" Type="http://schemas.openxmlformats.org/officeDocument/2006/relationships/slideLayout" Target="../slideLayouts/slideLayout105.xml"/><Relationship Id="rId56" Type="http://schemas.openxmlformats.org/officeDocument/2006/relationships/slideLayout" Target="../slideLayouts/slideLayout113.xml"/><Relationship Id="rId8" Type="http://schemas.openxmlformats.org/officeDocument/2006/relationships/slideLayout" Target="../slideLayouts/slideLayout65.xml"/><Relationship Id="rId51" Type="http://schemas.openxmlformats.org/officeDocument/2006/relationships/slideLayout" Target="../slideLayouts/slideLayout108.xml"/><Relationship Id="rId3" Type="http://schemas.openxmlformats.org/officeDocument/2006/relationships/slideLayout" Target="../slideLayouts/slideLayout60.xml"/><Relationship Id="rId12" Type="http://schemas.openxmlformats.org/officeDocument/2006/relationships/slideLayout" Target="../slideLayouts/slideLayout69.xml"/><Relationship Id="rId17" Type="http://schemas.openxmlformats.org/officeDocument/2006/relationships/slideLayout" Target="../slideLayouts/slideLayout74.xml"/><Relationship Id="rId25" Type="http://schemas.openxmlformats.org/officeDocument/2006/relationships/slideLayout" Target="../slideLayouts/slideLayout82.xml"/><Relationship Id="rId33" Type="http://schemas.openxmlformats.org/officeDocument/2006/relationships/slideLayout" Target="../slideLayouts/slideLayout90.xml"/><Relationship Id="rId38" Type="http://schemas.openxmlformats.org/officeDocument/2006/relationships/slideLayout" Target="../slideLayouts/slideLayout95.xml"/><Relationship Id="rId46" Type="http://schemas.openxmlformats.org/officeDocument/2006/relationships/slideLayout" Target="../slideLayouts/slideLayout103.xml"/><Relationship Id="rId59" Type="http://schemas.openxmlformats.org/officeDocument/2006/relationships/hyperlink" Target="https://www.facebook.com/" TargetMode="Externa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2.xml"/><Relationship Id="rId3" Type="http://schemas.openxmlformats.org/officeDocument/2006/relationships/slideLayout" Target="../slideLayouts/slideLayout117.xml"/><Relationship Id="rId7" Type="http://schemas.openxmlformats.org/officeDocument/2006/relationships/slideLayout" Target="../slideLayouts/slideLayout12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16.xml"/><Relationship Id="rId1" Type="http://schemas.openxmlformats.org/officeDocument/2006/relationships/slideLayout" Target="../slideLayouts/slideLayout115.xml"/><Relationship Id="rId6" Type="http://schemas.openxmlformats.org/officeDocument/2006/relationships/slideLayout" Target="../slideLayouts/slideLayout120.xml"/><Relationship Id="rId11" Type="http://schemas.openxmlformats.org/officeDocument/2006/relationships/slideLayout" Target="../slideLayouts/slideLayout125.xml"/><Relationship Id="rId5" Type="http://schemas.openxmlformats.org/officeDocument/2006/relationships/slideLayout" Target="../slideLayouts/slideLayout119.xml"/><Relationship Id="rId10" Type="http://schemas.openxmlformats.org/officeDocument/2006/relationships/slideLayout" Target="../slideLayouts/slideLayout124.xml"/><Relationship Id="rId4" Type="http://schemas.openxmlformats.org/officeDocument/2006/relationships/slideLayout" Target="../slideLayouts/slideLayout118.xml"/><Relationship Id="rId9" Type="http://schemas.openxmlformats.org/officeDocument/2006/relationships/slideLayout" Target="../slideLayouts/slideLayout12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8.xml"/><Relationship Id="rId2" Type="http://schemas.openxmlformats.org/officeDocument/2006/relationships/slideLayout" Target="../slideLayouts/slideLayout127.xml"/><Relationship Id="rId1" Type="http://schemas.openxmlformats.org/officeDocument/2006/relationships/slideLayout" Target="../slideLayouts/slideLayout126.xml"/><Relationship Id="rId6" Type="http://schemas.openxmlformats.org/officeDocument/2006/relationships/theme" Target="../theme/theme4.xml"/><Relationship Id="rId5" Type="http://schemas.openxmlformats.org/officeDocument/2006/relationships/slideLayout" Target="../slideLayouts/slideLayout130.xml"/><Relationship Id="rId4" Type="http://schemas.openxmlformats.org/officeDocument/2006/relationships/slideLayout" Target="../slideLayouts/slideLayout12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914401"/>
            <a:ext cx="7772401" cy="347067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6325454" y="4727516"/>
            <a:ext cx="1620957" cy="230820"/>
          </a:xfrm>
          <a:prstGeom prst="rect">
            <a:avLst/>
          </a:prstGeom>
        </p:spPr>
        <p:txBody>
          <a:bodyPr vert="horz" wrap="square" lIns="91430" tIns="45714" rIns="91430" bIns="45714" rtlCol="0" anchor="ctr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dirty="0">
                <a:solidFill>
                  <a:srgbClr val="57565A">
                    <a:tint val="75000"/>
                  </a:srgbClr>
                </a:solidFill>
              </a:rPr>
              <a:t>i9 presentation to Joe Smith</a:t>
            </a: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611225" y="4719816"/>
            <a:ext cx="104567" cy="246221"/>
          </a:xfrm>
          <a:prstGeom prst="rect">
            <a:avLst/>
          </a:prstGeom>
        </p:spPr>
        <p:txBody>
          <a:bodyPr vert="horz" wrap="none" lIns="91430" tIns="45714" rIns="91430" bIns="45714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A290D8D-6BA0-418D-AFED-C65293F70DA0}" type="slidenum">
              <a:rPr lang="en-US" sz="900" smtClean="0">
                <a:solidFill>
                  <a:srgbClr val="57565A">
                    <a:tint val="75000"/>
                  </a:srgbClr>
                </a:solidFill>
              </a:rPr>
              <a:pPr algn="ctr"/>
              <a:t>‹#›</a:t>
            </a:fld>
            <a:endParaRPr lang="en-US" sz="900" dirty="0">
              <a:solidFill>
                <a:srgbClr val="57565A">
                  <a:tint val="75000"/>
                </a:srgbClr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538558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211396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7" name="Rectangle 9"/>
          <p:cNvSpPr/>
          <p:nvPr/>
        </p:nvSpPr>
        <p:spPr>
          <a:xfrm rot="2700000">
            <a:off x="320040" y="4809142"/>
            <a:ext cx="67588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 rot="10800000">
            <a:off x="865717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5" name="Rectangle 9"/>
          <p:cNvSpPr/>
          <p:nvPr/>
        </p:nvSpPr>
        <p:spPr>
          <a:xfrm rot="13500000">
            <a:off x="939384" y="4809142"/>
            <a:ext cx="67588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9" name="Freeform 6"/>
          <p:cNvSpPr>
            <a:spLocks/>
          </p:cNvSpPr>
          <p:nvPr/>
        </p:nvSpPr>
        <p:spPr bwMode="auto">
          <a:xfrm>
            <a:off x="8125169" y="4792774"/>
            <a:ext cx="48101" cy="103353"/>
          </a:xfrm>
          <a:custGeom>
            <a:avLst/>
            <a:gdLst>
              <a:gd name="T0" fmla="*/ 573 w 704"/>
              <a:gd name="T1" fmla="*/ 255 h 1506"/>
              <a:gd name="T2" fmla="*/ 573 w 704"/>
              <a:gd name="T3" fmla="*/ 255 h 1506"/>
              <a:gd name="T4" fmla="*/ 704 w 704"/>
              <a:gd name="T5" fmla="*/ 255 h 1506"/>
              <a:gd name="T6" fmla="*/ 704 w 704"/>
              <a:gd name="T7" fmla="*/ 0 h 1506"/>
              <a:gd name="T8" fmla="*/ 492 w 704"/>
              <a:gd name="T9" fmla="*/ 0 h 1506"/>
              <a:gd name="T10" fmla="*/ 155 w 704"/>
              <a:gd name="T11" fmla="*/ 336 h 1506"/>
              <a:gd name="T12" fmla="*/ 155 w 704"/>
              <a:gd name="T13" fmla="*/ 493 h 1506"/>
              <a:gd name="T14" fmla="*/ 0 w 704"/>
              <a:gd name="T15" fmla="*/ 493 h 1506"/>
              <a:gd name="T16" fmla="*/ 0 w 704"/>
              <a:gd name="T17" fmla="*/ 749 h 1506"/>
              <a:gd name="T18" fmla="*/ 155 w 704"/>
              <a:gd name="T19" fmla="*/ 749 h 1506"/>
              <a:gd name="T20" fmla="*/ 155 w 704"/>
              <a:gd name="T21" fmla="*/ 1506 h 1506"/>
              <a:gd name="T22" fmla="*/ 467 w 704"/>
              <a:gd name="T23" fmla="*/ 1506 h 1506"/>
              <a:gd name="T24" fmla="*/ 467 w 704"/>
              <a:gd name="T25" fmla="*/ 749 h 1506"/>
              <a:gd name="T26" fmla="*/ 679 w 704"/>
              <a:gd name="T27" fmla="*/ 749 h 1506"/>
              <a:gd name="T28" fmla="*/ 704 w 704"/>
              <a:gd name="T29" fmla="*/ 493 h 1506"/>
              <a:gd name="T30" fmla="*/ 467 w 704"/>
              <a:gd name="T31" fmla="*/ 493 h 1506"/>
              <a:gd name="T32" fmla="*/ 467 w 704"/>
              <a:gd name="T33" fmla="*/ 362 h 1506"/>
              <a:gd name="T34" fmla="*/ 573 w 704"/>
              <a:gd name="T35" fmla="*/ 255 h 15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704" h="1506">
                <a:moveTo>
                  <a:pt x="573" y="255"/>
                </a:moveTo>
                <a:lnTo>
                  <a:pt x="573" y="255"/>
                </a:lnTo>
                <a:lnTo>
                  <a:pt x="704" y="255"/>
                </a:lnTo>
                <a:lnTo>
                  <a:pt x="704" y="0"/>
                </a:lnTo>
                <a:lnTo>
                  <a:pt x="492" y="0"/>
                </a:lnTo>
                <a:cubicBezTo>
                  <a:pt x="243" y="0"/>
                  <a:pt x="155" y="124"/>
                  <a:pt x="155" y="336"/>
                </a:cubicBezTo>
                <a:lnTo>
                  <a:pt x="155" y="493"/>
                </a:lnTo>
                <a:lnTo>
                  <a:pt x="0" y="493"/>
                </a:lnTo>
                <a:lnTo>
                  <a:pt x="0" y="749"/>
                </a:lnTo>
                <a:lnTo>
                  <a:pt x="155" y="749"/>
                </a:lnTo>
                <a:lnTo>
                  <a:pt x="155" y="1506"/>
                </a:lnTo>
                <a:lnTo>
                  <a:pt x="467" y="1506"/>
                </a:lnTo>
                <a:lnTo>
                  <a:pt x="467" y="749"/>
                </a:lnTo>
                <a:lnTo>
                  <a:pt x="679" y="749"/>
                </a:lnTo>
                <a:lnTo>
                  <a:pt x="704" y="493"/>
                </a:lnTo>
                <a:lnTo>
                  <a:pt x="467" y="493"/>
                </a:lnTo>
                <a:lnTo>
                  <a:pt x="467" y="362"/>
                </a:lnTo>
                <a:cubicBezTo>
                  <a:pt x="467" y="293"/>
                  <a:pt x="473" y="255"/>
                  <a:pt x="573" y="255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30" tIns="45714" rIns="91430" bIns="45714" numCol="1" anchor="t" anchorCtr="0" compatLnSpc="1">
            <a:prstTxWarp prst="textNoShape">
              <a:avLst/>
            </a:prstTxWarp>
          </a:bodyPr>
          <a:lstStyle/>
          <a:p>
            <a:pPr defTabSz="914204"/>
            <a:endParaRPr lang="en-US" sz="2400">
              <a:solidFill>
                <a:srgbClr val="57565A"/>
              </a:solidFill>
            </a:endParaRPr>
          </a:p>
        </p:txBody>
      </p:sp>
      <p:sp>
        <p:nvSpPr>
          <p:cNvPr id="20" name="Freeform 7"/>
          <p:cNvSpPr>
            <a:spLocks noEditPoints="1"/>
          </p:cNvSpPr>
          <p:nvPr/>
        </p:nvSpPr>
        <p:spPr bwMode="auto">
          <a:xfrm>
            <a:off x="8423042" y="4790577"/>
            <a:ext cx="106665" cy="102375"/>
          </a:xfrm>
          <a:custGeom>
            <a:avLst/>
            <a:gdLst>
              <a:gd name="T0" fmla="*/ 1176 w 1562"/>
              <a:gd name="T1" fmla="*/ 466 h 1491"/>
              <a:gd name="T2" fmla="*/ 1176 w 1562"/>
              <a:gd name="T3" fmla="*/ 466 h 1491"/>
              <a:gd name="T4" fmla="*/ 871 w 1562"/>
              <a:gd name="T5" fmla="*/ 636 h 1491"/>
              <a:gd name="T6" fmla="*/ 871 w 1562"/>
              <a:gd name="T7" fmla="*/ 488 h 1491"/>
              <a:gd name="T8" fmla="*/ 538 w 1562"/>
              <a:gd name="T9" fmla="*/ 488 h 1491"/>
              <a:gd name="T10" fmla="*/ 538 w 1562"/>
              <a:gd name="T11" fmla="*/ 1491 h 1491"/>
              <a:gd name="T12" fmla="*/ 871 w 1562"/>
              <a:gd name="T13" fmla="*/ 1491 h 1491"/>
              <a:gd name="T14" fmla="*/ 871 w 1562"/>
              <a:gd name="T15" fmla="*/ 931 h 1491"/>
              <a:gd name="T16" fmla="*/ 886 w 1562"/>
              <a:gd name="T17" fmla="*/ 850 h 1491"/>
              <a:gd name="T18" fmla="*/ 1057 w 1562"/>
              <a:gd name="T19" fmla="*/ 724 h 1491"/>
              <a:gd name="T20" fmla="*/ 1228 w 1562"/>
              <a:gd name="T21" fmla="*/ 953 h 1491"/>
              <a:gd name="T22" fmla="*/ 1228 w 1562"/>
              <a:gd name="T23" fmla="*/ 1491 h 1491"/>
              <a:gd name="T24" fmla="*/ 1562 w 1562"/>
              <a:gd name="T25" fmla="*/ 1491 h 1491"/>
              <a:gd name="T26" fmla="*/ 1562 w 1562"/>
              <a:gd name="T27" fmla="*/ 916 h 1491"/>
              <a:gd name="T28" fmla="*/ 1176 w 1562"/>
              <a:gd name="T29" fmla="*/ 466 h 1491"/>
              <a:gd name="T30" fmla="*/ 22 w 1562"/>
              <a:gd name="T31" fmla="*/ 1491 h 1491"/>
              <a:gd name="T32" fmla="*/ 22 w 1562"/>
              <a:gd name="T33" fmla="*/ 1491 h 1491"/>
              <a:gd name="T34" fmla="*/ 357 w 1562"/>
              <a:gd name="T35" fmla="*/ 1491 h 1491"/>
              <a:gd name="T36" fmla="*/ 357 w 1562"/>
              <a:gd name="T37" fmla="*/ 487 h 1491"/>
              <a:gd name="T38" fmla="*/ 22 w 1562"/>
              <a:gd name="T39" fmla="*/ 487 h 1491"/>
              <a:gd name="T40" fmla="*/ 22 w 1562"/>
              <a:gd name="T41" fmla="*/ 1491 h 1491"/>
              <a:gd name="T42" fmla="*/ 193 w 1562"/>
              <a:gd name="T43" fmla="*/ 0 h 1491"/>
              <a:gd name="T44" fmla="*/ 193 w 1562"/>
              <a:gd name="T45" fmla="*/ 0 h 1491"/>
              <a:gd name="T46" fmla="*/ 0 w 1562"/>
              <a:gd name="T47" fmla="*/ 178 h 1491"/>
              <a:gd name="T48" fmla="*/ 186 w 1562"/>
              <a:gd name="T49" fmla="*/ 347 h 1491"/>
              <a:gd name="T50" fmla="*/ 379 w 1562"/>
              <a:gd name="T51" fmla="*/ 178 h 1491"/>
              <a:gd name="T52" fmla="*/ 193 w 1562"/>
              <a:gd name="T53" fmla="*/ 0 h 1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562" h="1491">
                <a:moveTo>
                  <a:pt x="1176" y="466"/>
                </a:moveTo>
                <a:lnTo>
                  <a:pt x="1176" y="466"/>
                </a:lnTo>
                <a:cubicBezTo>
                  <a:pt x="990" y="466"/>
                  <a:pt x="916" y="562"/>
                  <a:pt x="871" y="636"/>
                </a:cubicBezTo>
                <a:lnTo>
                  <a:pt x="871" y="488"/>
                </a:lnTo>
                <a:lnTo>
                  <a:pt x="538" y="488"/>
                </a:lnTo>
                <a:cubicBezTo>
                  <a:pt x="545" y="584"/>
                  <a:pt x="538" y="1491"/>
                  <a:pt x="538" y="1491"/>
                </a:cubicBezTo>
                <a:lnTo>
                  <a:pt x="871" y="1491"/>
                </a:lnTo>
                <a:lnTo>
                  <a:pt x="871" y="931"/>
                </a:lnTo>
                <a:cubicBezTo>
                  <a:pt x="871" y="901"/>
                  <a:pt x="871" y="872"/>
                  <a:pt x="886" y="850"/>
                </a:cubicBezTo>
                <a:cubicBezTo>
                  <a:pt x="909" y="791"/>
                  <a:pt x="961" y="724"/>
                  <a:pt x="1057" y="724"/>
                </a:cubicBezTo>
                <a:cubicBezTo>
                  <a:pt x="1176" y="724"/>
                  <a:pt x="1228" y="820"/>
                  <a:pt x="1228" y="953"/>
                </a:cubicBezTo>
                <a:lnTo>
                  <a:pt x="1228" y="1491"/>
                </a:lnTo>
                <a:lnTo>
                  <a:pt x="1562" y="1491"/>
                </a:lnTo>
                <a:lnTo>
                  <a:pt x="1562" y="916"/>
                </a:lnTo>
                <a:cubicBezTo>
                  <a:pt x="1562" y="606"/>
                  <a:pt x="1398" y="466"/>
                  <a:pt x="1176" y="466"/>
                </a:cubicBezTo>
                <a:close/>
                <a:moveTo>
                  <a:pt x="22" y="1491"/>
                </a:moveTo>
                <a:lnTo>
                  <a:pt x="22" y="1491"/>
                </a:lnTo>
                <a:lnTo>
                  <a:pt x="357" y="1491"/>
                </a:lnTo>
                <a:lnTo>
                  <a:pt x="357" y="487"/>
                </a:lnTo>
                <a:lnTo>
                  <a:pt x="22" y="487"/>
                </a:lnTo>
                <a:lnTo>
                  <a:pt x="22" y="1491"/>
                </a:lnTo>
                <a:close/>
                <a:moveTo>
                  <a:pt x="193" y="0"/>
                </a:moveTo>
                <a:lnTo>
                  <a:pt x="193" y="0"/>
                </a:lnTo>
                <a:cubicBezTo>
                  <a:pt x="74" y="0"/>
                  <a:pt x="0" y="82"/>
                  <a:pt x="0" y="178"/>
                </a:cubicBezTo>
                <a:cubicBezTo>
                  <a:pt x="0" y="273"/>
                  <a:pt x="74" y="347"/>
                  <a:pt x="186" y="347"/>
                </a:cubicBezTo>
                <a:cubicBezTo>
                  <a:pt x="305" y="347"/>
                  <a:pt x="379" y="273"/>
                  <a:pt x="379" y="178"/>
                </a:cubicBezTo>
                <a:cubicBezTo>
                  <a:pt x="379" y="82"/>
                  <a:pt x="305" y="0"/>
                  <a:pt x="193" y="0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30" tIns="45714" rIns="91430" bIns="45714" numCol="1" anchor="t" anchorCtr="0" compatLnSpc="1">
            <a:prstTxWarp prst="textNoShape">
              <a:avLst/>
            </a:prstTxWarp>
          </a:bodyPr>
          <a:lstStyle/>
          <a:p>
            <a:pPr defTabSz="914204"/>
            <a:endParaRPr lang="en-US" sz="2400">
              <a:solidFill>
                <a:srgbClr val="57565A"/>
              </a:solidFill>
            </a:endParaRPr>
          </a:p>
        </p:txBody>
      </p:sp>
      <p:sp>
        <p:nvSpPr>
          <p:cNvPr id="21" name="Freeform 8"/>
          <p:cNvSpPr>
            <a:spLocks/>
          </p:cNvSpPr>
          <p:nvPr/>
        </p:nvSpPr>
        <p:spPr bwMode="auto">
          <a:xfrm>
            <a:off x="8745798" y="4799876"/>
            <a:ext cx="115473" cy="94320"/>
          </a:xfrm>
          <a:custGeom>
            <a:avLst/>
            <a:gdLst>
              <a:gd name="T0" fmla="*/ 1491 w 1690"/>
              <a:gd name="T1" fmla="*/ 223 h 1374"/>
              <a:gd name="T2" fmla="*/ 1491 w 1690"/>
              <a:gd name="T3" fmla="*/ 223 h 1374"/>
              <a:gd name="T4" fmla="*/ 1647 w 1690"/>
              <a:gd name="T5" fmla="*/ 30 h 1374"/>
              <a:gd name="T6" fmla="*/ 1424 w 1690"/>
              <a:gd name="T7" fmla="*/ 108 h 1374"/>
              <a:gd name="T8" fmla="*/ 1171 w 1690"/>
              <a:gd name="T9" fmla="*/ 0 h 1374"/>
              <a:gd name="T10" fmla="*/ 821 w 1690"/>
              <a:gd name="T11" fmla="*/ 356 h 1374"/>
              <a:gd name="T12" fmla="*/ 827 w 1690"/>
              <a:gd name="T13" fmla="*/ 428 h 1374"/>
              <a:gd name="T14" fmla="*/ 114 w 1690"/>
              <a:gd name="T15" fmla="*/ 66 h 1374"/>
              <a:gd name="T16" fmla="*/ 72 w 1690"/>
              <a:gd name="T17" fmla="*/ 241 h 1374"/>
              <a:gd name="T18" fmla="*/ 223 w 1690"/>
              <a:gd name="T19" fmla="*/ 530 h 1374"/>
              <a:gd name="T20" fmla="*/ 66 w 1690"/>
              <a:gd name="T21" fmla="*/ 488 h 1374"/>
              <a:gd name="T22" fmla="*/ 66 w 1690"/>
              <a:gd name="T23" fmla="*/ 494 h 1374"/>
              <a:gd name="T24" fmla="*/ 344 w 1690"/>
              <a:gd name="T25" fmla="*/ 832 h 1374"/>
              <a:gd name="T26" fmla="*/ 253 w 1690"/>
              <a:gd name="T27" fmla="*/ 844 h 1374"/>
              <a:gd name="T28" fmla="*/ 187 w 1690"/>
              <a:gd name="T29" fmla="*/ 838 h 1374"/>
              <a:gd name="T30" fmla="*/ 513 w 1690"/>
              <a:gd name="T31" fmla="*/ 1079 h 1374"/>
              <a:gd name="T32" fmla="*/ 78 w 1690"/>
              <a:gd name="T33" fmla="*/ 1230 h 1374"/>
              <a:gd name="T34" fmla="*/ 0 w 1690"/>
              <a:gd name="T35" fmla="*/ 1224 h 1374"/>
              <a:gd name="T36" fmla="*/ 525 w 1690"/>
              <a:gd name="T37" fmla="*/ 1374 h 1374"/>
              <a:gd name="T38" fmla="*/ 1521 w 1690"/>
              <a:gd name="T39" fmla="*/ 392 h 1374"/>
              <a:gd name="T40" fmla="*/ 1521 w 1690"/>
              <a:gd name="T41" fmla="*/ 344 h 1374"/>
              <a:gd name="T42" fmla="*/ 1690 w 1690"/>
              <a:gd name="T43" fmla="*/ 163 h 1374"/>
              <a:gd name="T44" fmla="*/ 1491 w 1690"/>
              <a:gd name="T45" fmla="*/ 223 h 13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690" h="1374">
                <a:moveTo>
                  <a:pt x="1491" y="223"/>
                </a:moveTo>
                <a:lnTo>
                  <a:pt x="1491" y="223"/>
                </a:lnTo>
                <a:cubicBezTo>
                  <a:pt x="1569" y="175"/>
                  <a:pt x="1617" y="108"/>
                  <a:pt x="1647" y="30"/>
                </a:cubicBezTo>
                <a:cubicBezTo>
                  <a:pt x="1581" y="66"/>
                  <a:pt x="1509" y="96"/>
                  <a:pt x="1424" y="108"/>
                </a:cubicBezTo>
                <a:cubicBezTo>
                  <a:pt x="1358" y="42"/>
                  <a:pt x="1273" y="0"/>
                  <a:pt x="1171" y="0"/>
                </a:cubicBezTo>
                <a:cubicBezTo>
                  <a:pt x="977" y="0"/>
                  <a:pt x="821" y="157"/>
                  <a:pt x="821" y="356"/>
                </a:cubicBezTo>
                <a:cubicBezTo>
                  <a:pt x="821" y="374"/>
                  <a:pt x="827" y="404"/>
                  <a:pt x="827" y="428"/>
                </a:cubicBezTo>
                <a:cubicBezTo>
                  <a:pt x="543" y="410"/>
                  <a:pt x="283" y="277"/>
                  <a:pt x="114" y="66"/>
                </a:cubicBezTo>
                <a:cubicBezTo>
                  <a:pt x="84" y="120"/>
                  <a:pt x="72" y="175"/>
                  <a:pt x="72" y="241"/>
                </a:cubicBezTo>
                <a:cubicBezTo>
                  <a:pt x="72" y="362"/>
                  <a:pt x="132" y="470"/>
                  <a:pt x="223" y="530"/>
                </a:cubicBezTo>
                <a:cubicBezTo>
                  <a:pt x="169" y="530"/>
                  <a:pt x="114" y="512"/>
                  <a:pt x="66" y="488"/>
                </a:cubicBezTo>
                <a:lnTo>
                  <a:pt x="66" y="494"/>
                </a:lnTo>
                <a:cubicBezTo>
                  <a:pt x="66" y="663"/>
                  <a:pt x="187" y="802"/>
                  <a:pt x="344" y="832"/>
                </a:cubicBezTo>
                <a:cubicBezTo>
                  <a:pt x="313" y="838"/>
                  <a:pt x="283" y="844"/>
                  <a:pt x="253" y="844"/>
                </a:cubicBezTo>
                <a:cubicBezTo>
                  <a:pt x="235" y="844"/>
                  <a:pt x="211" y="838"/>
                  <a:pt x="187" y="838"/>
                </a:cubicBezTo>
                <a:cubicBezTo>
                  <a:pt x="235" y="977"/>
                  <a:pt x="356" y="1073"/>
                  <a:pt x="513" y="1079"/>
                </a:cubicBezTo>
                <a:cubicBezTo>
                  <a:pt x="392" y="1170"/>
                  <a:pt x="241" y="1230"/>
                  <a:pt x="78" y="1230"/>
                </a:cubicBezTo>
                <a:cubicBezTo>
                  <a:pt x="54" y="1230"/>
                  <a:pt x="24" y="1230"/>
                  <a:pt x="0" y="1224"/>
                </a:cubicBezTo>
                <a:cubicBezTo>
                  <a:pt x="151" y="1326"/>
                  <a:pt x="338" y="1374"/>
                  <a:pt x="525" y="1374"/>
                </a:cubicBezTo>
                <a:cubicBezTo>
                  <a:pt x="1171" y="1374"/>
                  <a:pt x="1521" y="844"/>
                  <a:pt x="1521" y="392"/>
                </a:cubicBezTo>
                <a:lnTo>
                  <a:pt x="1521" y="344"/>
                </a:lnTo>
                <a:cubicBezTo>
                  <a:pt x="1587" y="295"/>
                  <a:pt x="1647" y="235"/>
                  <a:pt x="1690" y="163"/>
                </a:cubicBezTo>
                <a:cubicBezTo>
                  <a:pt x="1635" y="193"/>
                  <a:pt x="1569" y="211"/>
                  <a:pt x="1491" y="223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30" tIns="45714" rIns="91430" bIns="45714" numCol="1" anchor="t" anchorCtr="0" compatLnSpc="1">
            <a:prstTxWarp prst="textNoShape">
              <a:avLst/>
            </a:prstTxWarp>
          </a:bodyPr>
          <a:lstStyle/>
          <a:p>
            <a:pPr defTabSz="914204"/>
            <a:endParaRPr lang="en-US" sz="2400">
              <a:solidFill>
                <a:srgbClr val="57565A"/>
              </a:solidFill>
            </a:endParaRPr>
          </a:p>
        </p:txBody>
      </p:sp>
      <p:sp>
        <p:nvSpPr>
          <p:cNvPr id="22" name="Oval 21"/>
          <p:cNvSpPr/>
          <p:nvPr userDrawn="1"/>
        </p:nvSpPr>
        <p:spPr>
          <a:xfrm>
            <a:off x="8351425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00">
              <a:solidFill>
                <a:prstClr val="white"/>
              </a:solidFill>
            </a:endParaRPr>
          </a:p>
        </p:txBody>
      </p:sp>
      <p:sp>
        <p:nvSpPr>
          <p:cNvPr id="23" name="Oval 22"/>
          <p:cNvSpPr/>
          <p:nvPr userDrawn="1"/>
        </p:nvSpPr>
        <p:spPr>
          <a:xfrm>
            <a:off x="8024265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00">
              <a:solidFill>
                <a:prstClr val="white"/>
              </a:solidFill>
            </a:endParaRPr>
          </a:p>
        </p:txBody>
      </p:sp>
      <p:sp>
        <p:nvSpPr>
          <p:cNvPr id="24" name="Oval 23"/>
          <p:cNvSpPr/>
          <p:nvPr userDrawn="1"/>
        </p:nvSpPr>
        <p:spPr>
          <a:xfrm rot="10800000">
            <a:off x="8678585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00">
              <a:solidFill>
                <a:prstClr val="white"/>
              </a:solidFill>
            </a:endParaRPr>
          </a:p>
        </p:txBody>
      </p:sp>
      <p:sp>
        <p:nvSpPr>
          <p:cNvPr id="18" name="Rectangle 17">
            <a:hlinkClick r:id="rId59"/>
          </p:cNvPr>
          <p:cNvSpPr/>
          <p:nvPr userDrawn="1"/>
        </p:nvSpPr>
        <p:spPr>
          <a:xfrm>
            <a:off x="7994199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  <p:sp>
        <p:nvSpPr>
          <p:cNvPr id="25" name="Rectangle 24">
            <a:hlinkClick r:id="rId60"/>
          </p:cNvPr>
          <p:cNvSpPr/>
          <p:nvPr userDrawn="1"/>
        </p:nvSpPr>
        <p:spPr>
          <a:xfrm>
            <a:off x="8319704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  <p:sp>
        <p:nvSpPr>
          <p:cNvPr id="26" name="Rectangle 25">
            <a:hlinkClick r:id="rId61"/>
          </p:cNvPr>
          <p:cNvSpPr/>
          <p:nvPr userDrawn="1"/>
        </p:nvSpPr>
        <p:spPr>
          <a:xfrm>
            <a:off x="8652659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  <p:sp>
        <p:nvSpPr>
          <p:cNvPr id="27" name="Action Button: Forward or Next 26">
            <a:hlinkClick r:id="" action="ppaction://hlinkshowjump?jump=nextslide" highlightClick="1"/>
          </p:cNvPr>
          <p:cNvSpPr/>
          <p:nvPr userDrawn="1"/>
        </p:nvSpPr>
        <p:spPr>
          <a:xfrm>
            <a:off x="845309" y="4694325"/>
            <a:ext cx="301752" cy="301752"/>
          </a:xfrm>
          <a:prstGeom prst="actionButtonForwardNex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  <p:sp>
        <p:nvSpPr>
          <p:cNvPr id="28" name="Action Button: Back or Previous 27">
            <a:hlinkClick r:id="" action="ppaction://hlinkshowjump?jump=previousslide" highlightClick="1"/>
          </p:cNvPr>
          <p:cNvSpPr/>
          <p:nvPr userDrawn="1"/>
        </p:nvSpPr>
        <p:spPr>
          <a:xfrm>
            <a:off x="187470" y="4688495"/>
            <a:ext cx="301752" cy="301752"/>
          </a:xfrm>
          <a:prstGeom prst="actionButtonBackPrevious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8468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  <p:sldLayoutId id="2147483693" r:id="rId12"/>
    <p:sldLayoutId id="2147483694" r:id="rId13"/>
    <p:sldLayoutId id="2147483695" r:id="rId14"/>
    <p:sldLayoutId id="2147483696" r:id="rId15"/>
    <p:sldLayoutId id="2147483697" r:id="rId16"/>
    <p:sldLayoutId id="2147483698" r:id="rId17"/>
    <p:sldLayoutId id="2147483699" r:id="rId18"/>
    <p:sldLayoutId id="2147483700" r:id="rId19"/>
    <p:sldLayoutId id="2147483701" r:id="rId20"/>
    <p:sldLayoutId id="2147483702" r:id="rId21"/>
    <p:sldLayoutId id="2147483703" r:id="rId22"/>
    <p:sldLayoutId id="2147483704" r:id="rId23"/>
    <p:sldLayoutId id="2147483705" r:id="rId24"/>
    <p:sldLayoutId id="2147483706" r:id="rId25"/>
    <p:sldLayoutId id="2147483707" r:id="rId26"/>
    <p:sldLayoutId id="2147483708" r:id="rId27"/>
    <p:sldLayoutId id="2147483709" r:id="rId28"/>
    <p:sldLayoutId id="2147483710" r:id="rId29"/>
    <p:sldLayoutId id="2147483711" r:id="rId30"/>
    <p:sldLayoutId id="2147483712" r:id="rId31"/>
    <p:sldLayoutId id="2147483713" r:id="rId32"/>
    <p:sldLayoutId id="2147483714" r:id="rId33"/>
    <p:sldLayoutId id="2147483715" r:id="rId34"/>
    <p:sldLayoutId id="2147483716" r:id="rId35"/>
    <p:sldLayoutId id="2147483717" r:id="rId36"/>
    <p:sldLayoutId id="2147483718" r:id="rId37"/>
    <p:sldLayoutId id="2147483719" r:id="rId38"/>
    <p:sldLayoutId id="2147483720" r:id="rId39"/>
    <p:sldLayoutId id="2147483721" r:id="rId40"/>
    <p:sldLayoutId id="2147483722" r:id="rId41"/>
    <p:sldLayoutId id="2147483723" r:id="rId42"/>
    <p:sldLayoutId id="2147483724" r:id="rId43"/>
    <p:sldLayoutId id="2147483725" r:id="rId44"/>
    <p:sldLayoutId id="2147483726" r:id="rId45"/>
    <p:sldLayoutId id="2147483727" r:id="rId46"/>
    <p:sldLayoutId id="2147483728" r:id="rId47"/>
    <p:sldLayoutId id="2147483729" r:id="rId48"/>
    <p:sldLayoutId id="2147483730" r:id="rId49"/>
    <p:sldLayoutId id="2147483731" r:id="rId50"/>
    <p:sldLayoutId id="2147483732" r:id="rId51"/>
    <p:sldLayoutId id="2147483733" r:id="rId52"/>
    <p:sldLayoutId id="2147483734" r:id="rId53"/>
    <p:sldLayoutId id="2147483735" r:id="rId54"/>
    <p:sldLayoutId id="2147483736" r:id="rId55"/>
    <p:sldLayoutId id="2147483737" r:id="rId56"/>
    <p:sldLayoutId id="2147483738" r:id="rId57"/>
  </p:sldLayoutIdLst>
  <p:txStyles>
    <p:titleStyle>
      <a:lvl1pPr algn="ctr" defTabSz="914270" rtl="0" eaLnBrk="1" latinLnBrk="0" hangingPunct="1">
        <a:lnSpc>
          <a:spcPct val="86000"/>
        </a:lnSpc>
        <a:spcBef>
          <a:spcPct val="0"/>
        </a:spcBef>
        <a:buNone/>
        <a:defRPr sz="2100" kern="800" spc="-4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25" indent="-171425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500" kern="800" spc="-10">
          <a:solidFill>
            <a:schemeClr val="tx1"/>
          </a:solidFill>
          <a:latin typeface="+mn-lt"/>
          <a:ea typeface="+mn-ea"/>
          <a:cs typeface="+mn-cs"/>
        </a:defRPr>
      </a:lvl1pPr>
      <a:lvl2pPr marL="344438" indent="-173013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2pPr>
      <a:lvl3pPr marL="515864" indent="-171425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200" kern="800">
          <a:solidFill>
            <a:schemeClr val="tx1"/>
          </a:solidFill>
          <a:latin typeface="+mn-lt"/>
          <a:ea typeface="+mn-ea"/>
          <a:cs typeface="+mn-cs"/>
        </a:defRPr>
      </a:lvl3pPr>
      <a:lvl4pPr marL="687290" indent="-171425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4pPr>
      <a:lvl5pPr marL="858716" indent="-171425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1200" kern="800">
          <a:solidFill>
            <a:schemeClr val="tx1"/>
          </a:solidFill>
          <a:latin typeface="+mn-lt"/>
          <a:ea typeface="+mn-ea"/>
          <a:cs typeface="+mn-cs"/>
        </a:defRPr>
      </a:lvl5pPr>
      <a:lvl6pPr marL="2514240" indent="-228568" algn="l" defTabSz="914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375" indent="-228568" algn="l" defTabSz="914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10" indent="-228568" algn="l" defTabSz="914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643" indent="-228568" algn="l" defTabSz="914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35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70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03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38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72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07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42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077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4" y="914402"/>
            <a:ext cx="7772401" cy="347067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6325455" y="4760478"/>
            <a:ext cx="1620957" cy="164896"/>
          </a:xfrm>
          <a:prstGeom prst="rect">
            <a:avLst/>
          </a:prstGeom>
        </p:spPr>
        <p:txBody>
          <a:bodyPr vert="horz" wrap="square" lIns="65322" tIns="32660" rIns="65322" bIns="32660" rtlCol="0" anchor="ctr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643" dirty="0">
                <a:solidFill>
                  <a:srgbClr val="57565A">
                    <a:tint val="75000"/>
                  </a:srgbClr>
                </a:solidFill>
              </a:rPr>
              <a:t>i9 presentation to Joe Smith</a:t>
            </a: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611226" y="4719817"/>
            <a:ext cx="104567" cy="246221"/>
          </a:xfrm>
          <a:prstGeom prst="rect">
            <a:avLst/>
          </a:prstGeom>
        </p:spPr>
        <p:txBody>
          <a:bodyPr vert="horz" wrap="none" lIns="65322" tIns="32660" rIns="65322" bIns="3266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A290D8D-6BA0-418D-AFED-C65293F70DA0}" type="slidenum">
              <a:rPr lang="en-US" sz="643" smtClean="0">
                <a:solidFill>
                  <a:srgbClr val="57565A">
                    <a:tint val="75000"/>
                  </a:srgbClr>
                </a:solidFill>
              </a:rPr>
              <a:pPr algn="ctr"/>
              <a:t>‹#›</a:t>
            </a:fld>
            <a:endParaRPr lang="en-US" sz="643" dirty="0">
              <a:solidFill>
                <a:srgbClr val="57565A">
                  <a:tint val="75000"/>
                </a:srgbClr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538558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211397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7" name="Rectangle 9"/>
          <p:cNvSpPr/>
          <p:nvPr/>
        </p:nvSpPr>
        <p:spPr>
          <a:xfrm rot="2700000">
            <a:off x="320040" y="4809142"/>
            <a:ext cx="67588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 rot="10800000">
            <a:off x="865717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5" name="Rectangle 9"/>
          <p:cNvSpPr/>
          <p:nvPr/>
        </p:nvSpPr>
        <p:spPr>
          <a:xfrm rot="13500000">
            <a:off x="939384" y="4809142"/>
            <a:ext cx="67588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9" name="Freeform 6"/>
          <p:cNvSpPr>
            <a:spLocks/>
          </p:cNvSpPr>
          <p:nvPr/>
        </p:nvSpPr>
        <p:spPr bwMode="auto">
          <a:xfrm>
            <a:off x="8125169" y="4792775"/>
            <a:ext cx="48101" cy="103353"/>
          </a:xfrm>
          <a:custGeom>
            <a:avLst/>
            <a:gdLst>
              <a:gd name="T0" fmla="*/ 573 w 704"/>
              <a:gd name="T1" fmla="*/ 255 h 1506"/>
              <a:gd name="T2" fmla="*/ 573 w 704"/>
              <a:gd name="T3" fmla="*/ 255 h 1506"/>
              <a:gd name="T4" fmla="*/ 704 w 704"/>
              <a:gd name="T5" fmla="*/ 255 h 1506"/>
              <a:gd name="T6" fmla="*/ 704 w 704"/>
              <a:gd name="T7" fmla="*/ 0 h 1506"/>
              <a:gd name="T8" fmla="*/ 492 w 704"/>
              <a:gd name="T9" fmla="*/ 0 h 1506"/>
              <a:gd name="T10" fmla="*/ 155 w 704"/>
              <a:gd name="T11" fmla="*/ 336 h 1506"/>
              <a:gd name="T12" fmla="*/ 155 w 704"/>
              <a:gd name="T13" fmla="*/ 493 h 1506"/>
              <a:gd name="T14" fmla="*/ 0 w 704"/>
              <a:gd name="T15" fmla="*/ 493 h 1506"/>
              <a:gd name="T16" fmla="*/ 0 w 704"/>
              <a:gd name="T17" fmla="*/ 749 h 1506"/>
              <a:gd name="T18" fmla="*/ 155 w 704"/>
              <a:gd name="T19" fmla="*/ 749 h 1506"/>
              <a:gd name="T20" fmla="*/ 155 w 704"/>
              <a:gd name="T21" fmla="*/ 1506 h 1506"/>
              <a:gd name="T22" fmla="*/ 467 w 704"/>
              <a:gd name="T23" fmla="*/ 1506 h 1506"/>
              <a:gd name="T24" fmla="*/ 467 w 704"/>
              <a:gd name="T25" fmla="*/ 749 h 1506"/>
              <a:gd name="T26" fmla="*/ 679 w 704"/>
              <a:gd name="T27" fmla="*/ 749 h 1506"/>
              <a:gd name="T28" fmla="*/ 704 w 704"/>
              <a:gd name="T29" fmla="*/ 493 h 1506"/>
              <a:gd name="T30" fmla="*/ 467 w 704"/>
              <a:gd name="T31" fmla="*/ 493 h 1506"/>
              <a:gd name="T32" fmla="*/ 467 w 704"/>
              <a:gd name="T33" fmla="*/ 362 h 1506"/>
              <a:gd name="T34" fmla="*/ 573 w 704"/>
              <a:gd name="T35" fmla="*/ 255 h 15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704" h="1506">
                <a:moveTo>
                  <a:pt x="573" y="255"/>
                </a:moveTo>
                <a:lnTo>
                  <a:pt x="573" y="255"/>
                </a:lnTo>
                <a:lnTo>
                  <a:pt x="704" y="255"/>
                </a:lnTo>
                <a:lnTo>
                  <a:pt x="704" y="0"/>
                </a:lnTo>
                <a:lnTo>
                  <a:pt x="492" y="0"/>
                </a:lnTo>
                <a:cubicBezTo>
                  <a:pt x="243" y="0"/>
                  <a:pt x="155" y="124"/>
                  <a:pt x="155" y="336"/>
                </a:cubicBezTo>
                <a:lnTo>
                  <a:pt x="155" y="493"/>
                </a:lnTo>
                <a:lnTo>
                  <a:pt x="0" y="493"/>
                </a:lnTo>
                <a:lnTo>
                  <a:pt x="0" y="749"/>
                </a:lnTo>
                <a:lnTo>
                  <a:pt x="155" y="749"/>
                </a:lnTo>
                <a:lnTo>
                  <a:pt x="155" y="1506"/>
                </a:lnTo>
                <a:lnTo>
                  <a:pt x="467" y="1506"/>
                </a:lnTo>
                <a:lnTo>
                  <a:pt x="467" y="749"/>
                </a:lnTo>
                <a:lnTo>
                  <a:pt x="679" y="749"/>
                </a:lnTo>
                <a:lnTo>
                  <a:pt x="704" y="493"/>
                </a:lnTo>
                <a:lnTo>
                  <a:pt x="467" y="493"/>
                </a:lnTo>
                <a:lnTo>
                  <a:pt x="467" y="362"/>
                </a:lnTo>
                <a:cubicBezTo>
                  <a:pt x="467" y="293"/>
                  <a:pt x="473" y="255"/>
                  <a:pt x="573" y="255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65322" tIns="32660" rIns="65322" bIns="32660" numCol="1" anchor="t" anchorCtr="0" compatLnSpc="1">
            <a:prstTxWarp prst="textNoShape">
              <a:avLst/>
            </a:prstTxWarp>
          </a:bodyPr>
          <a:lstStyle/>
          <a:p>
            <a:pPr defTabSz="653107"/>
            <a:endParaRPr lang="en-US" sz="1715">
              <a:solidFill>
                <a:srgbClr val="57565A"/>
              </a:solidFill>
            </a:endParaRPr>
          </a:p>
        </p:txBody>
      </p:sp>
      <p:sp>
        <p:nvSpPr>
          <p:cNvPr id="20" name="Freeform 7"/>
          <p:cNvSpPr>
            <a:spLocks noEditPoints="1"/>
          </p:cNvSpPr>
          <p:nvPr/>
        </p:nvSpPr>
        <p:spPr bwMode="auto">
          <a:xfrm>
            <a:off x="8423043" y="4790578"/>
            <a:ext cx="106665" cy="102375"/>
          </a:xfrm>
          <a:custGeom>
            <a:avLst/>
            <a:gdLst>
              <a:gd name="T0" fmla="*/ 1176 w 1562"/>
              <a:gd name="T1" fmla="*/ 466 h 1491"/>
              <a:gd name="T2" fmla="*/ 1176 w 1562"/>
              <a:gd name="T3" fmla="*/ 466 h 1491"/>
              <a:gd name="T4" fmla="*/ 871 w 1562"/>
              <a:gd name="T5" fmla="*/ 636 h 1491"/>
              <a:gd name="T6" fmla="*/ 871 w 1562"/>
              <a:gd name="T7" fmla="*/ 488 h 1491"/>
              <a:gd name="T8" fmla="*/ 538 w 1562"/>
              <a:gd name="T9" fmla="*/ 488 h 1491"/>
              <a:gd name="T10" fmla="*/ 538 w 1562"/>
              <a:gd name="T11" fmla="*/ 1491 h 1491"/>
              <a:gd name="T12" fmla="*/ 871 w 1562"/>
              <a:gd name="T13" fmla="*/ 1491 h 1491"/>
              <a:gd name="T14" fmla="*/ 871 w 1562"/>
              <a:gd name="T15" fmla="*/ 931 h 1491"/>
              <a:gd name="T16" fmla="*/ 886 w 1562"/>
              <a:gd name="T17" fmla="*/ 850 h 1491"/>
              <a:gd name="T18" fmla="*/ 1057 w 1562"/>
              <a:gd name="T19" fmla="*/ 724 h 1491"/>
              <a:gd name="T20" fmla="*/ 1228 w 1562"/>
              <a:gd name="T21" fmla="*/ 953 h 1491"/>
              <a:gd name="T22" fmla="*/ 1228 w 1562"/>
              <a:gd name="T23" fmla="*/ 1491 h 1491"/>
              <a:gd name="T24" fmla="*/ 1562 w 1562"/>
              <a:gd name="T25" fmla="*/ 1491 h 1491"/>
              <a:gd name="T26" fmla="*/ 1562 w 1562"/>
              <a:gd name="T27" fmla="*/ 916 h 1491"/>
              <a:gd name="T28" fmla="*/ 1176 w 1562"/>
              <a:gd name="T29" fmla="*/ 466 h 1491"/>
              <a:gd name="T30" fmla="*/ 22 w 1562"/>
              <a:gd name="T31" fmla="*/ 1491 h 1491"/>
              <a:gd name="T32" fmla="*/ 22 w 1562"/>
              <a:gd name="T33" fmla="*/ 1491 h 1491"/>
              <a:gd name="T34" fmla="*/ 357 w 1562"/>
              <a:gd name="T35" fmla="*/ 1491 h 1491"/>
              <a:gd name="T36" fmla="*/ 357 w 1562"/>
              <a:gd name="T37" fmla="*/ 487 h 1491"/>
              <a:gd name="T38" fmla="*/ 22 w 1562"/>
              <a:gd name="T39" fmla="*/ 487 h 1491"/>
              <a:gd name="T40" fmla="*/ 22 w 1562"/>
              <a:gd name="T41" fmla="*/ 1491 h 1491"/>
              <a:gd name="T42" fmla="*/ 193 w 1562"/>
              <a:gd name="T43" fmla="*/ 0 h 1491"/>
              <a:gd name="T44" fmla="*/ 193 w 1562"/>
              <a:gd name="T45" fmla="*/ 0 h 1491"/>
              <a:gd name="T46" fmla="*/ 0 w 1562"/>
              <a:gd name="T47" fmla="*/ 178 h 1491"/>
              <a:gd name="T48" fmla="*/ 186 w 1562"/>
              <a:gd name="T49" fmla="*/ 347 h 1491"/>
              <a:gd name="T50" fmla="*/ 379 w 1562"/>
              <a:gd name="T51" fmla="*/ 178 h 1491"/>
              <a:gd name="T52" fmla="*/ 193 w 1562"/>
              <a:gd name="T53" fmla="*/ 0 h 1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562" h="1491">
                <a:moveTo>
                  <a:pt x="1176" y="466"/>
                </a:moveTo>
                <a:lnTo>
                  <a:pt x="1176" y="466"/>
                </a:lnTo>
                <a:cubicBezTo>
                  <a:pt x="990" y="466"/>
                  <a:pt x="916" y="562"/>
                  <a:pt x="871" y="636"/>
                </a:cubicBezTo>
                <a:lnTo>
                  <a:pt x="871" y="488"/>
                </a:lnTo>
                <a:lnTo>
                  <a:pt x="538" y="488"/>
                </a:lnTo>
                <a:cubicBezTo>
                  <a:pt x="545" y="584"/>
                  <a:pt x="538" y="1491"/>
                  <a:pt x="538" y="1491"/>
                </a:cubicBezTo>
                <a:lnTo>
                  <a:pt x="871" y="1491"/>
                </a:lnTo>
                <a:lnTo>
                  <a:pt x="871" y="931"/>
                </a:lnTo>
                <a:cubicBezTo>
                  <a:pt x="871" y="901"/>
                  <a:pt x="871" y="872"/>
                  <a:pt x="886" y="850"/>
                </a:cubicBezTo>
                <a:cubicBezTo>
                  <a:pt x="909" y="791"/>
                  <a:pt x="961" y="724"/>
                  <a:pt x="1057" y="724"/>
                </a:cubicBezTo>
                <a:cubicBezTo>
                  <a:pt x="1176" y="724"/>
                  <a:pt x="1228" y="820"/>
                  <a:pt x="1228" y="953"/>
                </a:cubicBezTo>
                <a:lnTo>
                  <a:pt x="1228" y="1491"/>
                </a:lnTo>
                <a:lnTo>
                  <a:pt x="1562" y="1491"/>
                </a:lnTo>
                <a:lnTo>
                  <a:pt x="1562" y="916"/>
                </a:lnTo>
                <a:cubicBezTo>
                  <a:pt x="1562" y="606"/>
                  <a:pt x="1398" y="466"/>
                  <a:pt x="1176" y="466"/>
                </a:cubicBezTo>
                <a:close/>
                <a:moveTo>
                  <a:pt x="22" y="1491"/>
                </a:moveTo>
                <a:lnTo>
                  <a:pt x="22" y="1491"/>
                </a:lnTo>
                <a:lnTo>
                  <a:pt x="357" y="1491"/>
                </a:lnTo>
                <a:lnTo>
                  <a:pt x="357" y="487"/>
                </a:lnTo>
                <a:lnTo>
                  <a:pt x="22" y="487"/>
                </a:lnTo>
                <a:lnTo>
                  <a:pt x="22" y="1491"/>
                </a:lnTo>
                <a:close/>
                <a:moveTo>
                  <a:pt x="193" y="0"/>
                </a:moveTo>
                <a:lnTo>
                  <a:pt x="193" y="0"/>
                </a:lnTo>
                <a:cubicBezTo>
                  <a:pt x="74" y="0"/>
                  <a:pt x="0" y="82"/>
                  <a:pt x="0" y="178"/>
                </a:cubicBezTo>
                <a:cubicBezTo>
                  <a:pt x="0" y="273"/>
                  <a:pt x="74" y="347"/>
                  <a:pt x="186" y="347"/>
                </a:cubicBezTo>
                <a:cubicBezTo>
                  <a:pt x="305" y="347"/>
                  <a:pt x="379" y="273"/>
                  <a:pt x="379" y="178"/>
                </a:cubicBezTo>
                <a:cubicBezTo>
                  <a:pt x="379" y="82"/>
                  <a:pt x="305" y="0"/>
                  <a:pt x="193" y="0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65322" tIns="32660" rIns="65322" bIns="32660" numCol="1" anchor="t" anchorCtr="0" compatLnSpc="1">
            <a:prstTxWarp prst="textNoShape">
              <a:avLst/>
            </a:prstTxWarp>
          </a:bodyPr>
          <a:lstStyle/>
          <a:p>
            <a:pPr defTabSz="653107"/>
            <a:endParaRPr lang="en-US" sz="1715">
              <a:solidFill>
                <a:srgbClr val="57565A"/>
              </a:solidFill>
            </a:endParaRPr>
          </a:p>
        </p:txBody>
      </p:sp>
      <p:sp>
        <p:nvSpPr>
          <p:cNvPr id="21" name="Freeform 8"/>
          <p:cNvSpPr>
            <a:spLocks/>
          </p:cNvSpPr>
          <p:nvPr/>
        </p:nvSpPr>
        <p:spPr bwMode="auto">
          <a:xfrm>
            <a:off x="8745799" y="4799876"/>
            <a:ext cx="115473" cy="94320"/>
          </a:xfrm>
          <a:custGeom>
            <a:avLst/>
            <a:gdLst>
              <a:gd name="T0" fmla="*/ 1491 w 1690"/>
              <a:gd name="T1" fmla="*/ 223 h 1374"/>
              <a:gd name="T2" fmla="*/ 1491 w 1690"/>
              <a:gd name="T3" fmla="*/ 223 h 1374"/>
              <a:gd name="T4" fmla="*/ 1647 w 1690"/>
              <a:gd name="T5" fmla="*/ 30 h 1374"/>
              <a:gd name="T6" fmla="*/ 1424 w 1690"/>
              <a:gd name="T7" fmla="*/ 108 h 1374"/>
              <a:gd name="T8" fmla="*/ 1171 w 1690"/>
              <a:gd name="T9" fmla="*/ 0 h 1374"/>
              <a:gd name="T10" fmla="*/ 821 w 1690"/>
              <a:gd name="T11" fmla="*/ 356 h 1374"/>
              <a:gd name="T12" fmla="*/ 827 w 1690"/>
              <a:gd name="T13" fmla="*/ 428 h 1374"/>
              <a:gd name="T14" fmla="*/ 114 w 1690"/>
              <a:gd name="T15" fmla="*/ 66 h 1374"/>
              <a:gd name="T16" fmla="*/ 72 w 1690"/>
              <a:gd name="T17" fmla="*/ 241 h 1374"/>
              <a:gd name="T18" fmla="*/ 223 w 1690"/>
              <a:gd name="T19" fmla="*/ 530 h 1374"/>
              <a:gd name="T20" fmla="*/ 66 w 1690"/>
              <a:gd name="T21" fmla="*/ 488 h 1374"/>
              <a:gd name="T22" fmla="*/ 66 w 1690"/>
              <a:gd name="T23" fmla="*/ 494 h 1374"/>
              <a:gd name="T24" fmla="*/ 344 w 1690"/>
              <a:gd name="T25" fmla="*/ 832 h 1374"/>
              <a:gd name="T26" fmla="*/ 253 w 1690"/>
              <a:gd name="T27" fmla="*/ 844 h 1374"/>
              <a:gd name="T28" fmla="*/ 187 w 1690"/>
              <a:gd name="T29" fmla="*/ 838 h 1374"/>
              <a:gd name="T30" fmla="*/ 513 w 1690"/>
              <a:gd name="T31" fmla="*/ 1079 h 1374"/>
              <a:gd name="T32" fmla="*/ 78 w 1690"/>
              <a:gd name="T33" fmla="*/ 1230 h 1374"/>
              <a:gd name="T34" fmla="*/ 0 w 1690"/>
              <a:gd name="T35" fmla="*/ 1224 h 1374"/>
              <a:gd name="T36" fmla="*/ 525 w 1690"/>
              <a:gd name="T37" fmla="*/ 1374 h 1374"/>
              <a:gd name="T38" fmla="*/ 1521 w 1690"/>
              <a:gd name="T39" fmla="*/ 392 h 1374"/>
              <a:gd name="T40" fmla="*/ 1521 w 1690"/>
              <a:gd name="T41" fmla="*/ 344 h 1374"/>
              <a:gd name="T42" fmla="*/ 1690 w 1690"/>
              <a:gd name="T43" fmla="*/ 163 h 1374"/>
              <a:gd name="T44" fmla="*/ 1491 w 1690"/>
              <a:gd name="T45" fmla="*/ 223 h 13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690" h="1374">
                <a:moveTo>
                  <a:pt x="1491" y="223"/>
                </a:moveTo>
                <a:lnTo>
                  <a:pt x="1491" y="223"/>
                </a:lnTo>
                <a:cubicBezTo>
                  <a:pt x="1569" y="175"/>
                  <a:pt x="1617" y="108"/>
                  <a:pt x="1647" y="30"/>
                </a:cubicBezTo>
                <a:cubicBezTo>
                  <a:pt x="1581" y="66"/>
                  <a:pt x="1509" y="96"/>
                  <a:pt x="1424" y="108"/>
                </a:cubicBezTo>
                <a:cubicBezTo>
                  <a:pt x="1358" y="42"/>
                  <a:pt x="1273" y="0"/>
                  <a:pt x="1171" y="0"/>
                </a:cubicBezTo>
                <a:cubicBezTo>
                  <a:pt x="977" y="0"/>
                  <a:pt x="821" y="157"/>
                  <a:pt x="821" y="356"/>
                </a:cubicBezTo>
                <a:cubicBezTo>
                  <a:pt x="821" y="374"/>
                  <a:pt x="827" y="404"/>
                  <a:pt x="827" y="428"/>
                </a:cubicBezTo>
                <a:cubicBezTo>
                  <a:pt x="543" y="410"/>
                  <a:pt x="283" y="277"/>
                  <a:pt x="114" y="66"/>
                </a:cubicBezTo>
                <a:cubicBezTo>
                  <a:pt x="84" y="120"/>
                  <a:pt x="72" y="175"/>
                  <a:pt x="72" y="241"/>
                </a:cubicBezTo>
                <a:cubicBezTo>
                  <a:pt x="72" y="362"/>
                  <a:pt x="132" y="470"/>
                  <a:pt x="223" y="530"/>
                </a:cubicBezTo>
                <a:cubicBezTo>
                  <a:pt x="169" y="530"/>
                  <a:pt x="114" y="512"/>
                  <a:pt x="66" y="488"/>
                </a:cubicBezTo>
                <a:lnTo>
                  <a:pt x="66" y="494"/>
                </a:lnTo>
                <a:cubicBezTo>
                  <a:pt x="66" y="663"/>
                  <a:pt x="187" y="802"/>
                  <a:pt x="344" y="832"/>
                </a:cubicBezTo>
                <a:cubicBezTo>
                  <a:pt x="313" y="838"/>
                  <a:pt x="283" y="844"/>
                  <a:pt x="253" y="844"/>
                </a:cubicBezTo>
                <a:cubicBezTo>
                  <a:pt x="235" y="844"/>
                  <a:pt x="211" y="838"/>
                  <a:pt x="187" y="838"/>
                </a:cubicBezTo>
                <a:cubicBezTo>
                  <a:pt x="235" y="977"/>
                  <a:pt x="356" y="1073"/>
                  <a:pt x="513" y="1079"/>
                </a:cubicBezTo>
                <a:cubicBezTo>
                  <a:pt x="392" y="1170"/>
                  <a:pt x="241" y="1230"/>
                  <a:pt x="78" y="1230"/>
                </a:cubicBezTo>
                <a:cubicBezTo>
                  <a:pt x="54" y="1230"/>
                  <a:pt x="24" y="1230"/>
                  <a:pt x="0" y="1224"/>
                </a:cubicBezTo>
                <a:cubicBezTo>
                  <a:pt x="151" y="1326"/>
                  <a:pt x="338" y="1374"/>
                  <a:pt x="525" y="1374"/>
                </a:cubicBezTo>
                <a:cubicBezTo>
                  <a:pt x="1171" y="1374"/>
                  <a:pt x="1521" y="844"/>
                  <a:pt x="1521" y="392"/>
                </a:cubicBezTo>
                <a:lnTo>
                  <a:pt x="1521" y="344"/>
                </a:lnTo>
                <a:cubicBezTo>
                  <a:pt x="1587" y="295"/>
                  <a:pt x="1647" y="235"/>
                  <a:pt x="1690" y="163"/>
                </a:cubicBezTo>
                <a:cubicBezTo>
                  <a:pt x="1635" y="193"/>
                  <a:pt x="1569" y="211"/>
                  <a:pt x="1491" y="223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65322" tIns="32660" rIns="65322" bIns="32660" numCol="1" anchor="t" anchorCtr="0" compatLnSpc="1">
            <a:prstTxWarp prst="textNoShape">
              <a:avLst/>
            </a:prstTxWarp>
          </a:bodyPr>
          <a:lstStyle/>
          <a:p>
            <a:pPr defTabSz="653107"/>
            <a:endParaRPr lang="en-US" sz="1715">
              <a:solidFill>
                <a:srgbClr val="57565A"/>
              </a:solidFill>
            </a:endParaRPr>
          </a:p>
        </p:txBody>
      </p:sp>
      <p:sp>
        <p:nvSpPr>
          <p:cNvPr id="22" name="Oval 21"/>
          <p:cNvSpPr/>
          <p:nvPr userDrawn="1"/>
        </p:nvSpPr>
        <p:spPr>
          <a:xfrm>
            <a:off x="8351426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572">
              <a:solidFill>
                <a:prstClr val="white"/>
              </a:solidFill>
            </a:endParaRPr>
          </a:p>
        </p:txBody>
      </p:sp>
      <p:sp>
        <p:nvSpPr>
          <p:cNvPr id="23" name="Oval 22"/>
          <p:cNvSpPr/>
          <p:nvPr userDrawn="1"/>
        </p:nvSpPr>
        <p:spPr>
          <a:xfrm>
            <a:off x="8024266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572">
              <a:solidFill>
                <a:prstClr val="white"/>
              </a:solidFill>
            </a:endParaRPr>
          </a:p>
        </p:txBody>
      </p:sp>
      <p:sp>
        <p:nvSpPr>
          <p:cNvPr id="24" name="Oval 23"/>
          <p:cNvSpPr/>
          <p:nvPr userDrawn="1"/>
        </p:nvSpPr>
        <p:spPr>
          <a:xfrm rot="10800000">
            <a:off x="8678585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572">
              <a:solidFill>
                <a:prstClr val="white"/>
              </a:solidFill>
            </a:endParaRPr>
          </a:p>
        </p:txBody>
      </p:sp>
      <p:sp>
        <p:nvSpPr>
          <p:cNvPr id="18" name="Rectangle 17">
            <a:hlinkClick r:id="rId59"/>
          </p:cNvPr>
          <p:cNvSpPr/>
          <p:nvPr userDrawn="1"/>
        </p:nvSpPr>
        <p:spPr>
          <a:xfrm>
            <a:off x="7994199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  <p:sp>
        <p:nvSpPr>
          <p:cNvPr id="25" name="Rectangle 24">
            <a:hlinkClick r:id="rId60"/>
          </p:cNvPr>
          <p:cNvSpPr/>
          <p:nvPr userDrawn="1"/>
        </p:nvSpPr>
        <p:spPr>
          <a:xfrm>
            <a:off x="8319704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  <p:sp>
        <p:nvSpPr>
          <p:cNvPr id="26" name="Rectangle 25">
            <a:hlinkClick r:id="rId61"/>
          </p:cNvPr>
          <p:cNvSpPr/>
          <p:nvPr userDrawn="1"/>
        </p:nvSpPr>
        <p:spPr>
          <a:xfrm>
            <a:off x="8652659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  <p:sp>
        <p:nvSpPr>
          <p:cNvPr id="27" name="Action Button: Forward or Next 26">
            <a:hlinkClick r:id="" action="ppaction://hlinkshowjump?jump=nextslide" highlightClick="1"/>
          </p:cNvPr>
          <p:cNvSpPr/>
          <p:nvPr userDrawn="1"/>
        </p:nvSpPr>
        <p:spPr>
          <a:xfrm>
            <a:off x="845309" y="4694325"/>
            <a:ext cx="301752" cy="301752"/>
          </a:xfrm>
          <a:prstGeom prst="actionButtonForwardNex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  <p:sp>
        <p:nvSpPr>
          <p:cNvPr id="28" name="Action Button: Back or Previous 27">
            <a:hlinkClick r:id="" action="ppaction://hlinkshowjump?jump=previousslide" highlightClick="1"/>
          </p:cNvPr>
          <p:cNvSpPr/>
          <p:nvPr userDrawn="1"/>
        </p:nvSpPr>
        <p:spPr>
          <a:xfrm>
            <a:off x="187470" y="4688495"/>
            <a:ext cx="301752" cy="301752"/>
          </a:xfrm>
          <a:prstGeom prst="actionButtonBackPrevious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7235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0" r:id="rId1"/>
    <p:sldLayoutId id="2147483801" r:id="rId2"/>
    <p:sldLayoutId id="2147483802" r:id="rId3"/>
    <p:sldLayoutId id="2147483803" r:id="rId4"/>
    <p:sldLayoutId id="2147483804" r:id="rId5"/>
    <p:sldLayoutId id="2147483805" r:id="rId6"/>
    <p:sldLayoutId id="2147483806" r:id="rId7"/>
    <p:sldLayoutId id="2147483807" r:id="rId8"/>
    <p:sldLayoutId id="2147483808" r:id="rId9"/>
    <p:sldLayoutId id="2147483809" r:id="rId10"/>
    <p:sldLayoutId id="2147483810" r:id="rId11"/>
    <p:sldLayoutId id="2147483811" r:id="rId12"/>
    <p:sldLayoutId id="2147483812" r:id="rId13"/>
    <p:sldLayoutId id="2147483813" r:id="rId14"/>
    <p:sldLayoutId id="2147483814" r:id="rId15"/>
    <p:sldLayoutId id="2147483815" r:id="rId16"/>
    <p:sldLayoutId id="2147483816" r:id="rId17"/>
    <p:sldLayoutId id="2147483817" r:id="rId18"/>
    <p:sldLayoutId id="2147483818" r:id="rId19"/>
    <p:sldLayoutId id="2147483819" r:id="rId20"/>
    <p:sldLayoutId id="2147483820" r:id="rId21"/>
    <p:sldLayoutId id="2147483821" r:id="rId22"/>
    <p:sldLayoutId id="2147483822" r:id="rId23"/>
    <p:sldLayoutId id="2147483823" r:id="rId24"/>
    <p:sldLayoutId id="2147483824" r:id="rId25"/>
    <p:sldLayoutId id="2147483825" r:id="rId26"/>
    <p:sldLayoutId id="2147483826" r:id="rId27"/>
    <p:sldLayoutId id="2147483827" r:id="rId28"/>
    <p:sldLayoutId id="2147483828" r:id="rId29"/>
    <p:sldLayoutId id="2147483829" r:id="rId30"/>
    <p:sldLayoutId id="2147483830" r:id="rId31"/>
    <p:sldLayoutId id="2147483831" r:id="rId32"/>
    <p:sldLayoutId id="2147483832" r:id="rId33"/>
    <p:sldLayoutId id="2147483833" r:id="rId34"/>
    <p:sldLayoutId id="2147483834" r:id="rId35"/>
    <p:sldLayoutId id="2147483835" r:id="rId36"/>
    <p:sldLayoutId id="2147483836" r:id="rId37"/>
    <p:sldLayoutId id="2147483837" r:id="rId38"/>
    <p:sldLayoutId id="2147483838" r:id="rId39"/>
    <p:sldLayoutId id="2147483839" r:id="rId40"/>
    <p:sldLayoutId id="2147483840" r:id="rId41"/>
    <p:sldLayoutId id="2147483841" r:id="rId42"/>
    <p:sldLayoutId id="2147483842" r:id="rId43"/>
    <p:sldLayoutId id="2147483843" r:id="rId44"/>
    <p:sldLayoutId id="2147483844" r:id="rId45"/>
    <p:sldLayoutId id="2147483845" r:id="rId46"/>
    <p:sldLayoutId id="2147483846" r:id="rId47"/>
    <p:sldLayoutId id="2147483847" r:id="rId48"/>
    <p:sldLayoutId id="2147483848" r:id="rId49"/>
    <p:sldLayoutId id="2147483849" r:id="rId50"/>
    <p:sldLayoutId id="2147483850" r:id="rId51"/>
    <p:sldLayoutId id="2147483851" r:id="rId52"/>
    <p:sldLayoutId id="2147483852" r:id="rId53"/>
    <p:sldLayoutId id="2147483853" r:id="rId54"/>
    <p:sldLayoutId id="2147483854" r:id="rId55"/>
    <p:sldLayoutId id="2147483855" r:id="rId56"/>
    <p:sldLayoutId id="2147483856" r:id="rId57"/>
  </p:sldLayoutIdLst>
  <p:txStyles>
    <p:titleStyle>
      <a:lvl1pPr algn="ctr" defTabSz="653154" rtl="0" eaLnBrk="1" latinLnBrk="0" hangingPunct="1">
        <a:lnSpc>
          <a:spcPct val="86000"/>
        </a:lnSpc>
        <a:spcBef>
          <a:spcPct val="0"/>
        </a:spcBef>
        <a:buNone/>
        <a:defRPr sz="1500" kern="800" spc="-29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2466" indent="-122466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072" kern="800" spc="-7">
          <a:solidFill>
            <a:schemeClr val="tx1"/>
          </a:solidFill>
          <a:latin typeface="+mn-lt"/>
          <a:ea typeface="+mn-ea"/>
          <a:cs typeface="+mn-cs"/>
        </a:defRPr>
      </a:lvl1pPr>
      <a:lvl2pPr marL="246067" indent="-123600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857" kern="800">
          <a:solidFill>
            <a:schemeClr val="tx1"/>
          </a:solidFill>
          <a:latin typeface="+mn-lt"/>
          <a:ea typeface="+mn-ea"/>
          <a:cs typeface="+mn-cs"/>
        </a:defRPr>
      </a:lvl2pPr>
      <a:lvl3pPr marL="368533" indent="-122466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857" kern="800">
          <a:solidFill>
            <a:schemeClr val="tx1"/>
          </a:solidFill>
          <a:latin typeface="+mn-lt"/>
          <a:ea typeface="+mn-ea"/>
          <a:cs typeface="+mn-cs"/>
        </a:defRPr>
      </a:lvl3pPr>
      <a:lvl4pPr marL="491000" indent="-122466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857" kern="800">
          <a:solidFill>
            <a:schemeClr val="tx1"/>
          </a:solidFill>
          <a:latin typeface="+mn-lt"/>
          <a:ea typeface="+mn-ea"/>
          <a:cs typeface="+mn-cs"/>
        </a:defRPr>
      </a:lvl4pPr>
      <a:lvl5pPr marL="613467" indent="-122466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857" kern="800">
          <a:solidFill>
            <a:schemeClr val="tx1"/>
          </a:solidFill>
          <a:latin typeface="+mn-lt"/>
          <a:ea typeface="+mn-ea"/>
          <a:cs typeface="+mn-cs"/>
        </a:defRPr>
      </a:lvl5pPr>
      <a:lvl6pPr marL="1796173" indent="-163289" algn="l" defTabSz="653154" rtl="0" eaLnBrk="1" latinLnBrk="0" hangingPunct="1">
        <a:spcBef>
          <a:spcPct val="20000"/>
        </a:spcBef>
        <a:buFont typeface="Arial" panose="020B0604020202020204" pitchFamily="34" charset="0"/>
        <a:buChar char="•"/>
        <a:defRPr sz="1429" kern="1200">
          <a:solidFill>
            <a:schemeClr val="tx1"/>
          </a:solidFill>
          <a:latin typeface="+mn-lt"/>
          <a:ea typeface="+mn-ea"/>
          <a:cs typeface="+mn-cs"/>
        </a:defRPr>
      </a:lvl6pPr>
      <a:lvl7pPr marL="2122750" indent="-163289" algn="l" defTabSz="653154" rtl="0" eaLnBrk="1" latinLnBrk="0" hangingPunct="1">
        <a:spcBef>
          <a:spcPct val="20000"/>
        </a:spcBef>
        <a:buFont typeface="Arial" panose="020B0604020202020204" pitchFamily="34" charset="0"/>
        <a:buChar char="•"/>
        <a:defRPr sz="1429" kern="1200">
          <a:solidFill>
            <a:schemeClr val="tx1"/>
          </a:solidFill>
          <a:latin typeface="+mn-lt"/>
          <a:ea typeface="+mn-ea"/>
          <a:cs typeface="+mn-cs"/>
        </a:defRPr>
      </a:lvl7pPr>
      <a:lvl8pPr marL="2449328" indent="-163289" algn="l" defTabSz="653154" rtl="0" eaLnBrk="1" latinLnBrk="0" hangingPunct="1">
        <a:spcBef>
          <a:spcPct val="20000"/>
        </a:spcBef>
        <a:buFont typeface="Arial" panose="020B0604020202020204" pitchFamily="34" charset="0"/>
        <a:buChar char="•"/>
        <a:defRPr sz="1429" kern="1200">
          <a:solidFill>
            <a:schemeClr val="tx1"/>
          </a:solidFill>
          <a:latin typeface="+mn-lt"/>
          <a:ea typeface="+mn-ea"/>
          <a:cs typeface="+mn-cs"/>
        </a:defRPr>
      </a:lvl8pPr>
      <a:lvl9pPr marL="2775903" indent="-163289" algn="l" defTabSz="653154" rtl="0" eaLnBrk="1" latinLnBrk="0" hangingPunct="1">
        <a:spcBef>
          <a:spcPct val="20000"/>
        </a:spcBef>
        <a:buFont typeface="Arial" panose="020B0604020202020204" pitchFamily="34" charset="0"/>
        <a:buChar char="•"/>
        <a:defRPr sz="142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1pPr>
      <a:lvl2pPr marL="326577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2pPr>
      <a:lvl3pPr marL="653154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3pPr>
      <a:lvl4pPr marL="979730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4pPr>
      <a:lvl5pPr marL="1306308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5pPr>
      <a:lvl6pPr marL="1632884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6pPr>
      <a:lvl7pPr marL="1959461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7pPr>
      <a:lvl8pPr marL="2286039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8pPr>
      <a:lvl9pPr marL="2612616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27105"/>
            <a:fld id="{C764DE79-268F-4C1A-8933-263129D2AF9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27105"/>
              <a:t>2/26/2021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27105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27105"/>
            <a:fld id="{48F63A3B-78C7-47BE-AE5E-E10140E0464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27105"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94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xStyles>
    <p:titleStyle>
      <a:lvl1pPr algn="l" defTabSz="636459" rtl="0" eaLnBrk="1" latinLnBrk="0" hangingPunct="1">
        <a:lnSpc>
          <a:spcPct val="90000"/>
        </a:lnSpc>
        <a:spcBef>
          <a:spcPct val="0"/>
        </a:spcBef>
        <a:buNone/>
        <a:defRPr sz="306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9115" indent="-159115" algn="l" defTabSz="636459" rtl="0" eaLnBrk="1" latinLnBrk="0" hangingPunct="1">
        <a:lnSpc>
          <a:spcPct val="90000"/>
        </a:lnSpc>
        <a:spcBef>
          <a:spcPts val="696"/>
        </a:spcBef>
        <a:buFont typeface="Arial" panose="020B0604020202020204" pitchFamily="34" charset="0"/>
        <a:buChar char="•"/>
        <a:defRPr sz="1949" kern="1200">
          <a:solidFill>
            <a:schemeClr val="tx1"/>
          </a:solidFill>
          <a:latin typeface="+mn-lt"/>
          <a:ea typeface="+mn-ea"/>
          <a:cs typeface="+mn-cs"/>
        </a:defRPr>
      </a:lvl1pPr>
      <a:lvl2pPr marL="477344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670" kern="1200">
          <a:solidFill>
            <a:schemeClr val="tx1"/>
          </a:solidFill>
          <a:latin typeface="+mn-lt"/>
          <a:ea typeface="+mn-ea"/>
          <a:cs typeface="+mn-cs"/>
        </a:defRPr>
      </a:lvl2pPr>
      <a:lvl3pPr marL="795574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392" kern="1200">
          <a:solidFill>
            <a:schemeClr val="tx1"/>
          </a:solidFill>
          <a:latin typeface="+mn-lt"/>
          <a:ea typeface="+mn-ea"/>
          <a:cs typeface="+mn-cs"/>
        </a:defRPr>
      </a:lvl3pPr>
      <a:lvl4pPr marL="1113803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4pPr>
      <a:lvl5pPr marL="1432033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5pPr>
      <a:lvl6pPr marL="1750262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6pPr>
      <a:lvl7pPr marL="2068492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7pPr>
      <a:lvl8pPr marL="2386721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8pPr>
      <a:lvl9pPr marL="2704951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1pPr>
      <a:lvl2pPr marL="318229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2pPr>
      <a:lvl3pPr marL="636459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3pPr>
      <a:lvl4pPr marL="954688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4pPr>
      <a:lvl5pPr marL="1272918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5pPr>
      <a:lvl6pPr marL="1591147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6pPr>
      <a:lvl7pPr marL="1909377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7pPr>
      <a:lvl8pPr marL="2227606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8pPr>
      <a:lvl9pPr marL="2545836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3" y="849895"/>
            <a:ext cx="8961724" cy="419935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2786"/>
          </a:p>
        </p:txBody>
      </p:sp>
      <p:sp>
        <p:nvSpPr>
          <p:cNvPr id="17" name="bg object 17"/>
          <p:cNvSpPr/>
          <p:nvPr/>
        </p:nvSpPr>
        <p:spPr>
          <a:xfrm>
            <a:off x="106015" y="112803"/>
            <a:ext cx="8961724" cy="68043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786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6" y="162356"/>
            <a:ext cx="8190071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58593" y="1717492"/>
            <a:ext cx="782681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0774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0774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0774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68652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4" r:id="rId1"/>
    <p:sldLayoutId id="2147483915" r:id="rId2"/>
    <p:sldLayoutId id="2147483916" r:id="rId3"/>
    <p:sldLayoutId id="2147483917" r:id="rId4"/>
    <p:sldLayoutId id="2147483918" r:id="rId5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46408">
        <a:defRPr>
          <a:latin typeface="+mn-lt"/>
          <a:ea typeface="+mn-ea"/>
          <a:cs typeface="+mn-cs"/>
        </a:defRPr>
      </a:lvl2pPr>
      <a:lvl3pPr marL="892816">
        <a:defRPr>
          <a:latin typeface="+mn-lt"/>
          <a:ea typeface="+mn-ea"/>
          <a:cs typeface="+mn-cs"/>
        </a:defRPr>
      </a:lvl3pPr>
      <a:lvl4pPr marL="1339225">
        <a:defRPr>
          <a:latin typeface="+mn-lt"/>
          <a:ea typeface="+mn-ea"/>
          <a:cs typeface="+mn-cs"/>
        </a:defRPr>
      </a:lvl4pPr>
      <a:lvl5pPr marL="1785633">
        <a:defRPr>
          <a:latin typeface="+mn-lt"/>
          <a:ea typeface="+mn-ea"/>
          <a:cs typeface="+mn-cs"/>
        </a:defRPr>
      </a:lvl5pPr>
      <a:lvl6pPr marL="2232042">
        <a:defRPr>
          <a:latin typeface="+mn-lt"/>
          <a:ea typeface="+mn-ea"/>
          <a:cs typeface="+mn-cs"/>
        </a:defRPr>
      </a:lvl6pPr>
      <a:lvl7pPr marL="2678449">
        <a:defRPr>
          <a:latin typeface="+mn-lt"/>
          <a:ea typeface="+mn-ea"/>
          <a:cs typeface="+mn-cs"/>
        </a:defRPr>
      </a:lvl7pPr>
      <a:lvl8pPr marL="3124858">
        <a:defRPr>
          <a:latin typeface="+mn-lt"/>
          <a:ea typeface="+mn-ea"/>
          <a:cs typeface="+mn-cs"/>
        </a:defRPr>
      </a:lvl8pPr>
      <a:lvl9pPr marL="357126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46408">
        <a:defRPr>
          <a:latin typeface="+mn-lt"/>
          <a:ea typeface="+mn-ea"/>
          <a:cs typeface="+mn-cs"/>
        </a:defRPr>
      </a:lvl2pPr>
      <a:lvl3pPr marL="892816">
        <a:defRPr>
          <a:latin typeface="+mn-lt"/>
          <a:ea typeface="+mn-ea"/>
          <a:cs typeface="+mn-cs"/>
        </a:defRPr>
      </a:lvl3pPr>
      <a:lvl4pPr marL="1339225">
        <a:defRPr>
          <a:latin typeface="+mn-lt"/>
          <a:ea typeface="+mn-ea"/>
          <a:cs typeface="+mn-cs"/>
        </a:defRPr>
      </a:lvl4pPr>
      <a:lvl5pPr marL="1785633">
        <a:defRPr>
          <a:latin typeface="+mn-lt"/>
          <a:ea typeface="+mn-ea"/>
          <a:cs typeface="+mn-cs"/>
        </a:defRPr>
      </a:lvl5pPr>
      <a:lvl6pPr marL="2232042">
        <a:defRPr>
          <a:latin typeface="+mn-lt"/>
          <a:ea typeface="+mn-ea"/>
          <a:cs typeface="+mn-cs"/>
        </a:defRPr>
      </a:lvl6pPr>
      <a:lvl7pPr marL="2678449">
        <a:defRPr>
          <a:latin typeface="+mn-lt"/>
          <a:ea typeface="+mn-ea"/>
          <a:cs typeface="+mn-cs"/>
        </a:defRPr>
      </a:lvl7pPr>
      <a:lvl8pPr marL="3124858">
        <a:defRPr>
          <a:latin typeface="+mn-lt"/>
          <a:ea typeface="+mn-ea"/>
          <a:cs typeface="+mn-cs"/>
        </a:defRPr>
      </a:lvl8pPr>
      <a:lvl9pPr marL="357126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1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1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1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1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1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1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1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1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1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0" y="1"/>
            <a:ext cx="9143999" cy="123660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653107"/>
            <a:endParaRPr sz="1284">
              <a:solidFill>
                <a:srgbClr val="57565A"/>
              </a:solidFill>
            </a:endParaRPr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xmlns="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507315" y="190296"/>
            <a:ext cx="4124783" cy="808327"/>
          </a:xfrm>
          <a:prstGeom prst="rect">
            <a:avLst/>
          </a:prstGeom>
        </p:spPr>
        <p:txBody>
          <a:bodyPr vert="horz" wrap="square" lIns="0" tIns="16539" rIns="0" bIns="0" rtlCol="0" anchor="ctr">
            <a:spAutoFit/>
          </a:bodyPr>
          <a:lstStyle/>
          <a:p>
            <a:pPr marL="14382" algn="l">
              <a:lnSpc>
                <a:spcPct val="100000"/>
              </a:lnSpc>
              <a:spcBef>
                <a:spcPts val="129"/>
              </a:spcBef>
            </a:pPr>
            <a:r>
              <a:rPr lang="ru-RU" sz="5144" b="1" spc="6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5144" b="1" spc="6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 TILI</a:t>
            </a:r>
            <a:endParaRPr lang="en-US" sz="5144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xmlns="" id="{96789AA7-9596-4F83-89FD-AEC28EE179F1}"/>
              </a:ext>
            </a:extLst>
          </p:cNvPr>
          <p:cNvSpPr txBox="1"/>
          <p:nvPr/>
        </p:nvSpPr>
        <p:spPr>
          <a:xfrm>
            <a:off x="504909" y="1592316"/>
            <a:ext cx="8340911" cy="1677969"/>
          </a:xfrm>
          <a:prstGeom prst="rect">
            <a:avLst/>
          </a:prstGeom>
        </p:spPr>
        <p:txBody>
          <a:bodyPr vert="horz" wrap="square" lIns="0" tIns="15821" rIns="0" bIns="0" rtlCol="0">
            <a:spAutoFit/>
          </a:bodyPr>
          <a:lstStyle/>
          <a:p>
            <a:pPr marL="20853" algn="ctr" defTabSz="653107">
              <a:spcBef>
                <a:spcPts val="125"/>
              </a:spcBef>
            </a:pPr>
            <a:r>
              <a:rPr lang="en-US" sz="3600" b="1" dirty="0" smtClean="0">
                <a:solidFill>
                  <a:srgbClr val="002060"/>
                </a:solidFill>
                <a:latin typeface="Arial"/>
                <a:cs typeface="Arial"/>
              </a:rPr>
              <a:t>MAVZU:</a:t>
            </a:r>
            <a:r>
              <a:rPr lang="ru-RU" sz="3600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/>
                <a:cs typeface="Arial"/>
              </a:rPr>
              <a:t>Uyushuq</a:t>
            </a:r>
            <a:r>
              <a:rPr lang="en-US" sz="3600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/>
                <a:cs typeface="Arial"/>
              </a:rPr>
              <a:t>bo‘lakli</a:t>
            </a:r>
            <a:r>
              <a:rPr lang="en-US" sz="3600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/>
                <a:cs typeface="Arial"/>
              </a:rPr>
              <a:t>gaplarda</a:t>
            </a:r>
            <a:r>
              <a:rPr lang="en-US" sz="3600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/>
                <a:cs typeface="Arial"/>
              </a:rPr>
              <a:t>umumlashtiruvchi</a:t>
            </a:r>
            <a:r>
              <a:rPr lang="en-US" sz="3600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/>
                <a:cs typeface="Arial"/>
              </a:rPr>
              <a:t>so‘z</a:t>
            </a:r>
            <a:r>
              <a:rPr lang="en-US" sz="3600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/>
                <a:cs typeface="Arial"/>
              </a:rPr>
              <a:t>va</a:t>
            </a:r>
            <a:r>
              <a:rPr lang="en-US" sz="3600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/>
                <a:cs typeface="Arial"/>
              </a:rPr>
              <a:t>unda</a:t>
            </a:r>
            <a:r>
              <a:rPr lang="en-US" sz="3600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/>
                <a:cs typeface="Arial"/>
              </a:rPr>
              <a:t>ohang</a:t>
            </a:r>
            <a:r>
              <a:rPr lang="en-US" sz="3600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/>
                <a:cs typeface="Arial"/>
              </a:rPr>
              <a:t>hamda</a:t>
            </a:r>
            <a:r>
              <a:rPr lang="en-US" sz="3600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/>
                <a:cs typeface="Arial"/>
              </a:rPr>
              <a:t>tinish</a:t>
            </a:r>
            <a:r>
              <a:rPr lang="en-US" sz="3600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/>
                <a:cs typeface="Arial"/>
              </a:rPr>
              <a:t>belgilari</a:t>
            </a:r>
            <a:endParaRPr lang="en-US" sz="3600" b="1" i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xmlns="" id="{F294EAD7-CAB8-401C-B12D-6064AA1177E0}"/>
              </a:ext>
            </a:extLst>
          </p:cNvPr>
          <p:cNvSpPr/>
          <p:nvPr/>
        </p:nvSpPr>
        <p:spPr>
          <a:xfrm>
            <a:off x="7393153" y="135163"/>
            <a:ext cx="1424276" cy="98340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 defTabSz="653107"/>
            <a:endParaRPr sz="1284">
              <a:solidFill>
                <a:srgbClr val="57565A"/>
              </a:solidFill>
            </a:endParaRPr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xmlns="" id="{27824596-7DE1-4136-95E4-49A51856B6D3}"/>
              </a:ext>
            </a:extLst>
          </p:cNvPr>
          <p:cNvSpPr/>
          <p:nvPr/>
        </p:nvSpPr>
        <p:spPr>
          <a:xfrm>
            <a:off x="7393152" y="135163"/>
            <a:ext cx="1424277" cy="98340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pPr defTabSz="653107"/>
            <a:endParaRPr sz="1284">
              <a:solidFill>
                <a:srgbClr val="57565A"/>
              </a:solidFill>
            </a:endParaRPr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xmlns="" id="{CAFE6579-511C-4CCB-9A5C-300ACC2F553A}"/>
              </a:ext>
            </a:extLst>
          </p:cNvPr>
          <p:cNvSpPr txBox="1"/>
          <p:nvPr/>
        </p:nvSpPr>
        <p:spPr>
          <a:xfrm>
            <a:off x="7587899" y="422872"/>
            <a:ext cx="1072775" cy="449041"/>
          </a:xfrm>
          <a:prstGeom prst="rect">
            <a:avLst/>
          </a:prstGeom>
        </p:spPr>
        <p:txBody>
          <a:bodyPr vert="horz" wrap="square" lIns="0" tIns="17978" rIns="0" bIns="0" rtlCol="0">
            <a:spAutoFit/>
          </a:bodyPr>
          <a:lstStyle/>
          <a:p>
            <a:pPr defTabSz="653107">
              <a:spcBef>
                <a:spcPts val="142"/>
              </a:spcBef>
            </a:pPr>
            <a:r>
              <a:rPr lang="en-US" sz="2800" b="1" spc="11" dirty="0" smtClean="0">
                <a:solidFill>
                  <a:srgbClr val="FEFEFE"/>
                </a:solidFill>
                <a:latin typeface="Arial"/>
                <a:cs typeface="Arial"/>
              </a:rPr>
              <a:t>8</a:t>
            </a:r>
            <a:r>
              <a:rPr lang="uz-Latn-UZ" sz="2800" b="1" spc="11" dirty="0" smtClean="0">
                <a:solidFill>
                  <a:srgbClr val="FEFEFE"/>
                </a:solidFill>
                <a:latin typeface="Arial"/>
                <a:cs typeface="Arial"/>
              </a:rPr>
              <a:t>-</a:t>
            </a:r>
            <a:r>
              <a:rPr lang="ru-RU" sz="2800" b="1" spc="11" dirty="0" smtClean="0">
                <a:solidFill>
                  <a:srgbClr val="FEFEFE"/>
                </a:solidFill>
                <a:latin typeface="Arial"/>
                <a:cs typeface="Arial"/>
              </a:rPr>
              <a:t> </a:t>
            </a:r>
            <a:r>
              <a:rPr lang="uz-Latn-UZ" sz="2800" b="1" spc="11" dirty="0" smtClean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2800" dirty="0">
              <a:solidFill>
                <a:srgbClr val="57565A"/>
              </a:solidFill>
              <a:latin typeface="Arial"/>
              <a:cs typeface="Arial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2785" y="1404978"/>
            <a:ext cx="392124" cy="1398494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130870" y="3087977"/>
            <a:ext cx="374039" cy="139849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163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4000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32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Uyushuq</a:t>
            </a:r>
            <a:r>
              <a:rPr lang="en-US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bo‘lak</a:t>
            </a:r>
            <a:r>
              <a:rPr lang="en-US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umumlashtiruvchi</a:t>
            </a:r>
            <a:r>
              <a:rPr lang="en-US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</a:t>
            </a:r>
            <a:r>
              <a:rPr lang="en-US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orasida</a:t>
            </a:r>
            <a:r>
              <a:rPr lang="en-US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tinish</a:t>
            </a:r>
            <a:r>
              <a:rPr lang="en-US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belgisining</a:t>
            </a:r>
            <a:r>
              <a:rPr lang="en-US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qo‘llanilishi</a:t>
            </a:r>
            <a:endParaRPr lang="en-US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-1051238" y="2632723"/>
            <a:ext cx="11246475" cy="2106763"/>
          </a:xfrm>
          <a:prstGeom prst="ellipse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72843" y="1037064"/>
            <a:ext cx="8798312" cy="1595659"/>
          </a:xfrm>
          <a:prstGeom prst="roundRect">
            <a:avLst/>
          </a:prstGeom>
          <a:solidFill>
            <a:srgbClr val="CC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Umumlashtiruvchi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bo‘lak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uyushiq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bo‘lakdan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keyin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kelsa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undan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oldin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tire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qo‘yiladi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ru-RU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Выноска со стрелкой вверх 4"/>
          <p:cNvSpPr/>
          <p:nvPr/>
        </p:nvSpPr>
        <p:spPr>
          <a:xfrm>
            <a:off x="172843" y="2888383"/>
            <a:ext cx="8798312" cy="1851103"/>
          </a:xfrm>
          <a:prstGeom prst="upArrowCallou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Shu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hovli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-joy, mana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daraxtlar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kursi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so‘ri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2800" b="1" dirty="0" err="1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hammasi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meniki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4337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4000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32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Uyushuq</a:t>
            </a:r>
            <a:r>
              <a:rPr lang="en-US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bo‘lak</a:t>
            </a:r>
            <a:r>
              <a:rPr lang="en-US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umumlashtiruvchi</a:t>
            </a:r>
            <a:r>
              <a:rPr lang="en-US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</a:t>
            </a:r>
            <a:r>
              <a:rPr lang="en-US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orasida</a:t>
            </a:r>
            <a:r>
              <a:rPr lang="en-US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tinish</a:t>
            </a:r>
            <a:r>
              <a:rPr lang="en-US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belgisining</a:t>
            </a:r>
            <a:r>
              <a:rPr lang="en-US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qo‘llanilishi</a:t>
            </a:r>
            <a:endParaRPr lang="en-US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-1051238" y="2632723"/>
            <a:ext cx="11246475" cy="2106763"/>
          </a:xfrm>
          <a:prstGeom prst="ellipse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72843" y="1037064"/>
            <a:ext cx="8798312" cy="1595659"/>
          </a:xfrm>
          <a:prstGeom prst="roundRect">
            <a:avLst/>
          </a:prstGeom>
          <a:solidFill>
            <a:srgbClr val="99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Umumlashtiruvchi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bo‘lak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uyushiq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bo‘lakdan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oldin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kelsa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undan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keyin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nuqta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qo‘yiladi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Выноска со стрелкой вверх 4"/>
          <p:cNvSpPr/>
          <p:nvPr/>
        </p:nvSpPr>
        <p:spPr>
          <a:xfrm>
            <a:off x="172843" y="2888383"/>
            <a:ext cx="8798312" cy="1851103"/>
          </a:xfrm>
          <a:prstGeom prst="upArrow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Qudratning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oldidan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2800" b="1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o‘rtoq</a:t>
            </a: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Ilhom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Rustam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chiqib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keldi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5792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4000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174</a:t>
            </a:r>
            <a:r>
              <a:rPr lang="ru-RU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64754" y="914401"/>
            <a:ext cx="881449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defRPr/>
            </a:pP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O‘zim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ko‘rmadim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–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dedi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Oftob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oyim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– ammo </a:t>
            </a:r>
            <a:r>
              <a:rPr lang="en-US" sz="320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ko‘rguchilarning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so‘zlariga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qaraganda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o‘xshashsiz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ko‘rkam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tengsiz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aqlli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yigit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emish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-1051238" y="2632723"/>
            <a:ext cx="11246475" cy="2106763"/>
          </a:xfrm>
          <a:prstGeom prst="ellipse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6188567"/>
              </p:ext>
            </p:extLst>
          </p:nvPr>
        </p:nvGraphicFramePr>
        <p:xfrm>
          <a:off x="434897" y="3234829"/>
          <a:ext cx="8352264" cy="128016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4176132"/>
                <a:gridCol w="4176132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Uyushgan</a:t>
                      </a:r>
                      <a:r>
                        <a:rPr lang="en-US" sz="2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aniqlovchilar</a:t>
                      </a:r>
                      <a:endParaRPr lang="ru-RU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Uyushmagan</a:t>
                      </a:r>
                      <a:r>
                        <a:rPr lang="en-US" sz="2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aniqlovchilar</a:t>
                      </a:r>
                      <a:endParaRPr lang="ru-RU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Ko‘rkam</a:t>
                      </a:r>
                      <a:r>
                        <a:rPr lang="en-US" sz="2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24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tengsiz</a:t>
                      </a:r>
                      <a:r>
                        <a:rPr lang="en-US" sz="2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24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aqlli</a:t>
                      </a:r>
                      <a:endParaRPr lang="ru-RU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Ko‘rguchilarning</a:t>
                      </a:r>
                      <a:r>
                        <a:rPr lang="en-US" sz="2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</a:t>
                      </a:r>
                      <a:r>
                        <a:rPr lang="en-US" sz="24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b="1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o‘xshashsiz</a:t>
                      </a:r>
                      <a:endParaRPr lang="ru-RU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366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4000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174</a:t>
            </a:r>
            <a:r>
              <a:rPr lang="ru-RU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64754" y="914401"/>
            <a:ext cx="881449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defRPr/>
            </a:pP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Rayimbek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dodxohning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yonidagi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bizga</a:t>
            </a:r>
            <a:r>
              <a:rPr lang="en-US" sz="2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tanish</a:t>
            </a:r>
            <a:r>
              <a:rPr lang="en-US" sz="2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olabayroq</a:t>
            </a:r>
            <a:r>
              <a:rPr lang="en-US" sz="2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to‘nlik</a:t>
            </a:r>
            <a:r>
              <a:rPr lang="en-US" sz="2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kishi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Hasanalini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ko‘rishi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hamono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: – Ha-a-a, </a:t>
            </a:r>
            <a:r>
              <a:rPr lang="en-US" sz="280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bizning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Hasanali-ku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! –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dedi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, –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kel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, Hasan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ko‘rishaylik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Otabek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esonmi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-1051238" y="2632723"/>
            <a:ext cx="11246475" cy="2106763"/>
          </a:xfrm>
          <a:prstGeom prst="ellipse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5615722"/>
              </p:ext>
            </p:extLst>
          </p:nvPr>
        </p:nvGraphicFramePr>
        <p:xfrm>
          <a:off x="434897" y="3234829"/>
          <a:ext cx="8352264" cy="128016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4176132"/>
                <a:gridCol w="4176132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Uyushgan</a:t>
                      </a:r>
                      <a:r>
                        <a:rPr lang="en-US" sz="2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aniqlovchilar</a:t>
                      </a:r>
                      <a:endParaRPr lang="ru-RU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Uyushmagan</a:t>
                      </a:r>
                      <a:r>
                        <a:rPr lang="en-US" sz="2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aniqlovchilar</a:t>
                      </a:r>
                      <a:endParaRPr lang="ru-RU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______</a:t>
                      </a:r>
                      <a:endParaRPr lang="ru-RU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Dodxohning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2400" b="1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bizga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tanish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olabayroq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to‘nlik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2400" b="1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bizning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2141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4000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174</a:t>
            </a:r>
            <a:r>
              <a:rPr lang="ru-RU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64754" y="914401"/>
            <a:ext cx="881449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defRPr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O‘tkir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qonsirag‘an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xanjarini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beliga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osib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oyboltasini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ko‘targan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jallod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qushbegining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hukmiga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muntazir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-1051238" y="2632723"/>
            <a:ext cx="11246475" cy="2106763"/>
          </a:xfrm>
          <a:prstGeom prst="ellipse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7317896"/>
              </p:ext>
            </p:extLst>
          </p:nvPr>
        </p:nvGraphicFramePr>
        <p:xfrm>
          <a:off x="434897" y="3234829"/>
          <a:ext cx="8352264" cy="91440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4176132"/>
                <a:gridCol w="4176132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Uyushgan</a:t>
                      </a:r>
                      <a:r>
                        <a:rPr lang="en-US" sz="2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aniqlovchilar</a:t>
                      </a:r>
                      <a:endParaRPr lang="ru-RU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Uyushmagan</a:t>
                      </a:r>
                      <a:r>
                        <a:rPr lang="en-US" sz="2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aniqlovchilar</a:t>
                      </a:r>
                      <a:endParaRPr lang="ru-RU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O‘tkir</a:t>
                      </a:r>
                      <a:r>
                        <a:rPr lang="en-US" sz="2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24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qinsirag‘an</a:t>
                      </a:r>
                      <a:endParaRPr lang="ru-RU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err="1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Qushbegining</a:t>
                      </a:r>
                      <a:r>
                        <a:rPr lang="en-US" sz="2400" b="1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2109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4000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174</a:t>
            </a:r>
            <a:r>
              <a:rPr lang="ru-RU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64754" y="914401"/>
            <a:ext cx="881449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defRPr/>
            </a:pP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5.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Qushbegi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tez-tez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qog‘oz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taxlarini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ochib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bitirdi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yo‘g‘on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qalam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yozilgan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uzun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maktubni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o‘qumoqqa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oldi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kumimoji="0" lang="en-US" sz="2800" b="1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-1051238" y="2632723"/>
            <a:ext cx="11246475" cy="2106763"/>
          </a:xfrm>
          <a:prstGeom prst="ellipse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6581750"/>
              </p:ext>
            </p:extLst>
          </p:nvPr>
        </p:nvGraphicFramePr>
        <p:xfrm>
          <a:off x="434897" y="3234829"/>
          <a:ext cx="8352264" cy="91440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4176132"/>
                <a:gridCol w="4176132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Uyushgan</a:t>
                      </a:r>
                      <a:r>
                        <a:rPr lang="en-US" sz="2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aniqlovchilar</a:t>
                      </a:r>
                      <a:endParaRPr lang="ru-RU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Uyushmagan</a:t>
                      </a:r>
                      <a:r>
                        <a:rPr lang="en-US" sz="2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aniqlovchilar</a:t>
                      </a:r>
                      <a:endParaRPr lang="ru-RU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_______</a:t>
                      </a:r>
                      <a:endParaRPr lang="ru-RU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Qog‘oz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</a:t>
                      </a:r>
                      <a:r>
                        <a:rPr lang="en-US" sz="2400" b="1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b="1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uzun</a:t>
                      </a:r>
                      <a:r>
                        <a:rPr lang="en-US" sz="2400" b="1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2400" b="1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bir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9353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4000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174</a:t>
            </a:r>
            <a:r>
              <a:rPr lang="ru-RU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64754" y="914401"/>
            <a:ext cx="881449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defRPr/>
            </a:pP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6. </a:t>
            </a:r>
            <a:r>
              <a:rPr lang="en-US" sz="280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O‘zining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eski</a:t>
            </a:r>
            <a:r>
              <a:rPr lang="en-US" sz="2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mahramiga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ko‘ngli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to‘lmay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boshqa</a:t>
            </a:r>
            <a:r>
              <a:rPr lang="en-US" sz="2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o‘yinchi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ashulachi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husndor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u="sng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mahram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topmoqchi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o‘zining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mashhur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mahrami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yer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yuzi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Turkiston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Buxoro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dong‘,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shuhrat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chiqarmoqchi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kumimoji="0" lang="en-US" sz="2400" b="1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-1051238" y="2632723"/>
            <a:ext cx="11246475" cy="2106763"/>
          </a:xfrm>
          <a:prstGeom prst="ellipse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1531113"/>
              </p:ext>
            </p:extLst>
          </p:nvPr>
        </p:nvGraphicFramePr>
        <p:xfrm>
          <a:off x="395867" y="3493128"/>
          <a:ext cx="8352264" cy="128016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4176132"/>
                <a:gridCol w="4176132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Uyushgan</a:t>
                      </a:r>
                      <a:r>
                        <a:rPr lang="en-US" sz="2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aniqlovchilar</a:t>
                      </a:r>
                      <a:endParaRPr lang="ru-RU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Uyushmagan</a:t>
                      </a:r>
                      <a:r>
                        <a:rPr lang="en-US" sz="2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aniqlovchilar</a:t>
                      </a:r>
                      <a:endParaRPr lang="ru-RU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o‘yinchi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2400" b="1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ashulachi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2400" b="1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husndor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O‘zining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2400" b="1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eski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2400" b="1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boshqa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bir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2400" b="1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o‘zining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55714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4000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174</a:t>
            </a:r>
            <a:r>
              <a:rPr lang="ru-RU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64754" y="914401"/>
            <a:ext cx="881449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defRPr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5.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Xotin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o‘ltirmakchi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bo‘lg‘an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paranji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ichidan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atlas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ko‘ylaklari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nafis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oq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qo‘llari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ko‘rinib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ketdi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kumimoji="0" lang="en-US" sz="2800" b="1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-1051238" y="2632723"/>
            <a:ext cx="11246475" cy="2106763"/>
          </a:xfrm>
          <a:prstGeom prst="ellipse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4810162"/>
              </p:ext>
            </p:extLst>
          </p:nvPr>
        </p:nvGraphicFramePr>
        <p:xfrm>
          <a:off x="434897" y="3234829"/>
          <a:ext cx="8352264" cy="91440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4176132"/>
                <a:gridCol w="4176132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Uyushgan</a:t>
                      </a:r>
                      <a:r>
                        <a:rPr lang="en-US" sz="2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aniqlovchilar</a:t>
                      </a:r>
                      <a:endParaRPr lang="ru-RU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Uyushmagan</a:t>
                      </a:r>
                      <a:r>
                        <a:rPr lang="en-US" sz="2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aniqlovchilar</a:t>
                      </a:r>
                      <a:endParaRPr lang="ru-RU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_______</a:t>
                      </a:r>
                      <a:endParaRPr lang="ru-RU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err="1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Paranji</a:t>
                      </a:r>
                      <a:r>
                        <a:rPr lang="en-US" sz="2400" b="1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2400" b="1" dirty="0" err="1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uning</a:t>
                      </a:r>
                      <a:endParaRPr lang="ru-RU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0162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4000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Eslatma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64754" y="1170879"/>
            <a:ext cx="8814490" cy="33478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50000"/>
              </a:lnSpc>
              <a:defRPr/>
            </a:pP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Ketma-ket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kelgan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lekin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sanash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ohangi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aytilmaydigan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yozuvda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orasiga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vergul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qo‘yilmaydigan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aniqlovchi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hol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uyushmagan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aniqlovchi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uyushmagan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hol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hisoblanadi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Uyushmagan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aniqlovchi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uyushmagan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hol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o‘zi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bog‘langan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bo‘lakning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turli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tomoniga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oid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belgini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anglatadi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kumimoji="0" lang="en-US" sz="2400" b="1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-1051238" y="2632723"/>
            <a:ext cx="11246475" cy="2106763"/>
          </a:xfrm>
          <a:prstGeom prst="ellipse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6823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4000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Eslatma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64754" y="914401"/>
            <a:ext cx="881449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50000"/>
              </a:lnSpc>
              <a:defRPr/>
            </a:pPr>
            <a:r>
              <a:rPr lang="en-US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0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Qop-qora</a:t>
            </a:r>
            <a:r>
              <a:rPr lang="en-US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shirin</a:t>
            </a:r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uyushmagan</a:t>
            </a:r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aniqlovchi</a:t>
            </a:r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uzum</a:t>
            </a:r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g‘arq</a:t>
            </a:r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pishgan</a:t>
            </a:r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3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>
              <a:lnSpc>
                <a:spcPct val="150000"/>
              </a:lnSpc>
              <a:defRPr/>
            </a:pPr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0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Kecha</a:t>
            </a:r>
            <a:r>
              <a:rPr lang="en-US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kechqurun</a:t>
            </a:r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uyushmagan</a:t>
            </a:r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hol</a:t>
            </a:r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yomg‘ir</a:t>
            </a:r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yog‘di</a:t>
            </a:r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3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>
              <a:lnSpc>
                <a:spcPct val="150000"/>
              </a:lnSpc>
              <a:defRPr/>
            </a:pPr>
            <a:r>
              <a:rPr lang="en-US" sz="3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0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Bugun</a:t>
            </a:r>
            <a:r>
              <a:rPr lang="en-US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tushdan</a:t>
            </a:r>
            <a:r>
              <a:rPr lang="en-US" sz="3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keyin</a:t>
            </a:r>
            <a:r>
              <a:rPr lang="en-US" sz="3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uyushmagan</a:t>
            </a:r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hol</a:t>
            </a:r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boramiz</a:t>
            </a:r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kumimoji="0" lang="en-US" sz="3000" b="1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-1051238" y="2632723"/>
            <a:ext cx="11246475" cy="2106763"/>
          </a:xfrm>
          <a:prstGeom prst="ellipse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2461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01968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3905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Uyushuq</a:t>
            </a:r>
            <a:r>
              <a:rPr lang="en-US" sz="3905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905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bo‘laklar</a:t>
            </a:r>
            <a:endParaRPr lang="en-US" sz="3905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56117" y="836342"/>
            <a:ext cx="8831766" cy="191801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Grammatik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jihatdan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xil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shakllanib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ko‘pincha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xil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so‘roqqa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bo‘ladigan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o‘zaro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tång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bog‘langan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barchasi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gapning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bitta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bo‘lagiga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tobelanadigan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bo‘laklar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uyushiq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bo‘lak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deyiladi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Выноска со стрелкой вверх 5"/>
          <p:cNvSpPr/>
          <p:nvPr/>
        </p:nvSpPr>
        <p:spPr>
          <a:xfrm>
            <a:off x="234175" y="2888726"/>
            <a:ext cx="8675649" cy="1326995"/>
          </a:xfrm>
          <a:prstGeom prst="upArrowCallou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3200" b="1" dirty="0">
                <a:latin typeface="Arial" panose="020B0604020202020204" pitchFamily="34" charset="0"/>
                <a:cs typeface="Arial" panose="020B0604020202020204" pitchFamily="34" charset="0"/>
              </a:rPr>
              <a:t>Bola goh </a:t>
            </a:r>
            <a:r>
              <a:rPr lang="sv-SE" sz="3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menga</a:t>
            </a:r>
            <a:r>
              <a:rPr lang="sv-SE" sz="3200" b="1" dirty="0">
                <a:latin typeface="Arial" panose="020B0604020202020204" pitchFamily="34" charset="0"/>
                <a:cs typeface="Arial" panose="020B0604020202020204" pitchFamily="34" charset="0"/>
              </a:rPr>
              <a:t>, goh </a:t>
            </a:r>
            <a:r>
              <a:rPr lang="sv-SE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unga</a:t>
            </a:r>
            <a:r>
              <a:rPr lang="sv-SE" sz="3200" b="1" dirty="0">
                <a:latin typeface="Arial" panose="020B0604020202020204" pitchFamily="34" charset="0"/>
                <a:cs typeface="Arial" panose="020B0604020202020204" pitchFamily="34" charset="0"/>
              </a:rPr>
              <a:t> qarar edi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7121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605307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 defTabSz="1427973"/>
            <a:r>
              <a:rPr lang="en-US" sz="32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 BAJARISH UCHUN TOPSHIRIQ:</a:t>
            </a:r>
            <a:endParaRPr sz="32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4114" y="1044555"/>
            <a:ext cx="8377775" cy="6335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427973"/>
            <a:r>
              <a:rPr lang="en-US" sz="3517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594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531326" y="914400"/>
            <a:ext cx="6262857" cy="3928055"/>
          </a:xfrm>
          <a:prstGeom prst="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571500" indent="-571500" algn="ctr">
              <a:buFont typeface="Wingdings" panose="05000000000000000000" pitchFamily="2" charset="2"/>
              <a:buChar char="Ø"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165-mashq.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Matndagi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gaplarda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ishtirok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etgan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uyushiq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bo‘laklar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umumlashtiruvchi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so‘zlar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orasiga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zarur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tinish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belgilarini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qo‘ying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4114" y="1808281"/>
            <a:ext cx="1841679" cy="202198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404957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4000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173</a:t>
            </a:r>
            <a:r>
              <a:rPr lang="ru-RU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9510" y="915044"/>
            <a:ext cx="8814490" cy="37061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50000"/>
              </a:lnSpc>
              <a:defRPr/>
            </a:pP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Najot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32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narsada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taqvo</a:t>
            </a:r>
            <a:r>
              <a:rPr lang="en-US" sz="3200" b="1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200" b="1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niyatdadir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Halokat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3200" b="1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32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narsada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umidsizlik</a:t>
            </a:r>
            <a:r>
              <a:rPr lang="en-US" sz="3200" b="1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mag‘rurlanishda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0" algn="just">
              <a:lnSpc>
                <a:spcPct val="150000"/>
              </a:lnSpc>
              <a:defRPr/>
            </a:pP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narsada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</a:t>
            </a:r>
            <a:r>
              <a:rPr lang="en-US" sz="32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asosga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haqiqiy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halol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nafli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narsalarga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e’tibor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berish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-1051238" y="2632723"/>
            <a:ext cx="11246475" cy="2106763"/>
          </a:xfrm>
          <a:prstGeom prst="ellipse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303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4000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173</a:t>
            </a:r>
            <a:r>
              <a:rPr lang="ru-RU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9510" y="915044"/>
            <a:ext cx="881449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50000"/>
              </a:lnSpc>
              <a:defRPr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Ish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bizni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</a:t>
            </a:r>
            <a:r>
              <a:rPr lang="en-US" sz="32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xil</a:t>
            </a:r>
            <a:r>
              <a:rPr lang="en-US" sz="32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illatdan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zerikish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qusur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muhtojlikdan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xalos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etadi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3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>
              <a:lnSpc>
                <a:spcPct val="150000"/>
              </a:lnSpc>
              <a:defRPr/>
            </a:pP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Kelajak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bundan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buyon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32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xil</a:t>
            </a:r>
            <a:r>
              <a:rPr lang="en-US" sz="32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toifa</a:t>
            </a:r>
            <a:r>
              <a:rPr lang="en-US" sz="32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kishilar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aqliy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jismoniy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mehnat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kishisi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qo‘lidadir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-1051238" y="2632723"/>
            <a:ext cx="11246475" cy="2106763"/>
          </a:xfrm>
          <a:prstGeom prst="ellipse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0976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4000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173</a:t>
            </a:r>
            <a:r>
              <a:rPr lang="ru-RU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64754" y="914401"/>
            <a:ext cx="8814490" cy="37061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50000"/>
              </a:lnSpc>
              <a:defRPr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5.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Insonni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butun</a:t>
            </a:r>
            <a:r>
              <a:rPr lang="en-US" sz="32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borliq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odamlar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buyum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narsalar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voqea-hodisalar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, ammo,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avvalo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aksar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hollarda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odamlar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tarbiyalaydi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Bular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orasida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esa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ota-onalar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o‘qituvchilar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birinchi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o‘rinda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turadilar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-1051238" y="2632723"/>
            <a:ext cx="11246475" cy="2106763"/>
          </a:xfrm>
          <a:prstGeom prst="ellipse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3512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4000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-1051238" y="2632723"/>
            <a:ext cx="11246475" cy="2106763"/>
          </a:xfrm>
          <a:prstGeom prst="ellipse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72843" y="1037064"/>
            <a:ext cx="8798312" cy="1315843"/>
          </a:xfrm>
          <a:prstGeom prst="roundRect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Gapda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uyushiq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bo‘laklarni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jamlovchi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umumlashtiruvchi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bo‘lishi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Двойная стрелка вверх/вниз 4"/>
          <p:cNvSpPr/>
          <p:nvPr/>
        </p:nvSpPr>
        <p:spPr>
          <a:xfrm>
            <a:off x="4053467" y="2547644"/>
            <a:ext cx="591015" cy="858644"/>
          </a:xfrm>
          <a:prstGeom prst="upDownArrow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267629" y="3563441"/>
            <a:ext cx="8703526" cy="133319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en-US" sz="2800" b="1" dirty="0" err="1">
                <a:solidFill>
                  <a:srgbClr val="CC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Uylar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solidFill>
                  <a:srgbClr val="CC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daraxtlar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CC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ko‘chalar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sz="28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hammasi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qorong‘ilik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qa’riga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cho‘mdi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0516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4000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3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Umumlashtiruvchi</a:t>
            </a:r>
            <a: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so‘zning</a:t>
            </a:r>
            <a: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ifodalanishi</a:t>
            </a:r>
            <a:endParaRPr lang="en-US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-1051238" y="2632723"/>
            <a:ext cx="11246475" cy="2106763"/>
          </a:xfrm>
          <a:prstGeom prst="ellipse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ятиугольник 8"/>
          <p:cNvSpPr/>
          <p:nvPr/>
        </p:nvSpPr>
        <p:spPr>
          <a:xfrm>
            <a:off x="100361" y="1048215"/>
            <a:ext cx="2408664" cy="836341"/>
          </a:xfrm>
          <a:prstGeom prst="homePlat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Belgilash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olmoshi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631689" y="1025912"/>
            <a:ext cx="6278136" cy="8586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 </a:t>
            </a:r>
            <a:r>
              <a:rPr lang="en-US" sz="28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hovli</a:t>
            </a:r>
            <a:r>
              <a:rPr lang="en-US" sz="2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-joy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mana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daraxtlar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kursi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so‘ri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28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hammasi</a:t>
            </a: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meniki</a:t>
            </a:r>
            <a:endParaRPr lang="ru-RU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ятиугольник 10"/>
          <p:cNvSpPr/>
          <p:nvPr/>
        </p:nvSpPr>
        <p:spPr>
          <a:xfrm>
            <a:off x="39029" y="2408773"/>
            <a:ext cx="2531328" cy="836341"/>
          </a:xfrm>
          <a:prstGeom prst="homePlat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Bo‘lishsizlik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olmoshi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631689" y="2170880"/>
            <a:ext cx="6278136" cy="107423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4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Bugun</a:t>
            </a:r>
            <a:r>
              <a:rPr lang="en-U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darsga</a:t>
            </a:r>
            <a:r>
              <a:rPr lang="en-U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ularning</a:t>
            </a:r>
            <a:r>
              <a:rPr lang="en-U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sinfidan</a:t>
            </a:r>
            <a:r>
              <a:rPr lang="en-U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hech</a:t>
            </a:r>
            <a:r>
              <a:rPr lang="en-US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kim</a:t>
            </a:r>
            <a:r>
              <a:rPr lang="en-U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40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Qodir</a:t>
            </a:r>
            <a:r>
              <a:rPr lang="en-US" sz="24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ham, </a:t>
            </a:r>
            <a:r>
              <a:rPr lang="en-US" sz="240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Arslon</a:t>
            </a:r>
            <a:r>
              <a:rPr lang="en-U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ham, </a:t>
            </a:r>
            <a:r>
              <a:rPr lang="en-US" sz="240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Guli</a:t>
            </a:r>
            <a:r>
              <a:rPr lang="en-U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24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kelmagan</a:t>
            </a:r>
            <a:r>
              <a:rPr lang="en-U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4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ятиугольник 12"/>
          <p:cNvSpPr/>
          <p:nvPr/>
        </p:nvSpPr>
        <p:spPr>
          <a:xfrm>
            <a:off x="100361" y="3903144"/>
            <a:ext cx="2408664" cy="836341"/>
          </a:xfrm>
          <a:prstGeom prst="homePlat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Jamlovchi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</a:t>
            </a:r>
            <a:endParaRPr lang="ru-RU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631689" y="3663800"/>
            <a:ext cx="6278136" cy="107568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6228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4000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3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Umumlashtiruvchi</a:t>
            </a:r>
            <a: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so‘zning</a:t>
            </a:r>
            <a: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ifodalanishi</a:t>
            </a:r>
            <a:endParaRPr lang="en-US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-1051238" y="2632723"/>
            <a:ext cx="11246475" cy="2106763"/>
          </a:xfrm>
          <a:prstGeom prst="ellipse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ятиугольник 8"/>
          <p:cNvSpPr/>
          <p:nvPr/>
        </p:nvSpPr>
        <p:spPr>
          <a:xfrm>
            <a:off x="100361" y="1048215"/>
            <a:ext cx="2408664" cy="836341"/>
          </a:xfrm>
          <a:prstGeom prst="homePlat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Jamlovchi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son</a:t>
            </a:r>
            <a:endParaRPr lang="ru-RU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631689" y="1025912"/>
            <a:ext cx="6278136" cy="8586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ятиугольник 10"/>
          <p:cNvSpPr/>
          <p:nvPr/>
        </p:nvSpPr>
        <p:spPr>
          <a:xfrm>
            <a:off x="39029" y="2408773"/>
            <a:ext cx="2531328" cy="836341"/>
          </a:xfrm>
          <a:prstGeom prst="homePlat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birikmasi</a:t>
            </a:r>
            <a:endParaRPr lang="ru-RU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631689" y="2170880"/>
            <a:ext cx="6278136" cy="107423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ятиугольник 12"/>
          <p:cNvSpPr/>
          <p:nvPr/>
        </p:nvSpPr>
        <p:spPr>
          <a:xfrm>
            <a:off x="100361" y="3903144"/>
            <a:ext cx="2408664" cy="836341"/>
          </a:xfrm>
          <a:prstGeom prst="homePlat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Kengaygan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birikma</a:t>
            </a:r>
            <a:endParaRPr lang="ru-RU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631689" y="3663800"/>
            <a:ext cx="6278136" cy="107568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6458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4000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Esda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tuting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-1051238" y="2632723"/>
            <a:ext cx="11246475" cy="2106763"/>
          </a:xfrm>
          <a:prstGeom prst="ellipse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72843" y="1037064"/>
            <a:ext cx="8798312" cy="1315843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en-US" sz="3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Umumlashtiruvchi</a:t>
            </a:r>
            <a:r>
              <a:rPr lang="en-U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</a:t>
            </a:r>
            <a:r>
              <a:rPr lang="en-U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uyushiq</a:t>
            </a:r>
            <a:r>
              <a:rPr lang="en-U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bo‘lak</a:t>
            </a:r>
            <a:r>
              <a:rPr lang="en-U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xil</a:t>
            </a:r>
            <a:r>
              <a:rPr lang="en-U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sintaktik</a:t>
            </a:r>
            <a:r>
              <a:rPr lang="en-U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vazifani</a:t>
            </a:r>
            <a:r>
              <a:rPr lang="en-U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bajaradi</a:t>
            </a:r>
            <a:r>
              <a:rPr lang="en-U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72843" y="2465454"/>
            <a:ext cx="8703526" cy="2106763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300000"/>
              </a:lnSpc>
            </a:pP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Insonda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hamma</a:t>
            </a: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narsa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800" b="1" dirty="0" err="1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yuz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ham, </a:t>
            </a:r>
            <a:r>
              <a:rPr lang="en-US" sz="2800" b="1" dirty="0" err="1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kiyim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ham, </a:t>
            </a:r>
            <a:r>
              <a:rPr lang="en-US" sz="2800" b="1" dirty="0" err="1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qalb</a:t>
            </a:r>
            <a:r>
              <a:rPr lang="en-US" sz="28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ham, </a:t>
            </a:r>
            <a:r>
              <a:rPr lang="en-US" sz="2800" b="1" dirty="0" err="1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fikr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go‘zal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bo‘lishi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lozim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Выноска со стрелкой вверх 2"/>
          <p:cNvSpPr/>
          <p:nvPr/>
        </p:nvSpPr>
        <p:spPr>
          <a:xfrm>
            <a:off x="735981" y="3311912"/>
            <a:ext cx="3490332" cy="713678"/>
          </a:xfrm>
          <a:prstGeom prst="upArrowCallou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Nima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Vazifasi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ega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Выноска со стрелкой вверх 7"/>
          <p:cNvSpPr/>
          <p:nvPr/>
        </p:nvSpPr>
        <p:spPr>
          <a:xfrm>
            <a:off x="4374995" y="3311912"/>
            <a:ext cx="4352692" cy="713678"/>
          </a:xfrm>
          <a:prstGeom prst="upArrowCallou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Nima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Vazifasi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ega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9507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1_Office Theme">
  <a:themeElements>
    <a:clrScheme name="i9_Aqua Teal">
      <a:dk1>
        <a:srgbClr val="57565A"/>
      </a:dk1>
      <a:lt1>
        <a:sysClr val="window" lastClr="FFFFFF"/>
      </a:lt1>
      <a:dk2>
        <a:srgbClr val="1C5686"/>
      </a:dk2>
      <a:lt2>
        <a:srgbClr val="176490"/>
      </a:lt2>
      <a:accent1>
        <a:srgbClr val="51C3CA"/>
      </a:accent1>
      <a:accent2>
        <a:srgbClr val="3CB2C3"/>
      </a:accent2>
      <a:accent3>
        <a:srgbClr val="1AA5BD"/>
      </a:accent3>
      <a:accent4>
        <a:srgbClr val="0097B7"/>
      </a:accent4>
      <a:accent5>
        <a:srgbClr val="0086AC"/>
      </a:accent5>
      <a:accent6>
        <a:srgbClr val="00759E"/>
      </a:accent6>
      <a:hlink>
        <a:srgbClr val="7030A0"/>
      </a:hlink>
      <a:folHlink>
        <a:srgbClr val="00B0F0"/>
      </a:folHlink>
    </a:clrScheme>
    <a:fontScheme name="Custom 3">
      <a:majorFont>
        <a:latin typeface="Open Sans Light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2_Office Theme">
  <a:themeElements>
    <a:clrScheme name="i9_Aqua Teal">
      <a:dk1>
        <a:srgbClr val="57565A"/>
      </a:dk1>
      <a:lt1>
        <a:sysClr val="window" lastClr="FFFFFF"/>
      </a:lt1>
      <a:dk2>
        <a:srgbClr val="1C5686"/>
      </a:dk2>
      <a:lt2>
        <a:srgbClr val="176490"/>
      </a:lt2>
      <a:accent1>
        <a:srgbClr val="51C3CA"/>
      </a:accent1>
      <a:accent2>
        <a:srgbClr val="3CB2C3"/>
      </a:accent2>
      <a:accent3>
        <a:srgbClr val="1AA5BD"/>
      </a:accent3>
      <a:accent4>
        <a:srgbClr val="0097B7"/>
      </a:accent4>
      <a:accent5>
        <a:srgbClr val="0086AC"/>
      </a:accent5>
      <a:accent6>
        <a:srgbClr val="00759E"/>
      </a:accent6>
      <a:hlink>
        <a:srgbClr val="7030A0"/>
      </a:hlink>
      <a:folHlink>
        <a:srgbClr val="00B0F0"/>
      </a:folHlink>
    </a:clrScheme>
    <a:fontScheme name="Custom 3">
      <a:majorFont>
        <a:latin typeface="Open Sans Light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3_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9373</TotalTime>
  <Words>631</Words>
  <Application>Microsoft Office PowerPoint</Application>
  <PresentationFormat>Экран (16:9)</PresentationFormat>
  <Paragraphs>103</Paragraphs>
  <Slides>20</Slides>
  <Notes>19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4</vt:i4>
      </vt:variant>
      <vt:variant>
        <vt:lpstr>Заголовки слайдов</vt:lpstr>
      </vt:variant>
      <vt:variant>
        <vt:i4>20</vt:i4>
      </vt:variant>
    </vt:vector>
  </HeadingPairs>
  <TitlesOfParts>
    <vt:vector size="30" baseType="lpstr">
      <vt:lpstr>Arial</vt:lpstr>
      <vt:lpstr>Calibri</vt:lpstr>
      <vt:lpstr>Calibri Light</vt:lpstr>
      <vt:lpstr>Open Sans</vt:lpstr>
      <vt:lpstr>Open Sans Light</vt:lpstr>
      <vt:lpstr>Wingdings</vt:lpstr>
      <vt:lpstr>1_Office Theme</vt:lpstr>
      <vt:lpstr>2_Office Theme</vt:lpstr>
      <vt:lpstr>3_Тема Office</vt:lpstr>
      <vt:lpstr>Office Theme</vt:lpstr>
      <vt:lpstr>  ONA TILI</vt:lpstr>
      <vt:lpstr>Uyushuq bo‘laklar</vt:lpstr>
      <vt:lpstr>173-topshiriq</vt:lpstr>
      <vt:lpstr>173-topshiriq</vt:lpstr>
      <vt:lpstr>173-topshiriq</vt:lpstr>
      <vt:lpstr>Bilib oling!</vt:lpstr>
      <vt:lpstr>Umumlashtiruvchi so‘zning ifodalanishi</vt:lpstr>
      <vt:lpstr>Umumlashtiruvchi so‘zning ifodalanishi</vt:lpstr>
      <vt:lpstr>Esda tuting!</vt:lpstr>
      <vt:lpstr>Uyushuq bo‘lak va umumlashtiruvchi so‘z orasida tinish belgisining qo‘llanilishi</vt:lpstr>
      <vt:lpstr>Uyushuq bo‘lak va umumlashtiruvchi so‘z orasida tinish belgisining qo‘llanilishi</vt:lpstr>
      <vt:lpstr>174-topshiriq</vt:lpstr>
      <vt:lpstr>174-topshiriq</vt:lpstr>
      <vt:lpstr>174-topshiriq</vt:lpstr>
      <vt:lpstr>174-topshiriq</vt:lpstr>
      <vt:lpstr>174-topshiriq</vt:lpstr>
      <vt:lpstr>174-topshiriq</vt:lpstr>
      <vt:lpstr>Eslatma!</vt:lpstr>
      <vt:lpstr>Eslatma!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Mavzu: Tasviriy ifoda</dc:title>
  <dc:creator>Пользователь Windows</dc:creator>
  <cp:lastModifiedBy>Alisher</cp:lastModifiedBy>
  <cp:revision>674</cp:revision>
  <cp:lastPrinted>2020-08-26T14:48:01Z</cp:lastPrinted>
  <dcterms:created xsi:type="dcterms:W3CDTF">2020-04-11T16:25:36Z</dcterms:created>
  <dcterms:modified xsi:type="dcterms:W3CDTF">2021-02-27T03:51:19Z</dcterms:modified>
</cp:coreProperties>
</file>