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  <p:sldMasterId id="2147483679" r:id="rId3"/>
    <p:sldMasterId id="2147483692" r:id="rId4"/>
  </p:sldMasterIdLst>
  <p:notesMasterIdLst>
    <p:notesMasterId r:id="rId18"/>
  </p:notesMasterIdLst>
  <p:sldIdLst>
    <p:sldId id="302" r:id="rId5"/>
    <p:sldId id="384" r:id="rId6"/>
    <p:sldId id="381" r:id="rId7"/>
    <p:sldId id="382" r:id="rId8"/>
    <p:sldId id="383" r:id="rId9"/>
    <p:sldId id="322" r:id="rId10"/>
    <p:sldId id="369" r:id="rId11"/>
    <p:sldId id="376" r:id="rId12"/>
    <p:sldId id="378" r:id="rId13"/>
    <p:sldId id="377" r:id="rId14"/>
    <p:sldId id="379" r:id="rId15"/>
    <p:sldId id="380" r:id="rId16"/>
    <p:sldId id="293" r:id="rId17"/>
  </p:sldIdLst>
  <p:sldSz cx="12185650" cy="7019925"/>
  <p:notesSz cx="5765800" cy="3244850"/>
  <p:custDataLst>
    <p:tags r:id="rId19"/>
  </p:custDataLst>
  <p:defaultTextStyle>
    <a:defPPr>
      <a:defRPr lang="ru-RU"/>
    </a:defPPr>
    <a:lvl1pPr marL="0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1pPr>
    <a:lvl2pPr marL="974459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2pPr>
    <a:lvl3pPr marL="1948919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3pPr>
    <a:lvl4pPr marL="2923378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4pPr>
    <a:lvl5pPr marL="3897837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5pPr>
    <a:lvl6pPr marL="4872298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6pPr>
    <a:lvl7pPr marL="5846757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7pPr>
    <a:lvl8pPr marL="6821215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8pPr>
    <a:lvl9pPr marL="7795676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0" userDrawn="1">
          <p15:clr>
            <a:srgbClr val="A4A3A4"/>
          </p15:clr>
        </p15:guide>
        <p15:guide id="2" pos="45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DBCFF1"/>
    <a:srgbClr val="005696"/>
    <a:srgbClr val="FFFFCC"/>
    <a:srgbClr val="5399B9"/>
    <a:srgbClr val="949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392" y="60"/>
      </p:cViewPr>
      <p:guideLst>
        <p:guide orient="horz" pos="6230"/>
        <p:guide pos="456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tags" Target="tags/tag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685FB-C4B2-476B-A28C-F96B0E5E4E14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33575" y="406400"/>
            <a:ext cx="189865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AD757-11CA-46C7-9E87-431DC5517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513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AD757-11CA-46C7-9E87-431DC55176E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125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5630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6861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4054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6765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AD757-11CA-46C7-9E87-431DC55176E6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754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AD757-11CA-46C7-9E87-431DC55176E6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108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3924" y="2176176"/>
            <a:ext cx="10357803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7848" y="3931158"/>
            <a:ext cx="8529955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352" y="373746"/>
            <a:ext cx="10510123" cy="13568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351" y="1720858"/>
            <a:ext cx="5155102" cy="843365"/>
          </a:xfrm>
        </p:spPr>
        <p:txBody>
          <a:bodyPr anchor="b"/>
          <a:lstStyle>
            <a:lvl1pPr marL="0" indent="0">
              <a:buNone/>
              <a:defRPr sz="2172" b="1"/>
            </a:lvl1pPr>
            <a:lvl2pPr marL="414063" indent="0">
              <a:buNone/>
              <a:defRPr sz="1811" b="1"/>
            </a:lvl2pPr>
            <a:lvl3pPr marL="828126" indent="0">
              <a:buNone/>
              <a:defRPr sz="1631" b="1"/>
            </a:lvl3pPr>
            <a:lvl4pPr marL="1242187" indent="0">
              <a:buNone/>
              <a:defRPr sz="1450" b="1"/>
            </a:lvl4pPr>
            <a:lvl5pPr marL="1656251" indent="0">
              <a:buNone/>
              <a:defRPr sz="1450" b="1"/>
            </a:lvl5pPr>
            <a:lvl6pPr marL="2070313" indent="0">
              <a:buNone/>
              <a:defRPr sz="1450" b="1"/>
            </a:lvl6pPr>
            <a:lvl7pPr marL="2484377" indent="0">
              <a:buNone/>
              <a:defRPr sz="1450" b="1"/>
            </a:lvl7pPr>
            <a:lvl8pPr marL="2898440" indent="0">
              <a:buNone/>
              <a:defRPr sz="1450" b="1"/>
            </a:lvl8pPr>
            <a:lvl9pPr marL="3312502" indent="0">
              <a:buNone/>
              <a:defRPr sz="145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351" y="2564226"/>
            <a:ext cx="5155102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8986" y="1720858"/>
            <a:ext cx="5180488" cy="843365"/>
          </a:xfrm>
        </p:spPr>
        <p:txBody>
          <a:bodyPr anchor="b"/>
          <a:lstStyle>
            <a:lvl1pPr marL="0" indent="0">
              <a:buNone/>
              <a:defRPr sz="2172" b="1"/>
            </a:lvl1pPr>
            <a:lvl2pPr marL="414063" indent="0">
              <a:buNone/>
              <a:defRPr sz="1811" b="1"/>
            </a:lvl2pPr>
            <a:lvl3pPr marL="828126" indent="0">
              <a:buNone/>
              <a:defRPr sz="1631" b="1"/>
            </a:lvl3pPr>
            <a:lvl4pPr marL="1242187" indent="0">
              <a:buNone/>
              <a:defRPr sz="1450" b="1"/>
            </a:lvl4pPr>
            <a:lvl5pPr marL="1656251" indent="0">
              <a:buNone/>
              <a:defRPr sz="1450" b="1"/>
            </a:lvl5pPr>
            <a:lvl6pPr marL="2070313" indent="0">
              <a:buNone/>
              <a:defRPr sz="1450" b="1"/>
            </a:lvl6pPr>
            <a:lvl7pPr marL="2484377" indent="0">
              <a:buNone/>
              <a:defRPr sz="1450" b="1"/>
            </a:lvl7pPr>
            <a:lvl8pPr marL="2898440" indent="0">
              <a:buNone/>
              <a:defRPr sz="1450" b="1"/>
            </a:lvl8pPr>
            <a:lvl9pPr marL="3312502" indent="0">
              <a:buNone/>
              <a:defRPr sz="145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8986" y="2564226"/>
            <a:ext cx="5180488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924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526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491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352" y="467996"/>
            <a:ext cx="3930189" cy="1637983"/>
          </a:xfrm>
        </p:spPr>
        <p:txBody>
          <a:bodyPr anchor="b"/>
          <a:lstStyle>
            <a:lvl1pPr>
              <a:defRPr sz="2898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490" y="1010741"/>
            <a:ext cx="6168985" cy="4988696"/>
          </a:xfrm>
        </p:spPr>
        <p:txBody>
          <a:bodyPr/>
          <a:lstStyle>
            <a:lvl1pPr>
              <a:defRPr sz="2898"/>
            </a:lvl1pPr>
            <a:lvl2pPr>
              <a:defRPr sz="2536"/>
            </a:lvl2pPr>
            <a:lvl3pPr>
              <a:defRPr sz="2172"/>
            </a:lvl3pPr>
            <a:lvl4pPr>
              <a:defRPr sz="1811"/>
            </a:lvl4pPr>
            <a:lvl5pPr>
              <a:defRPr sz="1811"/>
            </a:lvl5pPr>
            <a:lvl6pPr>
              <a:defRPr sz="1811"/>
            </a:lvl6pPr>
            <a:lvl7pPr>
              <a:defRPr sz="1811"/>
            </a:lvl7pPr>
            <a:lvl8pPr>
              <a:defRPr sz="1811"/>
            </a:lvl8pPr>
            <a:lvl9pPr>
              <a:defRPr sz="1811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352" y="2105978"/>
            <a:ext cx="3930189" cy="3901584"/>
          </a:xfrm>
        </p:spPr>
        <p:txBody>
          <a:bodyPr/>
          <a:lstStyle>
            <a:lvl1pPr marL="0" indent="0">
              <a:buNone/>
              <a:defRPr sz="1450"/>
            </a:lvl1pPr>
            <a:lvl2pPr marL="414063" indent="0">
              <a:buNone/>
              <a:defRPr sz="1267"/>
            </a:lvl2pPr>
            <a:lvl3pPr marL="828126" indent="0">
              <a:buNone/>
              <a:defRPr sz="1086"/>
            </a:lvl3pPr>
            <a:lvl4pPr marL="1242187" indent="0">
              <a:buNone/>
              <a:defRPr sz="905"/>
            </a:lvl4pPr>
            <a:lvl5pPr marL="1656251" indent="0">
              <a:buNone/>
              <a:defRPr sz="905"/>
            </a:lvl5pPr>
            <a:lvl6pPr marL="2070313" indent="0">
              <a:buNone/>
              <a:defRPr sz="905"/>
            </a:lvl6pPr>
            <a:lvl7pPr marL="2484377" indent="0">
              <a:buNone/>
              <a:defRPr sz="905"/>
            </a:lvl7pPr>
            <a:lvl8pPr marL="2898440" indent="0">
              <a:buNone/>
              <a:defRPr sz="905"/>
            </a:lvl8pPr>
            <a:lvl9pPr marL="3312502" indent="0">
              <a:buNone/>
              <a:defRPr sz="90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33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352" y="467996"/>
            <a:ext cx="3930189" cy="1637983"/>
          </a:xfrm>
        </p:spPr>
        <p:txBody>
          <a:bodyPr anchor="b"/>
          <a:lstStyle>
            <a:lvl1pPr>
              <a:defRPr sz="2898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0490" y="1010741"/>
            <a:ext cx="6168985" cy="4988696"/>
          </a:xfrm>
        </p:spPr>
        <p:txBody>
          <a:bodyPr anchor="t"/>
          <a:lstStyle>
            <a:lvl1pPr marL="0" indent="0">
              <a:buNone/>
              <a:defRPr sz="2898"/>
            </a:lvl1pPr>
            <a:lvl2pPr marL="414063" indent="0">
              <a:buNone/>
              <a:defRPr sz="2536"/>
            </a:lvl2pPr>
            <a:lvl3pPr marL="828126" indent="0">
              <a:buNone/>
              <a:defRPr sz="2172"/>
            </a:lvl3pPr>
            <a:lvl4pPr marL="1242187" indent="0">
              <a:buNone/>
              <a:defRPr sz="1811"/>
            </a:lvl4pPr>
            <a:lvl5pPr marL="1656251" indent="0">
              <a:buNone/>
              <a:defRPr sz="1811"/>
            </a:lvl5pPr>
            <a:lvl6pPr marL="2070313" indent="0">
              <a:buNone/>
              <a:defRPr sz="1811"/>
            </a:lvl6pPr>
            <a:lvl7pPr marL="2484377" indent="0">
              <a:buNone/>
              <a:defRPr sz="1811"/>
            </a:lvl7pPr>
            <a:lvl8pPr marL="2898440" indent="0">
              <a:buNone/>
              <a:defRPr sz="1811"/>
            </a:lvl8pPr>
            <a:lvl9pPr marL="3312502" indent="0">
              <a:buNone/>
              <a:defRPr sz="1811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352" y="2105978"/>
            <a:ext cx="3930189" cy="3901584"/>
          </a:xfrm>
        </p:spPr>
        <p:txBody>
          <a:bodyPr/>
          <a:lstStyle>
            <a:lvl1pPr marL="0" indent="0">
              <a:buNone/>
              <a:defRPr sz="1450"/>
            </a:lvl1pPr>
            <a:lvl2pPr marL="414063" indent="0">
              <a:buNone/>
              <a:defRPr sz="1267"/>
            </a:lvl2pPr>
            <a:lvl3pPr marL="828126" indent="0">
              <a:buNone/>
              <a:defRPr sz="1086"/>
            </a:lvl3pPr>
            <a:lvl4pPr marL="1242187" indent="0">
              <a:buNone/>
              <a:defRPr sz="905"/>
            </a:lvl4pPr>
            <a:lvl5pPr marL="1656251" indent="0">
              <a:buNone/>
              <a:defRPr sz="905"/>
            </a:lvl5pPr>
            <a:lvl6pPr marL="2070313" indent="0">
              <a:buNone/>
              <a:defRPr sz="905"/>
            </a:lvl6pPr>
            <a:lvl7pPr marL="2484377" indent="0">
              <a:buNone/>
              <a:defRPr sz="905"/>
            </a:lvl7pPr>
            <a:lvl8pPr marL="2898440" indent="0">
              <a:buNone/>
              <a:defRPr sz="905"/>
            </a:lvl8pPr>
            <a:lvl9pPr marL="3312502" indent="0">
              <a:buNone/>
              <a:defRPr sz="90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533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409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0358" y="373748"/>
            <a:ext cx="2627531" cy="59490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765" y="373748"/>
            <a:ext cx="7730272" cy="59490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562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4">
            <a:extLst>
              <a:ext uri="{FF2B5EF4-FFF2-40B4-BE49-F238E27FC236}">
                <a16:creationId xmlns:a16="http://schemas.microsoft.com/office/drawing/2014/main" id="{9B5AFF89-3325-4992-B560-90C1644A74C9}"/>
              </a:ext>
            </a:extLst>
          </p:cNvPr>
          <p:cNvSpPr/>
          <p:nvPr userDrawn="1"/>
        </p:nvSpPr>
        <p:spPr>
          <a:xfrm>
            <a:off x="0" y="0"/>
            <a:ext cx="12185650" cy="6470931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926" tIns="33463" rIns="66926" bIns="33463" rtlCol="0" anchor="ctr">
            <a:normAutofit/>
          </a:bodyPr>
          <a:lstStyle/>
          <a:p>
            <a:pPr algn="ctr"/>
            <a:endParaRPr lang="en-US" sz="1318"/>
          </a:p>
        </p:txBody>
      </p:sp>
    </p:spTree>
    <p:extLst>
      <p:ext uri="{BB962C8B-B14F-4D97-AF65-F5344CB8AC3E}">
        <p14:creationId xmlns:p14="http://schemas.microsoft.com/office/powerpoint/2010/main" val="40768918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206" y="1148864"/>
            <a:ext cx="9139238" cy="2443974"/>
          </a:xfrm>
        </p:spPr>
        <p:txBody>
          <a:bodyPr anchor="b"/>
          <a:lstStyle>
            <a:lvl1pPr algn="ctr">
              <a:defRPr sz="556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206" y="3687085"/>
            <a:ext cx="9139238" cy="1694857"/>
          </a:xfrm>
        </p:spPr>
        <p:txBody>
          <a:bodyPr/>
          <a:lstStyle>
            <a:lvl1pPr marL="0" indent="0" algn="ctr">
              <a:buNone/>
              <a:defRPr sz="2225"/>
            </a:lvl1pPr>
            <a:lvl2pPr marL="424072" indent="0" algn="ctr">
              <a:buNone/>
              <a:defRPr sz="1855"/>
            </a:lvl2pPr>
            <a:lvl3pPr marL="848145" indent="0" algn="ctr">
              <a:buNone/>
              <a:defRPr sz="1670"/>
            </a:lvl3pPr>
            <a:lvl4pPr marL="1272217" indent="0" algn="ctr">
              <a:buNone/>
              <a:defRPr sz="1485"/>
            </a:lvl4pPr>
            <a:lvl5pPr marL="1696291" indent="0" algn="ctr">
              <a:buNone/>
              <a:defRPr sz="1485"/>
            </a:lvl5pPr>
            <a:lvl6pPr marL="2120362" indent="0" algn="ctr">
              <a:buNone/>
              <a:defRPr sz="1485"/>
            </a:lvl6pPr>
            <a:lvl7pPr marL="2544436" indent="0" algn="ctr">
              <a:buNone/>
              <a:defRPr sz="1485"/>
            </a:lvl7pPr>
            <a:lvl8pPr marL="2968508" indent="0" algn="ctr">
              <a:buNone/>
              <a:defRPr sz="1485"/>
            </a:lvl8pPr>
            <a:lvl9pPr marL="3392581" indent="0" algn="ctr">
              <a:buNone/>
              <a:defRPr sz="1485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3932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324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7666" y="2344058"/>
            <a:ext cx="10430321" cy="246093"/>
          </a:xfrm>
        </p:spPr>
        <p:txBody>
          <a:bodyPr lIns="0" tIns="0" rIns="0" bIns="0"/>
          <a:lstStyle>
            <a:lvl1pPr>
              <a:defRPr sz="1599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416" y="1750108"/>
            <a:ext cx="10510123" cy="2920094"/>
          </a:xfrm>
        </p:spPr>
        <p:txBody>
          <a:bodyPr anchor="b"/>
          <a:lstStyle>
            <a:lvl1pPr>
              <a:defRPr sz="556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416" y="4697826"/>
            <a:ext cx="10510123" cy="1535608"/>
          </a:xfrm>
        </p:spPr>
        <p:txBody>
          <a:bodyPr/>
          <a:lstStyle>
            <a:lvl1pPr marL="0" indent="0">
              <a:buNone/>
              <a:defRPr sz="2225">
                <a:solidFill>
                  <a:schemeClr val="tx1">
                    <a:tint val="75000"/>
                  </a:schemeClr>
                </a:solidFill>
              </a:defRPr>
            </a:lvl1pPr>
            <a:lvl2pPr marL="424072" indent="0">
              <a:buNone/>
              <a:defRPr sz="1855">
                <a:solidFill>
                  <a:schemeClr val="tx1">
                    <a:tint val="75000"/>
                  </a:schemeClr>
                </a:solidFill>
              </a:defRPr>
            </a:lvl2pPr>
            <a:lvl3pPr marL="848145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3pPr>
            <a:lvl4pPr marL="1272217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4pPr>
            <a:lvl5pPr marL="1696291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5pPr>
            <a:lvl6pPr marL="2120362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6pPr>
            <a:lvl7pPr marL="2544436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7pPr>
            <a:lvl8pPr marL="2968508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8pPr>
            <a:lvl9pPr marL="3392581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733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764" y="1868730"/>
            <a:ext cx="5178901" cy="44540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8987" y="1868730"/>
            <a:ext cx="5178901" cy="44540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8951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351" y="373746"/>
            <a:ext cx="10510123" cy="13568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351" y="1720858"/>
            <a:ext cx="5155102" cy="843365"/>
          </a:xfrm>
        </p:spPr>
        <p:txBody>
          <a:bodyPr anchor="b"/>
          <a:lstStyle>
            <a:lvl1pPr marL="0" indent="0">
              <a:buNone/>
              <a:defRPr sz="2225" b="1"/>
            </a:lvl1pPr>
            <a:lvl2pPr marL="424072" indent="0">
              <a:buNone/>
              <a:defRPr sz="1855" b="1"/>
            </a:lvl2pPr>
            <a:lvl3pPr marL="848145" indent="0">
              <a:buNone/>
              <a:defRPr sz="1670" b="1"/>
            </a:lvl3pPr>
            <a:lvl4pPr marL="1272217" indent="0">
              <a:buNone/>
              <a:defRPr sz="1485" b="1"/>
            </a:lvl4pPr>
            <a:lvl5pPr marL="1696291" indent="0">
              <a:buNone/>
              <a:defRPr sz="1485" b="1"/>
            </a:lvl5pPr>
            <a:lvl6pPr marL="2120362" indent="0">
              <a:buNone/>
              <a:defRPr sz="1485" b="1"/>
            </a:lvl6pPr>
            <a:lvl7pPr marL="2544436" indent="0">
              <a:buNone/>
              <a:defRPr sz="1485" b="1"/>
            </a:lvl7pPr>
            <a:lvl8pPr marL="2968508" indent="0">
              <a:buNone/>
              <a:defRPr sz="1485" b="1"/>
            </a:lvl8pPr>
            <a:lvl9pPr marL="3392581" indent="0">
              <a:buNone/>
              <a:defRPr sz="1485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351" y="2564224"/>
            <a:ext cx="5155102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8986" y="1720858"/>
            <a:ext cx="5180488" cy="843365"/>
          </a:xfrm>
        </p:spPr>
        <p:txBody>
          <a:bodyPr anchor="b"/>
          <a:lstStyle>
            <a:lvl1pPr marL="0" indent="0">
              <a:buNone/>
              <a:defRPr sz="2225" b="1"/>
            </a:lvl1pPr>
            <a:lvl2pPr marL="424072" indent="0">
              <a:buNone/>
              <a:defRPr sz="1855" b="1"/>
            </a:lvl2pPr>
            <a:lvl3pPr marL="848145" indent="0">
              <a:buNone/>
              <a:defRPr sz="1670" b="1"/>
            </a:lvl3pPr>
            <a:lvl4pPr marL="1272217" indent="0">
              <a:buNone/>
              <a:defRPr sz="1485" b="1"/>
            </a:lvl4pPr>
            <a:lvl5pPr marL="1696291" indent="0">
              <a:buNone/>
              <a:defRPr sz="1485" b="1"/>
            </a:lvl5pPr>
            <a:lvl6pPr marL="2120362" indent="0">
              <a:buNone/>
              <a:defRPr sz="1485" b="1"/>
            </a:lvl6pPr>
            <a:lvl7pPr marL="2544436" indent="0">
              <a:buNone/>
              <a:defRPr sz="1485" b="1"/>
            </a:lvl7pPr>
            <a:lvl8pPr marL="2968508" indent="0">
              <a:buNone/>
              <a:defRPr sz="1485" b="1"/>
            </a:lvl8pPr>
            <a:lvl9pPr marL="3392581" indent="0">
              <a:buNone/>
              <a:defRPr sz="1485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8986" y="2564224"/>
            <a:ext cx="5180488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475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7693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0063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351" y="467995"/>
            <a:ext cx="3930189" cy="1637983"/>
          </a:xfrm>
        </p:spPr>
        <p:txBody>
          <a:bodyPr anchor="b"/>
          <a:lstStyle>
            <a:lvl1pPr>
              <a:defRPr sz="2968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489" y="1010741"/>
            <a:ext cx="6168985" cy="4988696"/>
          </a:xfrm>
        </p:spPr>
        <p:txBody>
          <a:bodyPr/>
          <a:lstStyle>
            <a:lvl1pPr>
              <a:defRPr sz="2968"/>
            </a:lvl1pPr>
            <a:lvl2pPr>
              <a:defRPr sz="2597"/>
            </a:lvl2pPr>
            <a:lvl3pPr>
              <a:defRPr sz="2225"/>
            </a:lvl3pPr>
            <a:lvl4pPr>
              <a:defRPr sz="1855"/>
            </a:lvl4pPr>
            <a:lvl5pPr>
              <a:defRPr sz="1855"/>
            </a:lvl5pPr>
            <a:lvl6pPr>
              <a:defRPr sz="1855"/>
            </a:lvl6pPr>
            <a:lvl7pPr>
              <a:defRPr sz="1855"/>
            </a:lvl7pPr>
            <a:lvl8pPr>
              <a:defRPr sz="1855"/>
            </a:lvl8pPr>
            <a:lvl9pPr>
              <a:defRPr sz="185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351" y="2105978"/>
            <a:ext cx="3930189" cy="3901584"/>
          </a:xfrm>
        </p:spPr>
        <p:txBody>
          <a:bodyPr/>
          <a:lstStyle>
            <a:lvl1pPr marL="0" indent="0">
              <a:buNone/>
              <a:defRPr sz="1485"/>
            </a:lvl1pPr>
            <a:lvl2pPr marL="424072" indent="0">
              <a:buNone/>
              <a:defRPr sz="1298"/>
            </a:lvl2pPr>
            <a:lvl3pPr marL="848145" indent="0">
              <a:buNone/>
              <a:defRPr sz="1113"/>
            </a:lvl3pPr>
            <a:lvl4pPr marL="1272217" indent="0">
              <a:buNone/>
              <a:defRPr sz="927"/>
            </a:lvl4pPr>
            <a:lvl5pPr marL="1696291" indent="0">
              <a:buNone/>
              <a:defRPr sz="927"/>
            </a:lvl5pPr>
            <a:lvl6pPr marL="2120362" indent="0">
              <a:buNone/>
              <a:defRPr sz="927"/>
            </a:lvl6pPr>
            <a:lvl7pPr marL="2544436" indent="0">
              <a:buNone/>
              <a:defRPr sz="927"/>
            </a:lvl7pPr>
            <a:lvl8pPr marL="2968508" indent="0">
              <a:buNone/>
              <a:defRPr sz="927"/>
            </a:lvl8pPr>
            <a:lvl9pPr marL="3392581" indent="0">
              <a:buNone/>
              <a:defRPr sz="9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8826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351" y="467995"/>
            <a:ext cx="3930189" cy="1637983"/>
          </a:xfrm>
        </p:spPr>
        <p:txBody>
          <a:bodyPr anchor="b"/>
          <a:lstStyle>
            <a:lvl1pPr>
              <a:defRPr sz="2968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0489" y="1010741"/>
            <a:ext cx="6168985" cy="4988696"/>
          </a:xfrm>
        </p:spPr>
        <p:txBody>
          <a:bodyPr anchor="t"/>
          <a:lstStyle>
            <a:lvl1pPr marL="0" indent="0">
              <a:buNone/>
              <a:defRPr sz="2968"/>
            </a:lvl1pPr>
            <a:lvl2pPr marL="424072" indent="0">
              <a:buNone/>
              <a:defRPr sz="2597"/>
            </a:lvl2pPr>
            <a:lvl3pPr marL="848145" indent="0">
              <a:buNone/>
              <a:defRPr sz="2225"/>
            </a:lvl3pPr>
            <a:lvl4pPr marL="1272217" indent="0">
              <a:buNone/>
              <a:defRPr sz="1855"/>
            </a:lvl4pPr>
            <a:lvl5pPr marL="1696291" indent="0">
              <a:buNone/>
              <a:defRPr sz="1855"/>
            </a:lvl5pPr>
            <a:lvl6pPr marL="2120362" indent="0">
              <a:buNone/>
              <a:defRPr sz="1855"/>
            </a:lvl6pPr>
            <a:lvl7pPr marL="2544436" indent="0">
              <a:buNone/>
              <a:defRPr sz="1855"/>
            </a:lvl7pPr>
            <a:lvl8pPr marL="2968508" indent="0">
              <a:buNone/>
              <a:defRPr sz="1855"/>
            </a:lvl8pPr>
            <a:lvl9pPr marL="3392581" indent="0">
              <a:buNone/>
              <a:defRPr sz="185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351" y="2105978"/>
            <a:ext cx="3930189" cy="3901584"/>
          </a:xfrm>
        </p:spPr>
        <p:txBody>
          <a:bodyPr/>
          <a:lstStyle>
            <a:lvl1pPr marL="0" indent="0">
              <a:buNone/>
              <a:defRPr sz="1485"/>
            </a:lvl1pPr>
            <a:lvl2pPr marL="424072" indent="0">
              <a:buNone/>
              <a:defRPr sz="1298"/>
            </a:lvl2pPr>
            <a:lvl3pPr marL="848145" indent="0">
              <a:buNone/>
              <a:defRPr sz="1113"/>
            </a:lvl3pPr>
            <a:lvl4pPr marL="1272217" indent="0">
              <a:buNone/>
              <a:defRPr sz="927"/>
            </a:lvl4pPr>
            <a:lvl5pPr marL="1696291" indent="0">
              <a:buNone/>
              <a:defRPr sz="927"/>
            </a:lvl5pPr>
            <a:lvl6pPr marL="2120362" indent="0">
              <a:buNone/>
              <a:defRPr sz="927"/>
            </a:lvl6pPr>
            <a:lvl7pPr marL="2544436" indent="0">
              <a:buNone/>
              <a:defRPr sz="927"/>
            </a:lvl7pPr>
            <a:lvl8pPr marL="2968508" indent="0">
              <a:buNone/>
              <a:defRPr sz="927"/>
            </a:lvl8pPr>
            <a:lvl9pPr marL="3392581" indent="0">
              <a:buNone/>
              <a:defRPr sz="9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5000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5305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0356" y="373747"/>
            <a:ext cx="2627531" cy="59490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765" y="373747"/>
            <a:ext cx="7730272" cy="59490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1962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4">
            <a:extLst>
              <a:ext uri="{FF2B5EF4-FFF2-40B4-BE49-F238E27FC236}">
                <a16:creationId xmlns:a16="http://schemas.microsoft.com/office/drawing/2014/main" id="{9B5AFF89-3325-4992-B560-90C1644A74C9}"/>
              </a:ext>
            </a:extLst>
          </p:cNvPr>
          <p:cNvSpPr/>
          <p:nvPr userDrawn="1"/>
        </p:nvSpPr>
        <p:spPr>
          <a:xfrm>
            <a:off x="0" y="0"/>
            <a:ext cx="12185650" cy="6470931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43" tIns="34271" rIns="68543" bIns="34271" rtlCol="0" anchor="ctr">
            <a:norm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693594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284" y="1614583"/>
            <a:ext cx="530075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5611" y="1614583"/>
            <a:ext cx="530075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3925" y="2176178"/>
            <a:ext cx="10357803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7849" y="3931158"/>
            <a:ext cx="8529955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18367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4" y="221584"/>
            <a:ext cx="10914407" cy="420437"/>
          </a:xfrm>
        </p:spPr>
        <p:txBody>
          <a:bodyPr lIns="0" tIns="0" rIns="0" bIns="0"/>
          <a:lstStyle>
            <a:lvl1pPr>
              <a:defRPr sz="2668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7667" y="2344059"/>
            <a:ext cx="10430321" cy="246092"/>
          </a:xfrm>
        </p:spPr>
        <p:txBody>
          <a:bodyPr lIns="0" tIns="0" rIns="0" bIns="0"/>
          <a:lstStyle>
            <a:lvl1pPr>
              <a:defRPr sz="156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38355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4" y="221584"/>
            <a:ext cx="10914407" cy="420437"/>
          </a:xfrm>
        </p:spPr>
        <p:txBody>
          <a:bodyPr lIns="0" tIns="0" rIns="0" bIns="0"/>
          <a:lstStyle>
            <a:lvl1pPr>
              <a:defRPr sz="2668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284" y="1614583"/>
            <a:ext cx="530075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5611" y="1614583"/>
            <a:ext cx="530075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61369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4" y="221584"/>
            <a:ext cx="10914407" cy="420437"/>
          </a:xfrm>
        </p:spPr>
        <p:txBody>
          <a:bodyPr lIns="0" tIns="0" rIns="0" bIns="0"/>
          <a:lstStyle>
            <a:lvl1pPr>
              <a:defRPr sz="2668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83266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70129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206" y="1148864"/>
            <a:ext cx="9139238" cy="2443974"/>
          </a:xfrm>
        </p:spPr>
        <p:txBody>
          <a:bodyPr anchor="b"/>
          <a:lstStyle>
            <a:lvl1pPr algn="ctr">
              <a:defRPr sz="5433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206" y="3687085"/>
            <a:ext cx="9139238" cy="1694857"/>
          </a:xfrm>
        </p:spPr>
        <p:txBody>
          <a:bodyPr/>
          <a:lstStyle>
            <a:lvl1pPr marL="0" indent="0" algn="ctr">
              <a:buNone/>
              <a:defRPr sz="2172"/>
            </a:lvl1pPr>
            <a:lvl2pPr marL="414063" indent="0" algn="ctr">
              <a:buNone/>
              <a:defRPr sz="1811"/>
            </a:lvl2pPr>
            <a:lvl3pPr marL="828126" indent="0" algn="ctr">
              <a:buNone/>
              <a:defRPr sz="1631"/>
            </a:lvl3pPr>
            <a:lvl4pPr marL="1242187" indent="0" algn="ctr">
              <a:buNone/>
              <a:defRPr sz="1450"/>
            </a:lvl4pPr>
            <a:lvl5pPr marL="1656251" indent="0" algn="ctr">
              <a:buNone/>
              <a:defRPr sz="1450"/>
            </a:lvl5pPr>
            <a:lvl6pPr marL="2070313" indent="0" algn="ctr">
              <a:buNone/>
              <a:defRPr sz="1450"/>
            </a:lvl6pPr>
            <a:lvl7pPr marL="2484377" indent="0" algn="ctr">
              <a:buNone/>
              <a:defRPr sz="1450"/>
            </a:lvl7pPr>
            <a:lvl8pPr marL="2898440" indent="0" algn="ctr">
              <a:buNone/>
              <a:defRPr sz="1450"/>
            </a:lvl8pPr>
            <a:lvl9pPr marL="3312502" indent="0" algn="ctr">
              <a:buNone/>
              <a:defRPr sz="145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200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018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416" y="1750109"/>
            <a:ext cx="10510123" cy="2920094"/>
          </a:xfrm>
        </p:spPr>
        <p:txBody>
          <a:bodyPr anchor="b"/>
          <a:lstStyle>
            <a:lvl1pPr>
              <a:defRPr sz="5433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416" y="4697826"/>
            <a:ext cx="10510123" cy="1535608"/>
          </a:xfrm>
        </p:spPr>
        <p:txBody>
          <a:bodyPr/>
          <a:lstStyle>
            <a:lvl1pPr marL="0" indent="0">
              <a:buNone/>
              <a:defRPr sz="2172">
                <a:solidFill>
                  <a:schemeClr val="tx1">
                    <a:tint val="75000"/>
                  </a:schemeClr>
                </a:solidFill>
              </a:defRPr>
            </a:lvl1pPr>
            <a:lvl2pPr marL="414063" indent="0">
              <a:buNone/>
              <a:defRPr sz="1811">
                <a:solidFill>
                  <a:schemeClr val="tx1">
                    <a:tint val="75000"/>
                  </a:schemeClr>
                </a:solidFill>
              </a:defRPr>
            </a:lvl2pPr>
            <a:lvl3pPr marL="828126" indent="0">
              <a:buNone/>
              <a:defRPr sz="1631">
                <a:solidFill>
                  <a:schemeClr val="tx1">
                    <a:tint val="75000"/>
                  </a:schemeClr>
                </a:solidFill>
              </a:defRPr>
            </a:lvl3pPr>
            <a:lvl4pPr marL="1242187" indent="0">
              <a:buNone/>
              <a:defRPr sz="1450">
                <a:solidFill>
                  <a:schemeClr val="tx1">
                    <a:tint val="75000"/>
                  </a:schemeClr>
                </a:solidFill>
              </a:defRPr>
            </a:lvl4pPr>
            <a:lvl5pPr marL="1656251" indent="0">
              <a:buNone/>
              <a:defRPr sz="1450">
                <a:solidFill>
                  <a:schemeClr val="tx1">
                    <a:tint val="75000"/>
                  </a:schemeClr>
                </a:solidFill>
              </a:defRPr>
            </a:lvl5pPr>
            <a:lvl6pPr marL="2070313" indent="0">
              <a:buNone/>
              <a:defRPr sz="1450">
                <a:solidFill>
                  <a:schemeClr val="tx1">
                    <a:tint val="75000"/>
                  </a:schemeClr>
                </a:solidFill>
              </a:defRPr>
            </a:lvl6pPr>
            <a:lvl7pPr marL="2484377" indent="0">
              <a:buNone/>
              <a:defRPr sz="1450">
                <a:solidFill>
                  <a:schemeClr val="tx1">
                    <a:tint val="75000"/>
                  </a:schemeClr>
                </a:solidFill>
              </a:defRPr>
            </a:lvl7pPr>
            <a:lvl8pPr marL="2898440" indent="0">
              <a:buNone/>
              <a:defRPr sz="1450">
                <a:solidFill>
                  <a:schemeClr val="tx1">
                    <a:tint val="75000"/>
                  </a:schemeClr>
                </a:solidFill>
              </a:defRPr>
            </a:lvl8pPr>
            <a:lvl9pPr marL="3312502" indent="0">
              <a:buNone/>
              <a:defRPr sz="14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975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765" y="1868730"/>
            <a:ext cx="5178901" cy="44540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8988" y="1868730"/>
            <a:ext cx="5178901" cy="44540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071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34.xml"/><Relationship Id="rId4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4" y="1159949"/>
            <a:ext cx="11942742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3803"/>
          </a:p>
        </p:txBody>
      </p:sp>
      <p:sp>
        <p:nvSpPr>
          <p:cNvPr id="17" name="bg object 17"/>
          <p:cNvSpPr/>
          <p:nvPr/>
        </p:nvSpPr>
        <p:spPr>
          <a:xfrm>
            <a:off x="141280" y="153955"/>
            <a:ext cx="11942742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3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7666" y="2344058"/>
            <a:ext cx="1043032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3121" y="6528530"/>
            <a:ext cx="3899408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282" y="6528530"/>
            <a:ext cx="2802700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3668" y="6528530"/>
            <a:ext cx="2802700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609265">
        <a:defRPr>
          <a:latin typeface="+mn-lt"/>
          <a:ea typeface="+mn-ea"/>
          <a:cs typeface="+mn-cs"/>
        </a:defRPr>
      </a:lvl2pPr>
      <a:lvl3pPr marL="1218529">
        <a:defRPr>
          <a:latin typeface="+mn-lt"/>
          <a:ea typeface="+mn-ea"/>
          <a:cs typeface="+mn-cs"/>
        </a:defRPr>
      </a:lvl3pPr>
      <a:lvl4pPr marL="1827794">
        <a:defRPr>
          <a:latin typeface="+mn-lt"/>
          <a:ea typeface="+mn-ea"/>
          <a:cs typeface="+mn-cs"/>
        </a:defRPr>
      </a:lvl4pPr>
      <a:lvl5pPr marL="2437059">
        <a:defRPr>
          <a:latin typeface="+mn-lt"/>
          <a:ea typeface="+mn-ea"/>
          <a:cs typeface="+mn-cs"/>
        </a:defRPr>
      </a:lvl5pPr>
      <a:lvl6pPr marL="3046324">
        <a:defRPr>
          <a:latin typeface="+mn-lt"/>
          <a:ea typeface="+mn-ea"/>
          <a:cs typeface="+mn-cs"/>
        </a:defRPr>
      </a:lvl6pPr>
      <a:lvl7pPr marL="3655588">
        <a:defRPr>
          <a:latin typeface="+mn-lt"/>
          <a:ea typeface="+mn-ea"/>
          <a:cs typeface="+mn-cs"/>
        </a:defRPr>
      </a:lvl7pPr>
      <a:lvl8pPr marL="4264853">
        <a:defRPr>
          <a:latin typeface="+mn-lt"/>
          <a:ea typeface="+mn-ea"/>
          <a:cs typeface="+mn-cs"/>
        </a:defRPr>
      </a:lvl8pPr>
      <a:lvl9pPr marL="487411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609265">
        <a:defRPr>
          <a:latin typeface="+mn-lt"/>
          <a:ea typeface="+mn-ea"/>
          <a:cs typeface="+mn-cs"/>
        </a:defRPr>
      </a:lvl2pPr>
      <a:lvl3pPr marL="1218529">
        <a:defRPr>
          <a:latin typeface="+mn-lt"/>
          <a:ea typeface="+mn-ea"/>
          <a:cs typeface="+mn-cs"/>
        </a:defRPr>
      </a:lvl3pPr>
      <a:lvl4pPr marL="1827794">
        <a:defRPr>
          <a:latin typeface="+mn-lt"/>
          <a:ea typeface="+mn-ea"/>
          <a:cs typeface="+mn-cs"/>
        </a:defRPr>
      </a:lvl4pPr>
      <a:lvl5pPr marL="2437059">
        <a:defRPr>
          <a:latin typeface="+mn-lt"/>
          <a:ea typeface="+mn-ea"/>
          <a:cs typeface="+mn-cs"/>
        </a:defRPr>
      </a:lvl5pPr>
      <a:lvl6pPr marL="3046324">
        <a:defRPr>
          <a:latin typeface="+mn-lt"/>
          <a:ea typeface="+mn-ea"/>
          <a:cs typeface="+mn-cs"/>
        </a:defRPr>
      </a:lvl6pPr>
      <a:lvl7pPr marL="3655588">
        <a:defRPr>
          <a:latin typeface="+mn-lt"/>
          <a:ea typeface="+mn-ea"/>
          <a:cs typeface="+mn-cs"/>
        </a:defRPr>
      </a:lvl7pPr>
      <a:lvl8pPr marL="4264853">
        <a:defRPr>
          <a:latin typeface="+mn-lt"/>
          <a:ea typeface="+mn-ea"/>
          <a:cs typeface="+mn-cs"/>
        </a:defRPr>
      </a:lvl8pPr>
      <a:lvl9pPr marL="4874118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765" y="373746"/>
            <a:ext cx="10510123" cy="135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765" y="1868730"/>
            <a:ext cx="10510123" cy="4454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765" y="6506431"/>
            <a:ext cx="2741771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25611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25611"/>
              <a:t>2/1/2021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6498" y="6506431"/>
            <a:ext cx="4112657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25611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6115" y="6506431"/>
            <a:ext cx="2741771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25611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25611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73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l" defTabSz="828126" rtl="0" eaLnBrk="1" latinLnBrk="0" hangingPunct="1">
        <a:lnSpc>
          <a:spcPct val="90000"/>
        </a:lnSpc>
        <a:spcBef>
          <a:spcPct val="0"/>
        </a:spcBef>
        <a:buNone/>
        <a:defRPr sz="398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033" indent="-207033" algn="l" defTabSz="828126" rtl="0" eaLnBrk="1" latinLnBrk="0" hangingPunct="1">
        <a:lnSpc>
          <a:spcPct val="90000"/>
        </a:lnSpc>
        <a:spcBef>
          <a:spcPts val="905"/>
        </a:spcBef>
        <a:buFont typeface="Arial" panose="020B0604020202020204" pitchFamily="34" charset="0"/>
        <a:buChar char="•"/>
        <a:defRPr sz="2536" kern="1200">
          <a:solidFill>
            <a:schemeClr val="tx1"/>
          </a:solidFill>
          <a:latin typeface="+mn-lt"/>
          <a:ea typeface="+mn-ea"/>
          <a:cs typeface="+mn-cs"/>
        </a:defRPr>
      </a:lvl1pPr>
      <a:lvl2pPr marL="621094" indent="-207033" algn="l" defTabSz="828126" rtl="0" eaLnBrk="1" latinLnBrk="0" hangingPunct="1">
        <a:lnSpc>
          <a:spcPct val="90000"/>
        </a:lnSpc>
        <a:spcBef>
          <a:spcPts val="453"/>
        </a:spcBef>
        <a:buFont typeface="Arial" panose="020B0604020202020204" pitchFamily="34" charset="0"/>
        <a:buChar char="•"/>
        <a:defRPr sz="2172" kern="1200">
          <a:solidFill>
            <a:schemeClr val="tx1"/>
          </a:solidFill>
          <a:latin typeface="+mn-lt"/>
          <a:ea typeface="+mn-ea"/>
          <a:cs typeface="+mn-cs"/>
        </a:defRPr>
      </a:lvl2pPr>
      <a:lvl3pPr marL="1035157" indent="-207033" algn="l" defTabSz="828126" rtl="0" eaLnBrk="1" latinLnBrk="0" hangingPunct="1">
        <a:lnSpc>
          <a:spcPct val="90000"/>
        </a:lnSpc>
        <a:spcBef>
          <a:spcPts val="453"/>
        </a:spcBef>
        <a:buFont typeface="Arial" panose="020B0604020202020204" pitchFamily="34" charset="0"/>
        <a:buChar char="•"/>
        <a:defRPr sz="1811" kern="1200">
          <a:solidFill>
            <a:schemeClr val="tx1"/>
          </a:solidFill>
          <a:latin typeface="+mn-lt"/>
          <a:ea typeface="+mn-ea"/>
          <a:cs typeface="+mn-cs"/>
        </a:defRPr>
      </a:lvl3pPr>
      <a:lvl4pPr marL="1449220" indent="-207033" algn="l" defTabSz="828126" rtl="0" eaLnBrk="1" latinLnBrk="0" hangingPunct="1">
        <a:lnSpc>
          <a:spcPct val="90000"/>
        </a:lnSpc>
        <a:spcBef>
          <a:spcPts val="45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4pPr>
      <a:lvl5pPr marL="1863283" indent="-207033" algn="l" defTabSz="828126" rtl="0" eaLnBrk="1" latinLnBrk="0" hangingPunct="1">
        <a:lnSpc>
          <a:spcPct val="90000"/>
        </a:lnSpc>
        <a:spcBef>
          <a:spcPts val="45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5pPr>
      <a:lvl6pPr marL="2277345" indent="-207033" algn="l" defTabSz="828126" rtl="0" eaLnBrk="1" latinLnBrk="0" hangingPunct="1">
        <a:lnSpc>
          <a:spcPct val="90000"/>
        </a:lnSpc>
        <a:spcBef>
          <a:spcPts val="45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6pPr>
      <a:lvl7pPr marL="2691408" indent="-207033" algn="l" defTabSz="828126" rtl="0" eaLnBrk="1" latinLnBrk="0" hangingPunct="1">
        <a:lnSpc>
          <a:spcPct val="90000"/>
        </a:lnSpc>
        <a:spcBef>
          <a:spcPts val="45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7pPr>
      <a:lvl8pPr marL="3105471" indent="-207033" algn="l" defTabSz="828126" rtl="0" eaLnBrk="1" latinLnBrk="0" hangingPunct="1">
        <a:lnSpc>
          <a:spcPct val="90000"/>
        </a:lnSpc>
        <a:spcBef>
          <a:spcPts val="45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8pPr>
      <a:lvl9pPr marL="3519535" indent="-207033" algn="l" defTabSz="828126" rtl="0" eaLnBrk="1" latinLnBrk="0" hangingPunct="1">
        <a:lnSpc>
          <a:spcPct val="90000"/>
        </a:lnSpc>
        <a:spcBef>
          <a:spcPts val="45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8126" rtl="0" eaLnBrk="1" latinLnBrk="0" hangingPunct="1"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414063" algn="l" defTabSz="828126" rtl="0" eaLnBrk="1" latinLnBrk="0" hangingPunct="1">
        <a:defRPr sz="1631" kern="1200">
          <a:solidFill>
            <a:schemeClr val="tx1"/>
          </a:solidFill>
          <a:latin typeface="+mn-lt"/>
          <a:ea typeface="+mn-ea"/>
          <a:cs typeface="+mn-cs"/>
        </a:defRPr>
      </a:lvl2pPr>
      <a:lvl3pPr marL="828126" algn="l" defTabSz="828126" rtl="0" eaLnBrk="1" latinLnBrk="0" hangingPunct="1">
        <a:defRPr sz="1631" kern="1200">
          <a:solidFill>
            <a:schemeClr val="tx1"/>
          </a:solidFill>
          <a:latin typeface="+mn-lt"/>
          <a:ea typeface="+mn-ea"/>
          <a:cs typeface="+mn-cs"/>
        </a:defRPr>
      </a:lvl3pPr>
      <a:lvl4pPr marL="1242187" algn="l" defTabSz="828126" rtl="0" eaLnBrk="1" latinLnBrk="0" hangingPunct="1">
        <a:defRPr sz="1631" kern="1200">
          <a:solidFill>
            <a:schemeClr val="tx1"/>
          </a:solidFill>
          <a:latin typeface="+mn-lt"/>
          <a:ea typeface="+mn-ea"/>
          <a:cs typeface="+mn-cs"/>
        </a:defRPr>
      </a:lvl4pPr>
      <a:lvl5pPr marL="1656251" algn="l" defTabSz="828126" rtl="0" eaLnBrk="1" latinLnBrk="0" hangingPunct="1">
        <a:defRPr sz="1631" kern="1200">
          <a:solidFill>
            <a:schemeClr val="tx1"/>
          </a:solidFill>
          <a:latin typeface="+mn-lt"/>
          <a:ea typeface="+mn-ea"/>
          <a:cs typeface="+mn-cs"/>
        </a:defRPr>
      </a:lvl5pPr>
      <a:lvl6pPr marL="2070313" algn="l" defTabSz="828126" rtl="0" eaLnBrk="1" latinLnBrk="0" hangingPunct="1">
        <a:defRPr sz="1631" kern="1200">
          <a:solidFill>
            <a:schemeClr val="tx1"/>
          </a:solidFill>
          <a:latin typeface="+mn-lt"/>
          <a:ea typeface="+mn-ea"/>
          <a:cs typeface="+mn-cs"/>
        </a:defRPr>
      </a:lvl6pPr>
      <a:lvl7pPr marL="2484377" algn="l" defTabSz="828126" rtl="0" eaLnBrk="1" latinLnBrk="0" hangingPunct="1">
        <a:defRPr sz="1631" kern="1200">
          <a:solidFill>
            <a:schemeClr val="tx1"/>
          </a:solidFill>
          <a:latin typeface="+mn-lt"/>
          <a:ea typeface="+mn-ea"/>
          <a:cs typeface="+mn-cs"/>
        </a:defRPr>
      </a:lvl7pPr>
      <a:lvl8pPr marL="2898440" algn="l" defTabSz="828126" rtl="0" eaLnBrk="1" latinLnBrk="0" hangingPunct="1">
        <a:defRPr sz="1631" kern="1200">
          <a:solidFill>
            <a:schemeClr val="tx1"/>
          </a:solidFill>
          <a:latin typeface="+mn-lt"/>
          <a:ea typeface="+mn-ea"/>
          <a:cs typeface="+mn-cs"/>
        </a:defRPr>
      </a:lvl8pPr>
      <a:lvl9pPr marL="3312502" algn="l" defTabSz="828126" rtl="0" eaLnBrk="1" latinLnBrk="0" hangingPunct="1">
        <a:defRPr sz="16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764" y="373746"/>
            <a:ext cx="10510123" cy="135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764" y="1868730"/>
            <a:ext cx="10510123" cy="4454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764" y="6506431"/>
            <a:ext cx="2741771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35900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35900"/>
              <a:t>2/1/2021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6497" y="6506431"/>
            <a:ext cx="4112657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359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6115" y="6506431"/>
            <a:ext cx="2741771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35900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359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86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xStyles>
    <p:titleStyle>
      <a:lvl1pPr algn="l" defTabSz="848145" rtl="0" eaLnBrk="1" latinLnBrk="0" hangingPunct="1">
        <a:lnSpc>
          <a:spcPct val="90000"/>
        </a:lnSpc>
        <a:spcBef>
          <a:spcPct val="0"/>
        </a:spcBef>
        <a:buNone/>
        <a:defRPr sz="40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2037" indent="-212037" algn="l" defTabSz="848145" rtl="0" eaLnBrk="1" latinLnBrk="0" hangingPunct="1">
        <a:lnSpc>
          <a:spcPct val="90000"/>
        </a:lnSpc>
        <a:spcBef>
          <a:spcPts val="927"/>
        </a:spcBef>
        <a:buFont typeface="Arial" panose="020B0604020202020204" pitchFamily="34" charset="0"/>
        <a:buChar char="•"/>
        <a:defRPr sz="2597" kern="1200">
          <a:solidFill>
            <a:schemeClr val="tx1"/>
          </a:solidFill>
          <a:latin typeface="+mn-lt"/>
          <a:ea typeface="+mn-ea"/>
          <a:cs typeface="+mn-cs"/>
        </a:defRPr>
      </a:lvl1pPr>
      <a:lvl2pPr marL="636109" indent="-212037" algn="l" defTabSz="848145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2225" kern="1200">
          <a:solidFill>
            <a:schemeClr val="tx1"/>
          </a:solidFill>
          <a:latin typeface="+mn-lt"/>
          <a:ea typeface="+mn-ea"/>
          <a:cs typeface="+mn-cs"/>
        </a:defRPr>
      </a:lvl2pPr>
      <a:lvl3pPr marL="1060182" indent="-212037" algn="l" defTabSz="848145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1855" kern="1200">
          <a:solidFill>
            <a:schemeClr val="tx1"/>
          </a:solidFill>
          <a:latin typeface="+mn-lt"/>
          <a:ea typeface="+mn-ea"/>
          <a:cs typeface="+mn-cs"/>
        </a:defRPr>
      </a:lvl3pPr>
      <a:lvl4pPr marL="1484254" indent="-212037" algn="l" defTabSz="848145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4pPr>
      <a:lvl5pPr marL="1908327" indent="-212037" algn="l" defTabSz="848145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5pPr>
      <a:lvl6pPr marL="2332399" indent="-212037" algn="l" defTabSz="848145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6pPr>
      <a:lvl7pPr marL="2756472" indent="-212037" algn="l" defTabSz="848145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7pPr>
      <a:lvl8pPr marL="3180544" indent="-212037" algn="l" defTabSz="848145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8pPr>
      <a:lvl9pPr marL="3604618" indent="-212037" algn="l" defTabSz="848145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8145" rtl="0" eaLnBrk="1" latinLnBrk="0" hangingPunct="1">
        <a:defRPr sz="1670" kern="1200">
          <a:solidFill>
            <a:schemeClr val="tx1"/>
          </a:solidFill>
          <a:latin typeface="+mn-lt"/>
          <a:ea typeface="+mn-ea"/>
          <a:cs typeface="+mn-cs"/>
        </a:defRPr>
      </a:lvl1pPr>
      <a:lvl2pPr marL="424072" algn="l" defTabSz="848145" rtl="0" eaLnBrk="1" latinLnBrk="0" hangingPunct="1">
        <a:defRPr sz="1670" kern="1200">
          <a:solidFill>
            <a:schemeClr val="tx1"/>
          </a:solidFill>
          <a:latin typeface="+mn-lt"/>
          <a:ea typeface="+mn-ea"/>
          <a:cs typeface="+mn-cs"/>
        </a:defRPr>
      </a:lvl2pPr>
      <a:lvl3pPr marL="848145" algn="l" defTabSz="848145" rtl="0" eaLnBrk="1" latinLnBrk="0" hangingPunct="1">
        <a:defRPr sz="1670" kern="1200">
          <a:solidFill>
            <a:schemeClr val="tx1"/>
          </a:solidFill>
          <a:latin typeface="+mn-lt"/>
          <a:ea typeface="+mn-ea"/>
          <a:cs typeface="+mn-cs"/>
        </a:defRPr>
      </a:lvl3pPr>
      <a:lvl4pPr marL="1272217" algn="l" defTabSz="848145" rtl="0" eaLnBrk="1" latinLnBrk="0" hangingPunct="1">
        <a:defRPr sz="1670" kern="1200">
          <a:solidFill>
            <a:schemeClr val="tx1"/>
          </a:solidFill>
          <a:latin typeface="+mn-lt"/>
          <a:ea typeface="+mn-ea"/>
          <a:cs typeface="+mn-cs"/>
        </a:defRPr>
      </a:lvl4pPr>
      <a:lvl5pPr marL="1696291" algn="l" defTabSz="848145" rtl="0" eaLnBrk="1" latinLnBrk="0" hangingPunct="1">
        <a:defRPr sz="1670" kern="1200">
          <a:solidFill>
            <a:schemeClr val="tx1"/>
          </a:solidFill>
          <a:latin typeface="+mn-lt"/>
          <a:ea typeface="+mn-ea"/>
          <a:cs typeface="+mn-cs"/>
        </a:defRPr>
      </a:lvl5pPr>
      <a:lvl6pPr marL="2120362" algn="l" defTabSz="848145" rtl="0" eaLnBrk="1" latinLnBrk="0" hangingPunct="1">
        <a:defRPr sz="1670" kern="1200">
          <a:solidFill>
            <a:schemeClr val="tx1"/>
          </a:solidFill>
          <a:latin typeface="+mn-lt"/>
          <a:ea typeface="+mn-ea"/>
          <a:cs typeface="+mn-cs"/>
        </a:defRPr>
      </a:lvl6pPr>
      <a:lvl7pPr marL="2544436" algn="l" defTabSz="848145" rtl="0" eaLnBrk="1" latinLnBrk="0" hangingPunct="1">
        <a:defRPr sz="1670" kern="1200">
          <a:solidFill>
            <a:schemeClr val="tx1"/>
          </a:solidFill>
          <a:latin typeface="+mn-lt"/>
          <a:ea typeface="+mn-ea"/>
          <a:cs typeface="+mn-cs"/>
        </a:defRPr>
      </a:lvl7pPr>
      <a:lvl8pPr marL="2968508" algn="l" defTabSz="848145" rtl="0" eaLnBrk="1" latinLnBrk="0" hangingPunct="1">
        <a:defRPr sz="1670" kern="1200">
          <a:solidFill>
            <a:schemeClr val="tx1"/>
          </a:solidFill>
          <a:latin typeface="+mn-lt"/>
          <a:ea typeface="+mn-ea"/>
          <a:cs typeface="+mn-cs"/>
        </a:defRPr>
      </a:lvl8pPr>
      <a:lvl9pPr marL="3392581" algn="l" defTabSz="848145" rtl="0" eaLnBrk="1" latinLnBrk="0" hangingPunct="1">
        <a:defRPr sz="16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4" y="1159950"/>
            <a:ext cx="11942742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3713"/>
          </a:p>
        </p:txBody>
      </p:sp>
      <p:sp>
        <p:nvSpPr>
          <p:cNvPr id="17" name="bg object 17"/>
          <p:cNvSpPr/>
          <p:nvPr/>
        </p:nvSpPr>
        <p:spPr>
          <a:xfrm>
            <a:off x="141280" y="153955"/>
            <a:ext cx="11942742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713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4" y="221587"/>
            <a:ext cx="10914407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7667" y="2344058"/>
            <a:ext cx="1043032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3121" y="6528531"/>
            <a:ext cx="3899408" cy="590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282" y="6528531"/>
            <a:ext cx="2802700" cy="590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3668" y="6528531"/>
            <a:ext cx="2802700" cy="590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92506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94883">
        <a:defRPr>
          <a:latin typeface="+mn-lt"/>
          <a:ea typeface="+mn-ea"/>
          <a:cs typeface="+mn-cs"/>
        </a:defRPr>
      </a:lvl2pPr>
      <a:lvl3pPr marL="1189767">
        <a:defRPr>
          <a:latin typeface="+mn-lt"/>
          <a:ea typeface="+mn-ea"/>
          <a:cs typeface="+mn-cs"/>
        </a:defRPr>
      </a:lvl3pPr>
      <a:lvl4pPr marL="1784651">
        <a:defRPr>
          <a:latin typeface="+mn-lt"/>
          <a:ea typeface="+mn-ea"/>
          <a:cs typeface="+mn-cs"/>
        </a:defRPr>
      </a:lvl4pPr>
      <a:lvl5pPr marL="2379535">
        <a:defRPr>
          <a:latin typeface="+mn-lt"/>
          <a:ea typeface="+mn-ea"/>
          <a:cs typeface="+mn-cs"/>
        </a:defRPr>
      </a:lvl5pPr>
      <a:lvl6pPr marL="2974419">
        <a:defRPr>
          <a:latin typeface="+mn-lt"/>
          <a:ea typeface="+mn-ea"/>
          <a:cs typeface="+mn-cs"/>
        </a:defRPr>
      </a:lvl6pPr>
      <a:lvl7pPr marL="3569301">
        <a:defRPr>
          <a:latin typeface="+mn-lt"/>
          <a:ea typeface="+mn-ea"/>
          <a:cs typeface="+mn-cs"/>
        </a:defRPr>
      </a:lvl7pPr>
      <a:lvl8pPr marL="4164186">
        <a:defRPr>
          <a:latin typeface="+mn-lt"/>
          <a:ea typeface="+mn-ea"/>
          <a:cs typeface="+mn-cs"/>
        </a:defRPr>
      </a:lvl8pPr>
      <a:lvl9pPr marL="475906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94883">
        <a:defRPr>
          <a:latin typeface="+mn-lt"/>
          <a:ea typeface="+mn-ea"/>
          <a:cs typeface="+mn-cs"/>
        </a:defRPr>
      </a:lvl2pPr>
      <a:lvl3pPr marL="1189767">
        <a:defRPr>
          <a:latin typeface="+mn-lt"/>
          <a:ea typeface="+mn-ea"/>
          <a:cs typeface="+mn-cs"/>
        </a:defRPr>
      </a:lvl3pPr>
      <a:lvl4pPr marL="1784651">
        <a:defRPr>
          <a:latin typeface="+mn-lt"/>
          <a:ea typeface="+mn-ea"/>
          <a:cs typeface="+mn-cs"/>
        </a:defRPr>
      </a:lvl4pPr>
      <a:lvl5pPr marL="2379535">
        <a:defRPr>
          <a:latin typeface="+mn-lt"/>
          <a:ea typeface="+mn-ea"/>
          <a:cs typeface="+mn-cs"/>
        </a:defRPr>
      </a:lvl5pPr>
      <a:lvl6pPr marL="2974419">
        <a:defRPr>
          <a:latin typeface="+mn-lt"/>
          <a:ea typeface="+mn-ea"/>
          <a:cs typeface="+mn-cs"/>
        </a:defRPr>
      </a:lvl6pPr>
      <a:lvl7pPr marL="3569301">
        <a:defRPr>
          <a:latin typeface="+mn-lt"/>
          <a:ea typeface="+mn-ea"/>
          <a:cs typeface="+mn-cs"/>
        </a:defRPr>
      </a:lvl7pPr>
      <a:lvl8pPr marL="4164186">
        <a:defRPr>
          <a:latin typeface="+mn-lt"/>
          <a:ea typeface="+mn-ea"/>
          <a:cs typeface="+mn-cs"/>
        </a:defRPr>
      </a:lvl8pPr>
      <a:lvl9pPr marL="475906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1904"/>
            <a:ext cx="12185650" cy="172777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39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29402" y="496334"/>
            <a:ext cx="5126847" cy="1142244"/>
          </a:xfrm>
          <a:prstGeom prst="rect">
            <a:avLst/>
          </a:prstGeom>
        </p:spPr>
        <p:txBody>
          <a:bodyPr vert="horz" wrap="square" lIns="0" tIns="19462" rIns="0" bIns="0" rtlCol="0" anchor="ctr">
            <a:spAutoFit/>
          </a:bodyPr>
          <a:lstStyle/>
          <a:p>
            <a:pPr marL="16925" algn="ctr">
              <a:spcBef>
                <a:spcPts val="152"/>
              </a:spcBef>
            </a:pPr>
            <a:r>
              <a:rPr lang="en-US" sz="7196" dirty="0" smtClean="0"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ONA TILI</a:t>
            </a:r>
            <a:endParaRPr sz="7196" dirty="0"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889754" y="311807"/>
            <a:ext cx="1792457" cy="1218565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717686" y="20765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39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399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9802506" y="592951"/>
            <a:ext cx="1879705" cy="928767"/>
          </a:xfrm>
          <a:prstGeom prst="rect">
            <a:avLst/>
          </a:prstGeom>
        </p:spPr>
        <p:txBody>
          <a:bodyPr vert="horz" wrap="square" lIns="0" tIns="21156" rIns="0" bIns="0" rtlCol="0">
            <a:spAutoFit/>
          </a:bodyPr>
          <a:lstStyle/>
          <a:p>
            <a:pPr>
              <a:spcBef>
                <a:spcPts val="167"/>
              </a:spcBef>
            </a:pPr>
            <a:r>
              <a:rPr lang="en-US" sz="3731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731" b="1" spc="13" dirty="0" smtClean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</a:t>
            </a:r>
            <a:r>
              <a:rPr lang="ru-RU" sz="3731" b="1" spc="13" dirty="0" smtClean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1" b="1" spc="13" dirty="0" err="1" smtClean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3731" b="1" spc="13" dirty="0">
              <a:solidFill>
                <a:srgbClr val="FEFEF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67"/>
              </a:spcBef>
            </a:pPr>
            <a:r>
              <a:rPr lang="en-US" sz="1999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373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637257" y="1130156"/>
            <a:ext cx="1107890" cy="508422"/>
          </a:xfrm>
          <a:prstGeom prst="rect">
            <a:avLst/>
          </a:prstGeom>
        </p:spPr>
        <p:txBody>
          <a:bodyPr vert="horz" wrap="square" lIns="0" tIns="16079" rIns="0" bIns="0" rtlCol="0">
            <a:spAutoFit/>
          </a:bodyPr>
          <a:lstStyle/>
          <a:p>
            <a:pPr algn="ctr">
              <a:spcBef>
                <a:spcPts val="127"/>
              </a:spcBef>
            </a:pPr>
            <a:endParaRPr sz="3198" dirty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1699" y="2397039"/>
            <a:ext cx="184635" cy="6820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834"/>
          </a:p>
        </p:txBody>
      </p:sp>
      <p:sp>
        <p:nvSpPr>
          <p:cNvPr id="15" name="TextBox 14"/>
          <p:cNvSpPr txBox="1"/>
          <p:nvPr/>
        </p:nvSpPr>
        <p:spPr>
          <a:xfrm>
            <a:off x="1356528" y="2223790"/>
            <a:ext cx="1094676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MAVZU: GAPNING IKKINCHI DARAJALI BO‘LAKLARI YUZASIDAN TAHLIL</a:t>
            </a:r>
          </a:p>
          <a:p>
            <a:pPr algn="ctr"/>
            <a:endParaRPr lang="en-US" sz="40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(77-dars)</a:t>
            </a:r>
            <a:endParaRPr lang="ru-RU" sz="4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object 32"/>
          <p:cNvGrpSpPr/>
          <p:nvPr/>
        </p:nvGrpSpPr>
        <p:grpSpPr>
          <a:xfrm>
            <a:off x="609283" y="362004"/>
            <a:ext cx="1089200" cy="913924"/>
            <a:chOff x="351125" y="318378"/>
            <a:chExt cx="437515" cy="419100"/>
          </a:xfrm>
        </p:grpSpPr>
        <p:sp>
          <p:nvSpPr>
            <p:cNvPr id="18" name="object 33"/>
            <p:cNvSpPr/>
            <p:nvPr/>
          </p:nvSpPr>
          <p:spPr>
            <a:xfrm>
              <a:off x="351125" y="354807"/>
              <a:ext cx="127505" cy="1912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  <p:sp>
          <p:nvSpPr>
            <p:cNvPr id="19" name="object 34"/>
            <p:cNvSpPr/>
            <p:nvPr/>
          </p:nvSpPr>
          <p:spPr>
            <a:xfrm>
              <a:off x="505955" y="318378"/>
              <a:ext cx="127504" cy="22768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  <p:sp>
          <p:nvSpPr>
            <p:cNvPr id="20" name="object 35"/>
            <p:cNvSpPr/>
            <p:nvPr/>
          </p:nvSpPr>
          <p:spPr>
            <a:xfrm>
              <a:off x="660783" y="391239"/>
              <a:ext cx="127505" cy="15482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  <p:sp>
          <p:nvSpPr>
            <p:cNvPr id="21" name="object 36"/>
            <p:cNvSpPr/>
            <p:nvPr/>
          </p:nvSpPr>
          <p:spPr>
            <a:xfrm>
              <a:off x="469524" y="573389"/>
              <a:ext cx="245902" cy="16393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</p:grpSp>
      <p:sp>
        <p:nvSpPr>
          <p:cNvPr id="4" name="Скругленный прямоугольник 3"/>
          <p:cNvSpPr/>
          <p:nvPr/>
        </p:nvSpPr>
        <p:spPr>
          <a:xfrm>
            <a:off x="539616" y="2062955"/>
            <a:ext cx="838200" cy="2115146"/>
          </a:xfrm>
          <a:prstGeom prst="round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18328" y="4435256"/>
            <a:ext cx="838200" cy="2115146"/>
          </a:xfrm>
          <a:prstGeom prst="round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826" y="67291"/>
            <a:ext cx="1464712" cy="157128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34002" y="3890962"/>
            <a:ext cx="2590800" cy="240214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42373" y="3890962"/>
            <a:ext cx="3861145" cy="2485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35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681"/>
            <a:ext cx="12212955" cy="1015663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152-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4025" y="1376362"/>
            <a:ext cx="11049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Farobiydan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so‘radilar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Kimning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kuchliroq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senikimi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Arastunikimi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Farobiy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shunday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qaytardi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o‘sha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zamonda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yashab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uchrashganimda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qo‘lida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tahsil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olganimda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shogirdlari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safidan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joy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olgan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bo‘lardim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06625" y="36738"/>
            <a:ext cx="7543800" cy="106203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Kamtarlik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ulug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‘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fazilat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13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681"/>
            <a:ext cx="12212955" cy="1015663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153-topshiriq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4777" y="1147762"/>
            <a:ext cx="11963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Farobiydan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so‘radilar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just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Kimning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bilimi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kuchliroq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senikimi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Arastunikimi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algn="just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Farobiy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shunday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qaytardi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just"/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Выноска со стрелкой вниз 2"/>
          <p:cNvSpPr/>
          <p:nvPr/>
        </p:nvSpPr>
        <p:spPr>
          <a:xfrm>
            <a:off x="301625" y="3128962"/>
            <a:ext cx="11658600" cy="1524000"/>
          </a:xfrm>
          <a:prstGeom prst="downArrow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gap </a:t>
            </a:r>
            <a:r>
              <a:rPr lang="en-US" sz="4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tarkibidagi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to‘ldiruvchi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3086" y="4957762"/>
            <a:ext cx="6400800" cy="838200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Farobiydan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kimdan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трелка влево 4"/>
          <p:cNvSpPr/>
          <p:nvPr/>
        </p:nvSpPr>
        <p:spPr>
          <a:xfrm>
            <a:off x="6910734" y="4233862"/>
            <a:ext cx="4724400" cy="2286000"/>
          </a:xfrm>
          <a:prstGeom prst="lef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Vositali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to‘ldiruvchi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42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681"/>
            <a:ext cx="12212955" cy="1015663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153-topshiriq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4777" y="1147762"/>
            <a:ext cx="11963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Farobiy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shunday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qaytardi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just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– Men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o‘sha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zamonda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yashab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uchrashganimda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qo‘lida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tahsil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olganimda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shogirdlari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safidan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joy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olgan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bo‘lardim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1625" y="4494924"/>
            <a:ext cx="6400800" cy="1224838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sz="4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трелка влево 4"/>
          <p:cNvSpPr/>
          <p:nvPr/>
        </p:nvSpPr>
        <p:spPr>
          <a:xfrm>
            <a:off x="6931025" y="3998517"/>
            <a:ext cx="4838007" cy="2559445"/>
          </a:xfrm>
          <a:prstGeom prst="lef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Vositali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to‘ldiruvchi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514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768"/>
            <a:ext cx="12185650" cy="750994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TOPSHIRIQ:</a:t>
            </a:r>
            <a:endParaRPr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5247" y="1425624"/>
            <a:ext cx="114341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8107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36575" y="995362"/>
            <a:ext cx="846457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154-topshiriq.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Ulug‘bekning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shogirdi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matnidagi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ajratilgan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so‘zlarning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ma’nosini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lug‘at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daftaringizga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ko‘chiring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hamda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sintaktik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qiling</a:t>
            </a:r>
            <a:r>
              <a:rPr lang="en-US" sz="3600" b="1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ctr">
              <a:buFont typeface="Wingdings" panose="05000000000000000000" pitchFamily="2" charset="2"/>
              <a:buChar char="v"/>
            </a:pPr>
            <a:endParaRPr lang="en-US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4" descr="Shopping list - Free education ic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625" y="385545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Story - Free education ic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28" y="1223962"/>
            <a:ext cx="2072422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63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8415" y="-135072"/>
            <a:ext cx="12204065" cy="88291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112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18415" y="-79385"/>
            <a:ext cx="12154958" cy="696760"/>
          </a:xfrm>
          <a:prstGeom prst="rect">
            <a:avLst/>
          </a:prstGeom>
        </p:spPr>
        <p:txBody>
          <a:bodyPr vert="horz" wrap="square" lIns="0" tIns="19462" rIns="0" bIns="0" rtlCol="0">
            <a:spAutoFit/>
          </a:bodyPr>
          <a:lstStyle/>
          <a:p>
            <a:pPr marL="16924" algn="ctr">
              <a:spcBef>
                <a:spcPts val="152"/>
              </a:spcBef>
            </a:pPr>
            <a:r>
              <a:rPr lang="en-US" sz="4400" dirty="0" smtClean="0"/>
              <a:t>BOSH BO‘LAKLAR</a:t>
            </a:r>
            <a:endParaRPr sz="4400" dirty="0"/>
          </a:p>
        </p:txBody>
      </p:sp>
      <p:sp>
        <p:nvSpPr>
          <p:cNvPr id="5" name="object 5"/>
          <p:cNvSpPr txBox="1"/>
          <p:nvPr/>
        </p:nvSpPr>
        <p:spPr>
          <a:xfrm>
            <a:off x="3540713" y="3579942"/>
            <a:ext cx="2989715" cy="363339"/>
          </a:xfrm>
          <a:prstGeom prst="rect">
            <a:avLst/>
          </a:prstGeom>
        </p:spPr>
        <p:txBody>
          <a:bodyPr vert="horz" wrap="square" lIns="0" tIns="16925" rIns="0" bIns="0" rtlCol="0">
            <a:spAutoFit/>
          </a:bodyPr>
          <a:lstStyle/>
          <a:p>
            <a:pPr marL="43155" marR="0" lvl="0" indent="0" algn="l" defTabSz="1948919" rtl="0" eaLnBrk="1" fontAlgn="auto" latinLnBrk="0" hangingPunct="1">
              <a:lnSpc>
                <a:spcPts val="2651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32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83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49333" y="2636247"/>
            <a:ext cx="7827166" cy="76944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36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Ikkinchi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darajali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bo‘laklar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 rot="2168866">
            <a:off x="4306069" y="678718"/>
            <a:ext cx="484632" cy="1074234"/>
          </a:xfrm>
          <a:prstGeom prst="downArrow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83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Стрелка вниз 10"/>
          <p:cNvSpPr/>
          <p:nvPr/>
        </p:nvSpPr>
        <p:spPr>
          <a:xfrm rot="18945853">
            <a:off x="6288112" y="633107"/>
            <a:ext cx="484632" cy="1061279"/>
          </a:xfrm>
          <a:prstGeom prst="down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83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2600" y="4578825"/>
            <a:ext cx="3576641" cy="132488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Aniqlovchi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19038" y="1226678"/>
            <a:ext cx="2616848" cy="1037629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Ega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157765" y="1226678"/>
            <a:ext cx="2789244" cy="1037629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Kesim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7054218">
            <a:off x="2285092" y="3759153"/>
            <a:ext cx="978408" cy="484632"/>
          </a:xfrm>
          <a:prstGeom prst="rightArrow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83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5720600" y="3579942"/>
            <a:ext cx="484632" cy="862200"/>
          </a:xfrm>
          <a:prstGeom prst="downArrow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83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Стрелка вниз 12"/>
          <p:cNvSpPr/>
          <p:nvPr/>
        </p:nvSpPr>
        <p:spPr>
          <a:xfrm rot="19392599">
            <a:off x="8696760" y="3461518"/>
            <a:ext cx="484632" cy="978408"/>
          </a:xfrm>
          <a:prstGeom prst="downArrow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83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12401" y="4616396"/>
            <a:ext cx="3486482" cy="1255766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To‘ldiruvchi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452043" y="4616396"/>
            <a:ext cx="2441381" cy="125576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Hol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38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85649" cy="1018219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204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TO‘LDIRUVCHI</a:t>
            </a:r>
            <a:endParaRPr lang="en-US" sz="5204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0238" y="3223653"/>
            <a:ext cx="3739138" cy="89848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/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kimga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520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0238" y="2152698"/>
            <a:ext cx="3739137" cy="91747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/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nimani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520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0238" y="4352932"/>
            <a:ext cx="3739138" cy="898582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/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nimaga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520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9869" y="1098518"/>
            <a:ext cx="3799507" cy="938785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/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kimni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520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0238" y="5482306"/>
            <a:ext cx="3739138" cy="8818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/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kimda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520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25750" y="5215580"/>
            <a:ext cx="6349834" cy="100137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/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520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36957" y="3979651"/>
            <a:ext cx="6134004" cy="942012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/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520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36958" y="2755193"/>
            <a:ext cx="4089017" cy="990140"/>
          </a:xfrm>
          <a:prstGeom prst="rect">
            <a:avLst/>
          </a:prstGeom>
          <a:solidFill>
            <a:srgbClr val="CC33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/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520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36957" y="1470948"/>
            <a:ext cx="3638010" cy="934125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/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nimada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520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5974" y="1048113"/>
            <a:ext cx="3315749" cy="2637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606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85651" cy="958056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33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</a:t>
            </a:r>
            <a:endParaRPr lang="en-US" sz="533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8103" y="3216739"/>
            <a:ext cx="5668012" cy="920182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69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33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qay</a:t>
            </a:r>
            <a:r>
              <a:rPr kumimoji="0" lang="en-US" sz="533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33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tarzda</a:t>
            </a:r>
            <a:r>
              <a:rPr kumimoji="0" lang="en-US" sz="533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</a:t>
            </a:r>
            <a:endParaRPr kumimoji="0" lang="ru-RU" sz="533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8103" y="2119929"/>
            <a:ext cx="5668012" cy="939628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69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33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qanday</a:t>
            </a:r>
            <a:r>
              <a:rPr kumimoji="0" lang="en-US" sz="533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33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qilib</a:t>
            </a:r>
            <a:r>
              <a:rPr kumimoji="0" lang="en-US" sz="533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</a:t>
            </a:r>
            <a:endParaRPr kumimoji="0" lang="ru-RU" sz="533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63061" y="4373285"/>
            <a:ext cx="4518098" cy="920278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69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33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qayerda</a:t>
            </a:r>
            <a:r>
              <a:rPr kumimoji="0" lang="en-US" sz="533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</a:t>
            </a:r>
            <a:endParaRPr kumimoji="0" lang="ru-RU" sz="533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00169" y="1049741"/>
            <a:ext cx="5878527" cy="961452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69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33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Qanday</a:t>
            </a:r>
            <a:r>
              <a:rPr kumimoji="0" lang="en-US" sz="533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</a:t>
            </a:r>
            <a:endParaRPr kumimoji="0" lang="ru-RU" sz="533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32170" y="5529929"/>
            <a:ext cx="3488324" cy="90311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69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33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qayerga</a:t>
            </a:r>
            <a:r>
              <a:rPr kumimoji="0" lang="en-US" sz="533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</a:t>
            </a:r>
            <a:endParaRPr kumimoji="0" lang="ru-RU" sz="533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50025" y="5665514"/>
            <a:ext cx="4657342" cy="102555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69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33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nima</a:t>
            </a:r>
            <a:r>
              <a:rPr kumimoji="0" lang="en-US" sz="533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533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uchun</a:t>
            </a:r>
            <a:r>
              <a:rPr kumimoji="0" lang="en-US" sz="533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</a:t>
            </a:r>
            <a:endParaRPr kumimoji="0" lang="ru-RU" sz="533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62529" y="4342448"/>
            <a:ext cx="4101930" cy="1144822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69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33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nega</a:t>
            </a:r>
            <a:r>
              <a:rPr kumimoji="0" lang="en-US" sz="533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</a:t>
            </a:r>
            <a:endParaRPr kumimoji="0" lang="ru-RU" sz="533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122599" y="3190333"/>
            <a:ext cx="4187744" cy="1014046"/>
          </a:xfrm>
          <a:prstGeom prst="rect">
            <a:avLst/>
          </a:prstGeom>
          <a:solidFill>
            <a:srgbClr val="CC33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69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33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qachon</a:t>
            </a:r>
            <a:r>
              <a:rPr kumimoji="0" lang="en-US" sz="533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</a:t>
            </a:r>
            <a:endParaRPr kumimoji="0" lang="ru-RU" sz="533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916645" y="2102878"/>
            <a:ext cx="4393697" cy="956679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69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33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qayerdan</a:t>
            </a:r>
            <a:r>
              <a:rPr kumimoji="0" lang="en-US" sz="533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?</a:t>
            </a:r>
            <a:endParaRPr kumimoji="0" lang="ru-RU" sz="533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830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12185650" cy="1018219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204" dirty="0" smtClean="0">
                <a:latin typeface="Arial" panose="020B0604020202020204" pitchFamily="34" charset="0"/>
                <a:cs typeface="Arial" panose="020B0604020202020204" pitchFamily="34" charset="0"/>
              </a:rPr>
              <a:t>ANIQLOVCHI</a:t>
            </a:r>
            <a:endParaRPr lang="en-US" sz="520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0238" y="3223653"/>
            <a:ext cx="3739138" cy="89848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/>
            <a:r>
              <a:rPr lang="en-US" sz="4797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nechanchi</a:t>
            </a:r>
            <a:r>
              <a:rPr lang="en-US" sz="4797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79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0238" y="2152698"/>
            <a:ext cx="3739137" cy="91747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/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520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0238" y="4352932"/>
            <a:ext cx="3739138" cy="898582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/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520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9869" y="1098518"/>
            <a:ext cx="3799507" cy="938785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/>
            <a:r>
              <a:rPr lang="en-US" sz="5204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5204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520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0238" y="5482306"/>
            <a:ext cx="3739138" cy="88182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/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520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01505" y="3364650"/>
            <a:ext cx="4800600" cy="942012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/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qayerning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520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692321" y="2236284"/>
            <a:ext cx="4089017" cy="898582"/>
          </a:xfrm>
          <a:prstGeom prst="rect">
            <a:avLst/>
          </a:prstGeom>
          <a:solidFill>
            <a:srgbClr val="CC33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/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nimaning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520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11825" y="1096045"/>
            <a:ext cx="3638010" cy="934125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6164"/>
            <a:r>
              <a:rPr lang="en-US" sz="5204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kimning</a:t>
            </a:r>
            <a:r>
              <a:rPr lang="en-US" sz="5204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5204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6177" y="4454188"/>
            <a:ext cx="3675161" cy="2231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4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681"/>
            <a:ext cx="12212955" cy="1015663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149-mashq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Mirzo Ulugbek ⋆ WWW.SAVOL-JAVOB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025" y="1604962"/>
            <a:ext cx="325755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Ilmiy faoliyat ko'rsatgan matematik va astranom Ali Qushchi tavallud topgan  kun — Respublika bolalar kutubxonasi"/>
          <p:cNvSpPr>
            <a:spLocks noChangeAspect="1" noChangeArrowheads="1"/>
          </p:cNvSpPr>
          <p:nvPr/>
        </p:nvSpPr>
        <p:spPr bwMode="auto">
          <a:xfrm>
            <a:off x="155574" y="-144463"/>
            <a:ext cx="1159441" cy="1159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Meros — Tugan Falconry Clu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625" y="1681162"/>
            <a:ext cx="32004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432734" y="5567362"/>
            <a:ext cx="5586131" cy="9144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MIRZO ULUG‘BEK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97625" y="5567362"/>
            <a:ext cx="5586131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 QUSHCHI 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037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681"/>
            <a:ext cx="12212955" cy="1015663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159-mashq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571722"/>
              </p:ext>
            </p:extLst>
          </p:nvPr>
        </p:nvGraphicFramePr>
        <p:xfrm>
          <a:off x="455453" y="1223962"/>
          <a:ext cx="11302048" cy="4648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54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57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23343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Berilgan</a:t>
                      </a:r>
                      <a:r>
                        <a:rPr lang="en-US" sz="4000" b="1" baseline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so‘zlar</a:t>
                      </a:r>
                      <a:endParaRPr lang="ru-RU" sz="40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Matndagi</a:t>
                      </a:r>
                      <a:r>
                        <a:rPr lang="en-US" sz="40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sinonimlari</a:t>
                      </a:r>
                      <a:endParaRPr lang="ru-RU" sz="40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251">
                <a:tc>
                  <a:txBody>
                    <a:bodyPr/>
                    <a:lstStyle/>
                    <a:p>
                      <a:r>
                        <a:rPr lang="en-US" sz="4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istiqomat</a:t>
                      </a:r>
                      <a:r>
                        <a:rPr lang="en-US" sz="4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40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qilmoq</a:t>
                      </a:r>
                      <a:endParaRPr lang="ru-RU" sz="4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tc>
                  <a:txBody>
                    <a:bodyPr/>
                    <a:lstStyle/>
                    <a:p>
                      <a:r>
                        <a:rPr lang="en-US" sz="4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yashovchi</a:t>
                      </a:r>
                      <a:r>
                        <a:rPr lang="en-US" sz="4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US" sz="4000" b="1" i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qaysi</a:t>
                      </a:r>
                      <a:r>
                        <a:rPr lang="en-US" sz="4000" b="1" i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4000" b="1" i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2355">
                <a:tc>
                  <a:txBody>
                    <a:bodyPr/>
                    <a:lstStyle/>
                    <a:p>
                      <a:r>
                        <a:rPr lang="en-US" sz="4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buyuk</a:t>
                      </a:r>
                      <a:r>
                        <a:rPr lang="en-US" sz="4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4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tc>
                  <a:txBody>
                    <a:bodyPr/>
                    <a:lstStyle/>
                    <a:p>
                      <a:r>
                        <a:rPr lang="en-US" sz="4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dunyoga</a:t>
                      </a:r>
                      <a:r>
                        <a:rPr lang="en-US" sz="4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4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dong‘i</a:t>
                      </a:r>
                      <a:r>
                        <a:rPr lang="en-US" sz="4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4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ketgan</a:t>
                      </a:r>
                      <a:r>
                        <a:rPr lang="en-US" sz="4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US" sz="4000" b="1" i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qaysi</a:t>
                      </a:r>
                      <a:r>
                        <a:rPr lang="en-US" sz="4000" b="1" i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4000" b="1" i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1251">
                <a:tc>
                  <a:txBody>
                    <a:bodyPr/>
                    <a:lstStyle/>
                    <a:p>
                      <a:r>
                        <a:rPr lang="en-US" sz="4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muhtaram</a:t>
                      </a:r>
                      <a:r>
                        <a:rPr lang="en-US" sz="4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4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tc>
                  <a:txBody>
                    <a:bodyPr/>
                    <a:lstStyle/>
                    <a:p>
                      <a:r>
                        <a:rPr lang="en-US" sz="4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ulug</a:t>
                      </a:r>
                      <a:r>
                        <a:rPr lang="en-US" sz="4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‘ – </a:t>
                      </a:r>
                      <a:r>
                        <a:rPr lang="en-US" sz="4000" b="1" i="1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qanday</a:t>
                      </a:r>
                      <a:r>
                        <a:rPr lang="en-US" sz="4000" b="1" i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4000" b="1" i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160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681"/>
            <a:ext cx="12212955" cy="1015663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151-topshiriq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84893" y="1300162"/>
            <a:ext cx="11125200" cy="1143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Ulug‘bekning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shogirdi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matnining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xulosasi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5388994" y="2569083"/>
            <a:ext cx="672148" cy="139122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агетная рамка 5"/>
          <p:cNvSpPr/>
          <p:nvPr/>
        </p:nvSpPr>
        <p:spPr>
          <a:xfrm>
            <a:off x="646793" y="4086224"/>
            <a:ext cx="11201400" cy="2286000"/>
          </a:xfrm>
          <a:prstGeom prst="bevel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</a:t>
            </a:r>
            <a:r>
              <a:rPr lang="en-US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ma’rifat</a:t>
            </a:r>
            <a:r>
              <a:rPr lang="en-US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homiysining</a:t>
            </a:r>
            <a:r>
              <a:rPr lang="en-US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zakovati</a:t>
            </a:r>
            <a:r>
              <a:rPr lang="en-US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05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681"/>
            <a:ext cx="12212955" cy="1015663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152-topshiriq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Сегодня исполняется 22 года со дня присвоения КазНУ имени великого  мыслителя Востока Абу Наср аль-Фараби | Казахский национальный университет  им. аль-Фараб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4025" y="1604962"/>
            <a:ext cx="26670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Our Inspiration – Arastu Institu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25" y="1604962"/>
            <a:ext cx="3429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Двойная стрелка влево/вправо 4"/>
          <p:cNvSpPr/>
          <p:nvPr/>
        </p:nvSpPr>
        <p:spPr>
          <a:xfrm>
            <a:off x="5161395" y="2957512"/>
            <a:ext cx="2590800" cy="723900"/>
          </a:xfrm>
          <a:prstGeom prst="left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4098" y="5338762"/>
            <a:ext cx="4882927" cy="9144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ARASTU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702425" y="5338762"/>
            <a:ext cx="4882927" cy="9144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FAROBIY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990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1ed6d233add7425c236211876cf3028fe29567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3275</TotalTime>
  <Words>292</Words>
  <Application>Microsoft Office PowerPoint</Application>
  <PresentationFormat>Произвольный</PresentationFormat>
  <Paragraphs>88</Paragraphs>
  <Slides>13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1_Тема Office</vt:lpstr>
      <vt:lpstr>2_Тема Office</vt:lpstr>
      <vt:lpstr>1_Office Theme</vt:lpstr>
      <vt:lpstr>ONA TILI</vt:lpstr>
      <vt:lpstr>BOSH BO‘LAKLAR</vt:lpstr>
      <vt:lpstr>TO‘LDIRUVCHI</vt:lpstr>
      <vt:lpstr>HOL</vt:lpstr>
      <vt:lpstr>ANIQLOVCHI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MAKTAB</dc:creator>
  <cp:lastModifiedBy>Пользователь</cp:lastModifiedBy>
  <cp:revision>326</cp:revision>
  <dcterms:created xsi:type="dcterms:W3CDTF">2020-04-13T08:06:06Z</dcterms:created>
  <dcterms:modified xsi:type="dcterms:W3CDTF">2021-02-01T10:41:32Z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