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9" r:id="rId3"/>
    <p:sldMasterId id="2147483692" r:id="rId4"/>
  </p:sldMasterIdLst>
  <p:notesMasterIdLst>
    <p:notesMasterId r:id="rId18"/>
  </p:notesMasterIdLst>
  <p:sldIdLst>
    <p:sldId id="302" r:id="rId5"/>
    <p:sldId id="384" r:id="rId6"/>
    <p:sldId id="381" r:id="rId7"/>
    <p:sldId id="382" r:id="rId8"/>
    <p:sldId id="383" r:id="rId9"/>
    <p:sldId id="322" r:id="rId10"/>
    <p:sldId id="369" r:id="rId11"/>
    <p:sldId id="376" r:id="rId12"/>
    <p:sldId id="378" r:id="rId13"/>
    <p:sldId id="377" r:id="rId14"/>
    <p:sldId id="379" r:id="rId15"/>
    <p:sldId id="380" r:id="rId16"/>
    <p:sldId id="293" r:id="rId17"/>
  </p:sldIdLst>
  <p:sldSz cx="12185650" cy="7019925"/>
  <p:notesSz cx="5765800" cy="3244850"/>
  <p:custDataLst>
    <p:tags r:id="rId19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DBCFF1"/>
    <a:srgbClr val="005696"/>
    <a:srgbClr val="FFFFCC"/>
    <a:srgbClr val="5399B9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92" y="60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BAD757-11CA-46C7-9E87-431DC55176E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125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5630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861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4054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6765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BAD757-11CA-46C7-9E87-431DC55176E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75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BAD757-11CA-46C7-9E87-431DC55176E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10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2" y="373746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351" y="1720858"/>
            <a:ext cx="5155102" cy="843365"/>
          </a:xfrm>
        </p:spPr>
        <p:txBody>
          <a:bodyPr anchor="b"/>
          <a:lstStyle>
            <a:lvl1pPr marL="0" indent="0">
              <a:buNone/>
              <a:defRPr sz="2172" b="1"/>
            </a:lvl1pPr>
            <a:lvl2pPr marL="414063" indent="0">
              <a:buNone/>
              <a:defRPr sz="1811" b="1"/>
            </a:lvl2pPr>
            <a:lvl3pPr marL="828126" indent="0">
              <a:buNone/>
              <a:defRPr sz="1631" b="1"/>
            </a:lvl3pPr>
            <a:lvl4pPr marL="1242187" indent="0">
              <a:buNone/>
              <a:defRPr sz="1450" b="1"/>
            </a:lvl4pPr>
            <a:lvl5pPr marL="1656251" indent="0">
              <a:buNone/>
              <a:defRPr sz="1450" b="1"/>
            </a:lvl5pPr>
            <a:lvl6pPr marL="2070313" indent="0">
              <a:buNone/>
              <a:defRPr sz="1450" b="1"/>
            </a:lvl6pPr>
            <a:lvl7pPr marL="2484377" indent="0">
              <a:buNone/>
              <a:defRPr sz="1450" b="1"/>
            </a:lvl7pPr>
            <a:lvl8pPr marL="2898440" indent="0">
              <a:buNone/>
              <a:defRPr sz="1450" b="1"/>
            </a:lvl8pPr>
            <a:lvl9pPr marL="3312502" indent="0">
              <a:buNone/>
              <a:defRPr sz="145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351" y="2564226"/>
            <a:ext cx="515510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8986" y="1720858"/>
            <a:ext cx="5180488" cy="843365"/>
          </a:xfrm>
        </p:spPr>
        <p:txBody>
          <a:bodyPr anchor="b"/>
          <a:lstStyle>
            <a:lvl1pPr marL="0" indent="0">
              <a:buNone/>
              <a:defRPr sz="2172" b="1"/>
            </a:lvl1pPr>
            <a:lvl2pPr marL="414063" indent="0">
              <a:buNone/>
              <a:defRPr sz="1811" b="1"/>
            </a:lvl2pPr>
            <a:lvl3pPr marL="828126" indent="0">
              <a:buNone/>
              <a:defRPr sz="1631" b="1"/>
            </a:lvl3pPr>
            <a:lvl4pPr marL="1242187" indent="0">
              <a:buNone/>
              <a:defRPr sz="1450" b="1"/>
            </a:lvl4pPr>
            <a:lvl5pPr marL="1656251" indent="0">
              <a:buNone/>
              <a:defRPr sz="1450" b="1"/>
            </a:lvl5pPr>
            <a:lvl6pPr marL="2070313" indent="0">
              <a:buNone/>
              <a:defRPr sz="1450" b="1"/>
            </a:lvl6pPr>
            <a:lvl7pPr marL="2484377" indent="0">
              <a:buNone/>
              <a:defRPr sz="1450" b="1"/>
            </a:lvl7pPr>
            <a:lvl8pPr marL="2898440" indent="0">
              <a:buNone/>
              <a:defRPr sz="1450" b="1"/>
            </a:lvl8pPr>
            <a:lvl9pPr marL="3312502" indent="0">
              <a:buNone/>
              <a:defRPr sz="145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8986" y="2564226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92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526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491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2" y="467996"/>
            <a:ext cx="3930189" cy="1637983"/>
          </a:xfrm>
        </p:spPr>
        <p:txBody>
          <a:bodyPr anchor="b"/>
          <a:lstStyle>
            <a:lvl1pPr>
              <a:defRPr sz="289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490" y="1010741"/>
            <a:ext cx="6168985" cy="4988696"/>
          </a:xfrm>
        </p:spPr>
        <p:txBody>
          <a:bodyPr/>
          <a:lstStyle>
            <a:lvl1pPr>
              <a:defRPr sz="2898"/>
            </a:lvl1pPr>
            <a:lvl2pPr>
              <a:defRPr sz="2536"/>
            </a:lvl2pPr>
            <a:lvl3pPr>
              <a:defRPr sz="2172"/>
            </a:lvl3pPr>
            <a:lvl4pPr>
              <a:defRPr sz="1811"/>
            </a:lvl4pPr>
            <a:lvl5pPr>
              <a:defRPr sz="1811"/>
            </a:lvl5pPr>
            <a:lvl6pPr>
              <a:defRPr sz="1811"/>
            </a:lvl6pPr>
            <a:lvl7pPr>
              <a:defRPr sz="1811"/>
            </a:lvl7pPr>
            <a:lvl8pPr>
              <a:defRPr sz="1811"/>
            </a:lvl8pPr>
            <a:lvl9pPr>
              <a:defRPr sz="1811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2" y="2105978"/>
            <a:ext cx="3930189" cy="3901584"/>
          </a:xfrm>
        </p:spPr>
        <p:txBody>
          <a:bodyPr/>
          <a:lstStyle>
            <a:lvl1pPr marL="0" indent="0">
              <a:buNone/>
              <a:defRPr sz="1450"/>
            </a:lvl1pPr>
            <a:lvl2pPr marL="414063" indent="0">
              <a:buNone/>
              <a:defRPr sz="1267"/>
            </a:lvl2pPr>
            <a:lvl3pPr marL="828126" indent="0">
              <a:buNone/>
              <a:defRPr sz="1086"/>
            </a:lvl3pPr>
            <a:lvl4pPr marL="1242187" indent="0">
              <a:buNone/>
              <a:defRPr sz="905"/>
            </a:lvl4pPr>
            <a:lvl5pPr marL="1656251" indent="0">
              <a:buNone/>
              <a:defRPr sz="905"/>
            </a:lvl5pPr>
            <a:lvl6pPr marL="2070313" indent="0">
              <a:buNone/>
              <a:defRPr sz="905"/>
            </a:lvl6pPr>
            <a:lvl7pPr marL="2484377" indent="0">
              <a:buNone/>
              <a:defRPr sz="905"/>
            </a:lvl7pPr>
            <a:lvl8pPr marL="2898440" indent="0">
              <a:buNone/>
              <a:defRPr sz="905"/>
            </a:lvl8pPr>
            <a:lvl9pPr marL="3312502" indent="0">
              <a:buNone/>
              <a:defRPr sz="90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33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2" y="467996"/>
            <a:ext cx="3930189" cy="1637983"/>
          </a:xfrm>
        </p:spPr>
        <p:txBody>
          <a:bodyPr anchor="b"/>
          <a:lstStyle>
            <a:lvl1pPr>
              <a:defRPr sz="289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0490" y="1010741"/>
            <a:ext cx="6168985" cy="4988696"/>
          </a:xfrm>
        </p:spPr>
        <p:txBody>
          <a:bodyPr anchor="t"/>
          <a:lstStyle>
            <a:lvl1pPr marL="0" indent="0">
              <a:buNone/>
              <a:defRPr sz="2898"/>
            </a:lvl1pPr>
            <a:lvl2pPr marL="414063" indent="0">
              <a:buNone/>
              <a:defRPr sz="2536"/>
            </a:lvl2pPr>
            <a:lvl3pPr marL="828126" indent="0">
              <a:buNone/>
              <a:defRPr sz="2172"/>
            </a:lvl3pPr>
            <a:lvl4pPr marL="1242187" indent="0">
              <a:buNone/>
              <a:defRPr sz="1811"/>
            </a:lvl4pPr>
            <a:lvl5pPr marL="1656251" indent="0">
              <a:buNone/>
              <a:defRPr sz="1811"/>
            </a:lvl5pPr>
            <a:lvl6pPr marL="2070313" indent="0">
              <a:buNone/>
              <a:defRPr sz="1811"/>
            </a:lvl6pPr>
            <a:lvl7pPr marL="2484377" indent="0">
              <a:buNone/>
              <a:defRPr sz="1811"/>
            </a:lvl7pPr>
            <a:lvl8pPr marL="2898440" indent="0">
              <a:buNone/>
              <a:defRPr sz="1811"/>
            </a:lvl8pPr>
            <a:lvl9pPr marL="3312502" indent="0">
              <a:buNone/>
              <a:defRPr sz="1811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2" y="2105978"/>
            <a:ext cx="3930189" cy="3901584"/>
          </a:xfrm>
        </p:spPr>
        <p:txBody>
          <a:bodyPr/>
          <a:lstStyle>
            <a:lvl1pPr marL="0" indent="0">
              <a:buNone/>
              <a:defRPr sz="1450"/>
            </a:lvl1pPr>
            <a:lvl2pPr marL="414063" indent="0">
              <a:buNone/>
              <a:defRPr sz="1267"/>
            </a:lvl2pPr>
            <a:lvl3pPr marL="828126" indent="0">
              <a:buNone/>
              <a:defRPr sz="1086"/>
            </a:lvl3pPr>
            <a:lvl4pPr marL="1242187" indent="0">
              <a:buNone/>
              <a:defRPr sz="905"/>
            </a:lvl4pPr>
            <a:lvl5pPr marL="1656251" indent="0">
              <a:buNone/>
              <a:defRPr sz="905"/>
            </a:lvl5pPr>
            <a:lvl6pPr marL="2070313" indent="0">
              <a:buNone/>
              <a:defRPr sz="905"/>
            </a:lvl6pPr>
            <a:lvl7pPr marL="2484377" indent="0">
              <a:buNone/>
              <a:defRPr sz="905"/>
            </a:lvl7pPr>
            <a:lvl8pPr marL="2898440" indent="0">
              <a:buNone/>
              <a:defRPr sz="905"/>
            </a:lvl8pPr>
            <a:lvl9pPr marL="3312502" indent="0">
              <a:buNone/>
              <a:defRPr sz="90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533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409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0358" y="373748"/>
            <a:ext cx="2627531" cy="59490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765" y="373748"/>
            <a:ext cx="7730272" cy="59490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5620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12185650" cy="64709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926" tIns="33463" rIns="66926" bIns="33463" rtlCol="0" anchor="ctr">
            <a:normAutofit/>
          </a:bodyPr>
          <a:lstStyle/>
          <a:p>
            <a:pPr algn="ctr"/>
            <a:endParaRPr lang="en-US" sz="1318"/>
          </a:p>
        </p:txBody>
      </p:sp>
    </p:spTree>
    <p:extLst>
      <p:ext uri="{BB962C8B-B14F-4D97-AF65-F5344CB8AC3E}">
        <p14:creationId xmlns:p14="http://schemas.microsoft.com/office/powerpoint/2010/main" val="40768918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206" y="1148864"/>
            <a:ext cx="9139238" cy="2443974"/>
          </a:xfrm>
        </p:spPr>
        <p:txBody>
          <a:bodyPr anchor="b"/>
          <a:lstStyle>
            <a:lvl1pPr algn="ctr">
              <a:defRPr sz="55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206" y="3687085"/>
            <a:ext cx="9139238" cy="1694857"/>
          </a:xfrm>
        </p:spPr>
        <p:txBody>
          <a:bodyPr/>
          <a:lstStyle>
            <a:lvl1pPr marL="0" indent="0" algn="ctr">
              <a:buNone/>
              <a:defRPr sz="2225"/>
            </a:lvl1pPr>
            <a:lvl2pPr marL="424072" indent="0" algn="ctr">
              <a:buNone/>
              <a:defRPr sz="1855"/>
            </a:lvl2pPr>
            <a:lvl3pPr marL="848145" indent="0" algn="ctr">
              <a:buNone/>
              <a:defRPr sz="1670"/>
            </a:lvl3pPr>
            <a:lvl4pPr marL="1272217" indent="0" algn="ctr">
              <a:buNone/>
              <a:defRPr sz="1485"/>
            </a:lvl4pPr>
            <a:lvl5pPr marL="1696291" indent="0" algn="ctr">
              <a:buNone/>
              <a:defRPr sz="1485"/>
            </a:lvl5pPr>
            <a:lvl6pPr marL="2120362" indent="0" algn="ctr">
              <a:buNone/>
              <a:defRPr sz="1485"/>
            </a:lvl6pPr>
            <a:lvl7pPr marL="2544436" indent="0" algn="ctr">
              <a:buNone/>
              <a:defRPr sz="1485"/>
            </a:lvl7pPr>
            <a:lvl8pPr marL="2968508" indent="0" algn="ctr">
              <a:buNone/>
              <a:defRPr sz="1485"/>
            </a:lvl8pPr>
            <a:lvl9pPr marL="3392581" indent="0" algn="ctr">
              <a:buNone/>
              <a:defRPr sz="1485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393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324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416" y="1750108"/>
            <a:ext cx="10510123" cy="2920094"/>
          </a:xfrm>
        </p:spPr>
        <p:txBody>
          <a:bodyPr anchor="b"/>
          <a:lstStyle>
            <a:lvl1pPr>
              <a:defRPr sz="55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416" y="4697826"/>
            <a:ext cx="10510123" cy="1535608"/>
          </a:xfrm>
        </p:spPr>
        <p:txBody>
          <a:bodyPr/>
          <a:lstStyle>
            <a:lvl1pPr marL="0" indent="0">
              <a:buNone/>
              <a:defRPr sz="2225">
                <a:solidFill>
                  <a:schemeClr val="tx1">
                    <a:tint val="75000"/>
                  </a:schemeClr>
                </a:solidFill>
              </a:defRPr>
            </a:lvl1pPr>
            <a:lvl2pPr marL="424072" indent="0">
              <a:buNone/>
              <a:defRPr sz="1855">
                <a:solidFill>
                  <a:schemeClr val="tx1">
                    <a:tint val="75000"/>
                  </a:schemeClr>
                </a:solidFill>
              </a:defRPr>
            </a:lvl2pPr>
            <a:lvl3pPr marL="848145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3pPr>
            <a:lvl4pPr marL="1272217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4pPr>
            <a:lvl5pPr marL="1696291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5pPr>
            <a:lvl6pPr marL="2120362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6pPr>
            <a:lvl7pPr marL="2544436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7pPr>
            <a:lvl8pPr marL="2968508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8pPr>
            <a:lvl9pPr marL="3392581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733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8987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895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373746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351" y="1720858"/>
            <a:ext cx="5155102" cy="843365"/>
          </a:xfrm>
        </p:spPr>
        <p:txBody>
          <a:bodyPr anchor="b"/>
          <a:lstStyle>
            <a:lvl1pPr marL="0" indent="0">
              <a:buNone/>
              <a:defRPr sz="2225" b="1"/>
            </a:lvl1pPr>
            <a:lvl2pPr marL="424072" indent="0">
              <a:buNone/>
              <a:defRPr sz="1855" b="1"/>
            </a:lvl2pPr>
            <a:lvl3pPr marL="848145" indent="0">
              <a:buNone/>
              <a:defRPr sz="1670" b="1"/>
            </a:lvl3pPr>
            <a:lvl4pPr marL="1272217" indent="0">
              <a:buNone/>
              <a:defRPr sz="1485" b="1"/>
            </a:lvl4pPr>
            <a:lvl5pPr marL="1696291" indent="0">
              <a:buNone/>
              <a:defRPr sz="1485" b="1"/>
            </a:lvl5pPr>
            <a:lvl6pPr marL="2120362" indent="0">
              <a:buNone/>
              <a:defRPr sz="1485" b="1"/>
            </a:lvl6pPr>
            <a:lvl7pPr marL="2544436" indent="0">
              <a:buNone/>
              <a:defRPr sz="1485" b="1"/>
            </a:lvl7pPr>
            <a:lvl8pPr marL="2968508" indent="0">
              <a:buNone/>
              <a:defRPr sz="1485" b="1"/>
            </a:lvl8pPr>
            <a:lvl9pPr marL="3392581" indent="0">
              <a:buNone/>
              <a:defRPr sz="148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351" y="2564224"/>
            <a:ext cx="515510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8986" y="1720858"/>
            <a:ext cx="5180488" cy="843365"/>
          </a:xfrm>
        </p:spPr>
        <p:txBody>
          <a:bodyPr anchor="b"/>
          <a:lstStyle>
            <a:lvl1pPr marL="0" indent="0">
              <a:buNone/>
              <a:defRPr sz="2225" b="1"/>
            </a:lvl1pPr>
            <a:lvl2pPr marL="424072" indent="0">
              <a:buNone/>
              <a:defRPr sz="1855" b="1"/>
            </a:lvl2pPr>
            <a:lvl3pPr marL="848145" indent="0">
              <a:buNone/>
              <a:defRPr sz="1670" b="1"/>
            </a:lvl3pPr>
            <a:lvl4pPr marL="1272217" indent="0">
              <a:buNone/>
              <a:defRPr sz="1485" b="1"/>
            </a:lvl4pPr>
            <a:lvl5pPr marL="1696291" indent="0">
              <a:buNone/>
              <a:defRPr sz="1485" b="1"/>
            </a:lvl5pPr>
            <a:lvl6pPr marL="2120362" indent="0">
              <a:buNone/>
              <a:defRPr sz="1485" b="1"/>
            </a:lvl6pPr>
            <a:lvl7pPr marL="2544436" indent="0">
              <a:buNone/>
              <a:defRPr sz="1485" b="1"/>
            </a:lvl7pPr>
            <a:lvl8pPr marL="2968508" indent="0">
              <a:buNone/>
              <a:defRPr sz="1485" b="1"/>
            </a:lvl8pPr>
            <a:lvl9pPr marL="3392581" indent="0">
              <a:buNone/>
              <a:defRPr sz="148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8986" y="2564224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4757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7693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0063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2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489" y="1010741"/>
            <a:ext cx="6168985" cy="4988696"/>
          </a:xfrm>
        </p:spPr>
        <p:txBody>
          <a:bodyPr/>
          <a:lstStyle>
            <a:lvl1pPr>
              <a:defRPr sz="2968"/>
            </a:lvl1pPr>
            <a:lvl2pPr>
              <a:defRPr sz="2597"/>
            </a:lvl2pPr>
            <a:lvl3pPr>
              <a:defRPr sz="2225"/>
            </a:lvl3pPr>
            <a:lvl4pPr>
              <a:defRPr sz="1855"/>
            </a:lvl4pPr>
            <a:lvl5pPr>
              <a:defRPr sz="1855"/>
            </a:lvl5pPr>
            <a:lvl6pPr>
              <a:defRPr sz="1855"/>
            </a:lvl6pPr>
            <a:lvl7pPr>
              <a:defRPr sz="1855"/>
            </a:lvl7pPr>
            <a:lvl8pPr>
              <a:defRPr sz="1855"/>
            </a:lvl8pPr>
            <a:lvl9pPr>
              <a:defRPr sz="185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8"/>
            <a:ext cx="3930189" cy="3901584"/>
          </a:xfrm>
        </p:spPr>
        <p:txBody>
          <a:bodyPr/>
          <a:lstStyle>
            <a:lvl1pPr marL="0" indent="0">
              <a:buNone/>
              <a:defRPr sz="1485"/>
            </a:lvl1pPr>
            <a:lvl2pPr marL="424072" indent="0">
              <a:buNone/>
              <a:defRPr sz="1298"/>
            </a:lvl2pPr>
            <a:lvl3pPr marL="848145" indent="0">
              <a:buNone/>
              <a:defRPr sz="1113"/>
            </a:lvl3pPr>
            <a:lvl4pPr marL="1272217" indent="0">
              <a:buNone/>
              <a:defRPr sz="927"/>
            </a:lvl4pPr>
            <a:lvl5pPr marL="1696291" indent="0">
              <a:buNone/>
              <a:defRPr sz="927"/>
            </a:lvl5pPr>
            <a:lvl6pPr marL="2120362" indent="0">
              <a:buNone/>
              <a:defRPr sz="927"/>
            </a:lvl6pPr>
            <a:lvl7pPr marL="2544436" indent="0">
              <a:buNone/>
              <a:defRPr sz="927"/>
            </a:lvl7pPr>
            <a:lvl8pPr marL="2968508" indent="0">
              <a:buNone/>
              <a:defRPr sz="927"/>
            </a:lvl8pPr>
            <a:lvl9pPr marL="3392581" indent="0">
              <a:buNone/>
              <a:defRPr sz="9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8826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2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0489" y="1010741"/>
            <a:ext cx="6168985" cy="4988696"/>
          </a:xfrm>
        </p:spPr>
        <p:txBody>
          <a:bodyPr anchor="t"/>
          <a:lstStyle>
            <a:lvl1pPr marL="0" indent="0">
              <a:buNone/>
              <a:defRPr sz="2968"/>
            </a:lvl1pPr>
            <a:lvl2pPr marL="424072" indent="0">
              <a:buNone/>
              <a:defRPr sz="2597"/>
            </a:lvl2pPr>
            <a:lvl3pPr marL="848145" indent="0">
              <a:buNone/>
              <a:defRPr sz="2225"/>
            </a:lvl3pPr>
            <a:lvl4pPr marL="1272217" indent="0">
              <a:buNone/>
              <a:defRPr sz="1855"/>
            </a:lvl4pPr>
            <a:lvl5pPr marL="1696291" indent="0">
              <a:buNone/>
              <a:defRPr sz="1855"/>
            </a:lvl5pPr>
            <a:lvl6pPr marL="2120362" indent="0">
              <a:buNone/>
              <a:defRPr sz="1855"/>
            </a:lvl6pPr>
            <a:lvl7pPr marL="2544436" indent="0">
              <a:buNone/>
              <a:defRPr sz="1855"/>
            </a:lvl7pPr>
            <a:lvl8pPr marL="2968508" indent="0">
              <a:buNone/>
              <a:defRPr sz="1855"/>
            </a:lvl8pPr>
            <a:lvl9pPr marL="3392581" indent="0">
              <a:buNone/>
              <a:defRPr sz="185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8"/>
            <a:ext cx="3930189" cy="3901584"/>
          </a:xfrm>
        </p:spPr>
        <p:txBody>
          <a:bodyPr/>
          <a:lstStyle>
            <a:lvl1pPr marL="0" indent="0">
              <a:buNone/>
              <a:defRPr sz="1485"/>
            </a:lvl1pPr>
            <a:lvl2pPr marL="424072" indent="0">
              <a:buNone/>
              <a:defRPr sz="1298"/>
            </a:lvl2pPr>
            <a:lvl3pPr marL="848145" indent="0">
              <a:buNone/>
              <a:defRPr sz="1113"/>
            </a:lvl3pPr>
            <a:lvl4pPr marL="1272217" indent="0">
              <a:buNone/>
              <a:defRPr sz="927"/>
            </a:lvl4pPr>
            <a:lvl5pPr marL="1696291" indent="0">
              <a:buNone/>
              <a:defRPr sz="927"/>
            </a:lvl5pPr>
            <a:lvl6pPr marL="2120362" indent="0">
              <a:buNone/>
              <a:defRPr sz="927"/>
            </a:lvl6pPr>
            <a:lvl7pPr marL="2544436" indent="0">
              <a:buNone/>
              <a:defRPr sz="927"/>
            </a:lvl7pPr>
            <a:lvl8pPr marL="2968508" indent="0">
              <a:buNone/>
              <a:defRPr sz="927"/>
            </a:lvl8pPr>
            <a:lvl9pPr marL="3392581" indent="0">
              <a:buNone/>
              <a:defRPr sz="9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5000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5305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0356" y="373747"/>
            <a:ext cx="2627531" cy="59490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765" y="373747"/>
            <a:ext cx="7730272" cy="59490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196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12185650" cy="64709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43" tIns="34271" rIns="68543" bIns="34271" rtlCol="0" anchor="ctr">
            <a:norm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69359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5" y="2176178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9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118367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9"/>
            <a:ext cx="10430321" cy="246092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8355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61369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83266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70129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206" y="1148864"/>
            <a:ext cx="9139238" cy="2443974"/>
          </a:xfrm>
        </p:spPr>
        <p:txBody>
          <a:bodyPr anchor="b"/>
          <a:lstStyle>
            <a:lvl1pPr algn="ctr">
              <a:defRPr sz="543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206" y="3687085"/>
            <a:ext cx="9139238" cy="1694857"/>
          </a:xfrm>
        </p:spPr>
        <p:txBody>
          <a:bodyPr/>
          <a:lstStyle>
            <a:lvl1pPr marL="0" indent="0" algn="ctr">
              <a:buNone/>
              <a:defRPr sz="2172"/>
            </a:lvl1pPr>
            <a:lvl2pPr marL="414063" indent="0" algn="ctr">
              <a:buNone/>
              <a:defRPr sz="1811"/>
            </a:lvl2pPr>
            <a:lvl3pPr marL="828126" indent="0" algn="ctr">
              <a:buNone/>
              <a:defRPr sz="1631"/>
            </a:lvl3pPr>
            <a:lvl4pPr marL="1242187" indent="0" algn="ctr">
              <a:buNone/>
              <a:defRPr sz="1450"/>
            </a:lvl4pPr>
            <a:lvl5pPr marL="1656251" indent="0" algn="ctr">
              <a:buNone/>
              <a:defRPr sz="1450"/>
            </a:lvl5pPr>
            <a:lvl6pPr marL="2070313" indent="0" algn="ctr">
              <a:buNone/>
              <a:defRPr sz="1450"/>
            </a:lvl6pPr>
            <a:lvl7pPr marL="2484377" indent="0" algn="ctr">
              <a:buNone/>
              <a:defRPr sz="1450"/>
            </a:lvl7pPr>
            <a:lvl8pPr marL="2898440" indent="0" algn="ctr">
              <a:buNone/>
              <a:defRPr sz="1450"/>
            </a:lvl8pPr>
            <a:lvl9pPr marL="3312502" indent="0" algn="ctr">
              <a:buNone/>
              <a:defRPr sz="145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20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01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416" y="1750109"/>
            <a:ext cx="10510123" cy="2920094"/>
          </a:xfrm>
        </p:spPr>
        <p:txBody>
          <a:bodyPr anchor="b"/>
          <a:lstStyle>
            <a:lvl1pPr>
              <a:defRPr sz="543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416" y="4697826"/>
            <a:ext cx="10510123" cy="1535608"/>
          </a:xfrm>
        </p:spPr>
        <p:txBody>
          <a:bodyPr/>
          <a:lstStyle>
            <a:lvl1pPr marL="0" indent="0">
              <a:buNone/>
              <a:defRPr sz="2172">
                <a:solidFill>
                  <a:schemeClr val="tx1">
                    <a:tint val="75000"/>
                  </a:schemeClr>
                </a:solidFill>
              </a:defRPr>
            </a:lvl1pPr>
            <a:lvl2pPr marL="414063" indent="0">
              <a:buNone/>
              <a:defRPr sz="1811">
                <a:solidFill>
                  <a:schemeClr val="tx1">
                    <a:tint val="75000"/>
                  </a:schemeClr>
                </a:solidFill>
              </a:defRPr>
            </a:lvl2pPr>
            <a:lvl3pPr marL="828126" indent="0">
              <a:buNone/>
              <a:defRPr sz="1631">
                <a:solidFill>
                  <a:schemeClr val="tx1">
                    <a:tint val="75000"/>
                  </a:schemeClr>
                </a:solidFill>
              </a:defRPr>
            </a:lvl3pPr>
            <a:lvl4pPr marL="1242187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4pPr>
            <a:lvl5pPr marL="1656251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5pPr>
            <a:lvl6pPr marL="2070313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6pPr>
            <a:lvl7pPr marL="2484377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7pPr>
            <a:lvl8pPr marL="2898440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8pPr>
            <a:lvl9pPr marL="3312502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97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765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8988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071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34.xml"/><Relationship Id="rId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765" y="373746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765" y="1868730"/>
            <a:ext cx="10510123" cy="4454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76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25611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25611"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6498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25611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25611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25611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73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828126" rtl="0" eaLnBrk="1" latinLnBrk="0" hangingPunct="1">
        <a:lnSpc>
          <a:spcPct val="90000"/>
        </a:lnSpc>
        <a:spcBef>
          <a:spcPct val="0"/>
        </a:spcBef>
        <a:buNone/>
        <a:defRPr sz="39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7033" indent="-207033" algn="l" defTabSz="828126" rtl="0" eaLnBrk="1" latinLnBrk="0" hangingPunct="1">
        <a:lnSpc>
          <a:spcPct val="90000"/>
        </a:lnSpc>
        <a:spcBef>
          <a:spcPts val="905"/>
        </a:spcBef>
        <a:buFont typeface="Arial" panose="020B0604020202020204" pitchFamily="34" charset="0"/>
        <a:buChar char="•"/>
        <a:defRPr sz="2536" kern="1200">
          <a:solidFill>
            <a:schemeClr val="tx1"/>
          </a:solidFill>
          <a:latin typeface="+mn-lt"/>
          <a:ea typeface="+mn-ea"/>
          <a:cs typeface="+mn-cs"/>
        </a:defRPr>
      </a:lvl1pPr>
      <a:lvl2pPr marL="621094" indent="-207033" algn="l" defTabSz="828126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2172" kern="1200">
          <a:solidFill>
            <a:schemeClr val="tx1"/>
          </a:solidFill>
          <a:latin typeface="+mn-lt"/>
          <a:ea typeface="+mn-ea"/>
          <a:cs typeface="+mn-cs"/>
        </a:defRPr>
      </a:lvl2pPr>
      <a:lvl3pPr marL="1035157" indent="-207033" algn="l" defTabSz="828126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811" kern="1200">
          <a:solidFill>
            <a:schemeClr val="tx1"/>
          </a:solidFill>
          <a:latin typeface="+mn-lt"/>
          <a:ea typeface="+mn-ea"/>
          <a:cs typeface="+mn-cs"/>
        </a:defRPr>
      </a:lvl3pPr>
      <a:lvl4pPr marL="1449220" indent="-207033" algn="l" defTabSz="828126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4pPr>
      <a:lvl5pPr marL="1863283" indent="-207033" algn="l" defTabSz="828126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5pPr>
      <a:lvl6pPr marL="2277345" indent="-207033" algn="l" defTabSz="828126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6pPr>
      <a:lvl7pPr marL="2691408" indent="-207033" algn="l" defTabSz="828126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7pPr>
      <a:lvl8pPr marL="3105471" indent="-207033" algn="l" defTabSz="828126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8pPr>
      <a:lvl9pPr marL="3519535" indent="-207033" algn="l" defTabSz="828126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8126" rtl="0" eaLnBrk="1" latinLnBrk="0" hangingPunct="1"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414063" algn="l" defTabSz="828126" rtl="0" eaLnBrk="1" latinLnBrk="0" hangingPunct="1">
        <a:defRPr sz="1631" kern="1200">
          <a:solidFill>
            <a:schemeClr val="tx1"/>
          </a:solidFill>
          <a:latin typeface="+mn-lt"/>
          <a:ea typeface="+mn-ea"/>
          <a:cs typeface="+mn-cs"/>
        </a:defRPr>
      </a:lvl2pPr>
      <a:lvl3pPr marL="828126" algn="l" defTabSz="828126" rtl="0" eaLnBrk="1" latinLnBrk="0" hangingPunct="1">
        <a:defRPr sz="1631" kern="1200">
          <a:solidFill>
            <a:schemeClr val="tx1"/>
          </a:solidFill>
          <a:latin typeface="+mn-lt"/>
          <a:ea typeface="+mn-ea"/>
          <a:cs typeface="+mn-cs"/>
        </a:defRPr>
      </a:lvl3pPr>
      <a:lvl4pPr marL="1242187" algn="l" defTabSz="828126" rtl="0" eaLnBrk="1" latinLnBrk="0" hangingPunct="1">
        <a:defRPr sz="1631" kern="1200">
          <a:solidFill>
            <a:schemeClr val="tx1"/>
          </a:solidFill>
          <a:latin typeface="+mn-lt"/>
          <a:ea typeface="+mn-ea"/>
          <a:cs typeface="+mn-cs"/>
        </a:defRPr>
      </a:lvl4pPr>
      <a:lvl5pPr marL="1656251" algn="l" defTabSz="828126" rtl="0" eaLnBrk="1" latinLnBrk="0" hangingPunct="1">
        <a:defRPr sz="1631" kern="1200">
          <a:solidFill>
            <a:schemeClr val="tx1"/>
          </a:solidFill>
          <a:latin typeface="+mn-lt"/>
          <a:ea typeface="+mn-ea"/>
          <a:cs typeface="+mn-cs"/>
        </a:defRPr>
      </a:lvl5pPr>
      <a:lvl6pPr marL="2070313" algn="l" defTabSz="828126" rtl="0" eaLnBrk="1" latinLnBrk="0" hangingPunct="1">
        <a:defRPr sz="1631" kern="1200">
          <a:solidFill>
            <a:schemeClr val="tx1"/>
          </a:solidFill>
          <a:latin typeface="+mn-lt"/>
          <a:ea typeface="+mn-ea"/>
          <a:cs typeface="+mn-cs"/>
        </a:defRPr>
      </a:lvl6pPr>
      <a:lvl7pPr marL="2484377" algn="l" defTabSz="828126" rtl="0" eaLnBrk="1" latinLnBrk="0" hangingPunct="1">
        <a:defRPr sz="1631" kern="1200">
          <a:solidFill>
            <a:schemeClr val="tx1"/>
          </a:solidFill>
          <a:latin typeface="+mn-lt"/>
          <a:ea typeface="+mn-ea"/>
          <a:cs typeface="+mn-cs"/>
        </a:defRPr>
      </a:lvl7pPr>
      <a:lvl8pPr marL="2898440" algn="l" defTabSz="828126" rtl="0" eaLnBrk="1" latinLnBrk="0" hangingPunct="1">
        <a:defRPr sz="1631" kern="1200">
          <a:solidFill>
            <a:schemeClr val="tx1"/>
          </a:solidFill>
          <a:latin typeface="+mn-lt"/>
          <a:ea typeface="+mn-ea"/>
          <a:cs typeface="+mn-cs"/>
        </a:defRPr>
      </a:lvl8pPr>
      <a:lvl9pPr marL="3312502" algn="l" defTabSz="828126" rtl="0" eaLnBrk="1" latinLnBrk="0" hangingPunct="1">
        <a:defRPr sz="16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764" y="373746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35900"/>
              <a:t>2/1/2021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35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86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txStyles>
    <p:titleStyle>
      <a:lvl1pPr algn="l" defTabSz="848145" rtl="0" eaLnBrk="1" latinLnBrk="0" hangingPunct="1">
        <a:lnSpc>
          <a:spcPct val="90000"/>
        </a:lnSpc>
        <a:spcBef>
          <a:spcPct val="0"/>
        </a:spcBef>
        <a:buNone/>
        <a:defRPr sz="4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037" indent="-212037" algn="l" defTabSz="848145" rtl="0" eaLnBrk="1" latinLnBrk="0" hangingPunct="1">
        <a:lnSpc>
          <a:spcPct val="90000"/>
        </a:lnSpc>
        <a:spcBef>
          <a:spcPts val="927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1pPr>
      <a:lvl2pPr marL="636109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2pPr>
      <a:lvl3pPr marL="1060182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855" kern="1200">
          <a:solidFill>
            <a:schemeClr val="tx1"/>
          </a:solidFill>
          <a:latin typeface="+mn-lt"/>
          <a:ea typeface="+mn-ea"/>
          <a:cs typeface="+mn-cs"/>
        </a:defRPr>
      </a:lvl3pPr>
      <a:lvl4pPr marL="1484254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908327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332399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756472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3180544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604618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1pPr>
      <a:lvl2pPr marL="424072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848145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3pPr>
      <a:lvl4pPr marL="1272217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696291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120362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544436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2968508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392581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50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7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1"/>
            <a:ext cx="389940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9250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1" b="1" spc="13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356528" y="2223790"/>
            <a:ext cx="1094676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GAPNING IKKINCHI DARAJALI BO‘LAKLARI YUZASIDAN TAHLIL</a:t>
            </a:r>
          </a:p>
          <a:p>
            <a:pPr algn="ctr"/>
            <a:endParaRPr lang="en-US" sz="40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(77-dars)</a:t>
            </a:r>
            <a:endParaRPr lang="ru-RU" sz="4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609283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539616" y="2062955"/>
            <a:ext cx="838200" cy="2115146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18328" y="4435256"/>
            <a:ext cx="838200" cy="2115146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826" y="67291"/>
            <a:ext cx="1464712" cy="15712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34002" y="3890962"/>
            <a:ext cx="2590800" cy="240214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42373" y="3890962"/>
            <a:ext cx="3861145" cy="248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152-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4025" y="1376362"/>
            <a:ext cx="11049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Farobiydan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kuchliroq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senikimi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Arastunikimi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qaytardi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yashab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uchrashganimda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tahsil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olganimda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shogirdlari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safidan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bo‘lardim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06625" y="36738"/>
            <a:ext cx="7543800" cy="106203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Kamtarlik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fazilat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13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153-topshiriq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4777" y="1147762"/>
            <a:ext cx="11963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Farobiydan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so‘radilar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kuchliroq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senikimi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Arastunikimi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qaytardi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301625" y="3128962"/>
            <a:ext cx="11658600" cy="1524000"/>
          </a:xfrm>
          <a:prstGeom prst="down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3086" y="4957762"/>
            <a:ext cx="6400800" cy="838200"/>
          </a:xfrm>
          <a:prstGeom prst="round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Farobiydan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kimdan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лево 4"/>
          <p:cNvSpPr/>
          <p:nvPr/>
        </p:nvSpPr>
        <p:spPr>
          <a:xfrm>
            <a:off x="6910734" y="4233862"/>
            <a:ext cx="4724400" cy="2286000"/>
          </a:xfrm>
          <a:prstGeom prst="lef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Vositali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42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153-topshiriq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4777" y="1147762"/>
            <a:ext cx="11963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qaytardi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– Men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zamonda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yashab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uchrashganimda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tahsil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olganimda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shogirdlari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safidan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bo‘lardim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1625" y="4494924"/>
            <a:ext cx="6400800" cy="1224838"/>
          </a:xfrm>
          <a:prstGeom prst="round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лево 4"/>
          <p:cNvSpPr/>
          <p:nvPr/>
        </p:nvSpPr>
        <p:spPr>
          <a:xfrm>
            <a:off x="6931025" y="3998517"/>
            <a:ext cx="4838007" cy="2559445"/>
          </a:xfrm>
          <a:prstGeom prst="lef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Vositali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51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768"/>
            <a:ext cx="12185650" cy="75099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6575" y="995362"/>
            <a:ext cx="84645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154-topshiriq.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Ulug‘bekning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shogirdi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matnidagi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so‘zlarning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sintaktik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600" b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ctr">
              <a:buFont typeface="Wingdings" panose="05000000000000000000" pitchFamily="2" charset="2"/>
              <a:buChar char="v"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Shopping list - Free education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625" y="385545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tory - Free education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28" y="1223962"/>
            <a:ext cx="2072422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696760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400" dirty="0" smtClean="0"/>
              <a:t>BOSH BO‘LAKLAR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49333" y="2636247"/>
            <a:ext cx="7827166" cy="76944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36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Ikkinchi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darajali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168866">
            <a:off x="4306069" y="678718"/>
            <a:ext cx="484632" cy="1074234"/>
          </a:xfrm>
          <a:prstGeom prst="downArrow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8945853">
            <a:off x="6288112" y="633107"/>
            <a:ext cx="484632" cy="1061279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2600" y="4578825"/>
            <a:ext cx="3576641" cy="132488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Aniqlovchi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19038" y="1226678"/>
            <a:ext cx="2616848" cy="1037629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57765" y="1226678"/>
            <a:ext cx="2789244" cy="103762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Kesim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7054218">
            <a:off x="2285092" y="3759153"/>
            <a:ext cx="978408" cy="484632"/>
          </a:xfrm>
          <a:prstGeom prst="rightArrow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5720600" y="3579942"/>
            <a:ext cx="484632" cy="862200"/>
          </a:xfrm>
          <a:prstGeom prst="down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9392599">
            <a:off x="8696760" y="3461518"/>
            <a:ext cx="484632" cy="978408"/>
          </a:xfrm>
          <a:prstGeom prst="downArrow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12401" y="4616396"/>
            <a:ext cx="3486482" cy="125576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To‘ldiruvchi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452043" y="4616396"/>
            <a:ext cx="2441381" cy="125576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38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5649" cy="101821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20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en-US" sz="520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0238" y="3223653"/>
            <a:ext cx="3739138" cy="89848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0238" y="2152698"/>
            <a:ext cx="3739137" cy="91747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0238" y="4352932"/>
            <a:ext cx="3739138" cy="898582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9869" y="1098518"/>
            <a:ext cx="3799507" cy="93878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0238" y="5482306"/>
            <a:ext cx="3739138" cy="8818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25750" y="5215580"/>
            <a:ext cx="6349834" cy="100137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36957" y="3979651"/>
            <a:ext cx="6134004" cy="94201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36958" y="2755193"/>
            <a:ext cx="4089017" cy="990140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36957" y="1470948"/>
            <a:ext cx="3638010" cy="93412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5974" y="1048113"/>
            <a:ext cx="3315749" cy="263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606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85651" cy="95805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8103" y="3216739"/>
            <a:ext cx="5668012" cy="920182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qay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tarzda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533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8103" y="2119929"/>
            <a:ext cx="5668012" cy="93962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qanday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qilib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533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63061" y="4373285"/>
            <a:ext cx="4518098" cy="92027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qayerda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533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0169" y="1049741"/>
            <a:ext cx="5878527" cy="961452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Qanday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533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32170" y="5529929"/>
            <a:ext cx="3488324" cy="90311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qayerga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533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50025" y="5665514"/>
            <a:ext cx="4657342" cy="102555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nima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uchun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533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62529" y="4342448"/>
            <a:ext cx="4101930" cy="114482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nega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533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22599" y="3190333"/>
            <a:ext cx="4187744" cy="1014046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qachon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533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916645" y="2102878"/>
            <a:ext cx="4393697" cy="95667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qayerdan</a:t>
            </a:r>
            <a:r>
              <a:rPr kumimoji="0" lang="en-US" sz="533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533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83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85650" cy="101821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204" dirty="0" smtClean="0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endParaRPr lang="en-US" sz="520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0238" y="3223653"/>
            <a:ext cx="3739138" cy="89848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479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nechanchi</a:t>
            </a:r>
            <a:r>
              <a:rPr lang="en-US" sz="479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79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0238" y="2152698"/>
            <a:ext cx="3739137" cy="91747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0238" y="4352932"/>
            <a:ext cx="3739138" cy="898582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9869" y="1098518"/>
            <a:ext cx="3799507" cy="93878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0238" y="5482306"/>
            <a:ext cx="3739138" cy="8818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01505" y="3364650"/>
            <a:ext cx="4800600" cy="94201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qayerning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92321" y="2236284"/>
            <a:ext cx="4089017" cy="898582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nimaning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11825" y="1096045"/>
            <a:ext cx="3638010" cy="93412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6177" y="4454188"/>
            <a:ext cx="3675161" cy="223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44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149-mashq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Mirzo Ulugbek ⋆ WWW.SAVOL-JAVOB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604962"/>
            <a:ext cx="325755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Ilmiy faoliyat ko'rsatgan matematik va astranom Ali Qushchi tavallud topgan  kun — Respublika bolalar kutubxonasi"/>
          <p:cNvSpPr>
            <a:spLocks noChangeAspect="1" noChangeArrowheads="1"/>
          </p:cNvSpPr>
          <p:nvPr/>
        </p:nvSpPr>
        <p:spPr bwMode="auto">
          <a:xfrm>
            <a:off x="155574" y="-144463"/>
            <a:ext cx="1159441" cy="1159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Meros — Tugan Falconry Clu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25" y="1681162"/>
            <a:ext cx="32004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32734" y="5567362"/>
            <a:ext cx="5586131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 ULUG‘BEK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97625" y="5567362"/>
            <a:ext cx="5586131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 QUSHCHI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03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159-mashq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571722"/>
              </p:ext>
            </p:extLst>
          </p:nvPr>
        </p:nvGraphicFramePr>
        <p:xfrm>
          <a:off x="455453" y="1223962"/>
          <a:ext cx="11302048" cy="46482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54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57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334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Berilgan</a:t>
                      </a:r>
                      <a:r>
                        <a:rPr lang="en-US" sz="4000" b="1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4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Matndagi</a:t>
                      </a:r>
                      <a:r>
                        <a:rPr lang="en-US" sz="40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sinonimlari</a:t>
                      </a:r>
                      <a:endParaRPr lang="ru-RU" sz="4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251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istiqomat</a:t>
                      </a:r>
                      <a:r>
                        <a:rPr lang="en-US" sz="4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qilmoq</a:t>
                      </a:r>
                      <a:endParaRPr lang="ru-RU" sz="4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yashovchi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40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qaysi</a:t>
                      </a:r>
                      <a:r>
                        <a:rPr lang="en-US" sz="4000" b="1" i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4000" b="1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2355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buyuk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dunyoga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dong‘i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ketgan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40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qaysi</a:t>
                      </a:r>
                      <a:r>
                        <a:rPr lang="en-US" sz="4000" b="1" i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4000" b="1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251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muhtaram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ulug</a:t>
                      </a:r>
                      <a:r>
                        <a:rPr lang="en-US" sz="4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 – </a:t>
                      </a:r>
                      <a:r>
                        <a:rPr lang="en-US" sz="4000" b="1" i="1" baseline="0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4000" b="1" i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4000" b="1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60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84893" y="1300162"/>
            <a:ext cx="11125200" cy="11430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shogirdi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xulosasi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388994" y="2569083"/>
            <a:ext cx="672148" cy="139122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агетная рамка 5"/>
          <p:cNvSpPr/>
          <p:nvPr/>
        </p:nvSpPr>
        <p:spPr>
          <a:xfrm>
            <a:off x="646793" y="4086224"/>
            <a:ext cx="11201400" cy="2286000"/>
          </a:xfrm>
          <a:prstGeom prst="bevel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ma’rifat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homiysining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zakovati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05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152-topshiriq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Сегодня исполняется 22 года со дня присвоения КазНУ имени великого  мыслителя Востока Абу Наср аль-Фараби | Казахский национальный университет  им. аль-Фараб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025" y="1604962"/>
            <a:ext cx="26670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ur Inspiration – Arastu Institu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5" y="1604962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Двойная стрелка влево/вправо 4"/>
          <p:cNvSpPr/>
          <p:nvPr/>
        </p:nvSpPr>
        <p:spPr>
          <a:xfrm>
            <a:off x="5161395" y="2957512"/>
            <a:ext cx="2590800" cy="723900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4098" y="5338762"/>
            <a:ext cx="4882927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ARASTU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02425" y="5338762"/>
            <a:ext cx="4882927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99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3275</TotalTime>
  <Words>292</Words>
  <Application>Microsoft Office PowerPoint</Application>
  <PresentationFormat>Произвольный</PresentationFormat>
  <Paragraphs>88</Paragraphs>
  <Slides>13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1_Тема Office</vt:lpstr>
      <vt:lpstr>2_Тема Office</vt:lpstr>
      <vt:lpstr>1_Office Theme</vt:lpstr>
      <vt:lpstr>ONA TILI</vt:lpstr>
      <vt:lpstr>BOSH BO‘LAKLAR</vt:lpstr>
      <vt:lpstr>TO‘LDIRUVCHI</vt:lpstr>
      <vt:lpstr>HOL</vt:lpstr>
      <vt:lpstr>ANIQLOVCHI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Пользователь</cp:lastModifiedBy>
  <cp:revision>326</cp:revision>
  <dcterms:created xsi:type="dcterms:W3CDTF">2020-04-13T08:06:06Z</dcterms:created>
  <dcterms:modified xsi:type="dcterms:W3CDTF">2021-02-01T10:41:32Z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