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3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900" r:id="rId3"/>
    <p:sldMasterId id="2147483913" r:id="rId4"/>
  </p:sldMasterIdLst>
  <p:notesMasterIdLst>
    <p:notesMasterId r:id="rId21"/>
  </p:notesMasterIdLst>
  <p:handoutMasterIdLst>
    <p:handoutMasterId r:id="rId22"/>
  </p:handoutMasterIdLst>
  <p:sldIdLst>
    <p:sldId id="390" r:id="rId5"/>
    <p:sldId id="450" r:id="rId6"/>
    <p:sldId id="484" r:id="rId7"/>
    <p:sldId id="485" r:id="rId8"/>
    <p:sldId id="493" r:id="rId9"/>
    <p:sldId id="486" r:id="rId10"/>
    <p:sldId id="494" r:id="rId11"/>
    <p:sldId id="495" r:id="rId12"/>
    <p:sldId id="496" r:id="rId13"/>
    <p:sldId id="487" r:id="rId14"/>
    <p:sldId id="488" r:id="rId15"/>
    <p:sldId id="489" r:id="rId16"/>
    <p:sldId id="490" r:id="rId17"/>
    <p:sldId id="491" r:id="rId18"/>
    <p:sldId id="492" r:id="rId19"/>
    <p:sldId id="440" r:id="rId20"/>
  </p:sldIdLst>
  <p:sldSz cx="9144000" cy="5143500" type="screen16x9"/>
  <p:notesSz cx="6735763" cy="9866313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8000"/>
    <a:srgbClr val="FF33CC"/>
    <a:srgbClr val="CC3399"/>
    <a:srgbClr val="FF9900"/>
    <a:srgbClr val="FF66CC"/>
    <a:srgbClr val="FFCCFF"/>
    <a:srgbClr val="FFCC99"/>
    <a:srgbClr val="FF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549" autoAdjust="0"/>
  </p:normalViewPr>
  <p:slideViewPr>
    <p:cSldViewPr snapToGrid="0">
      <p:cViewPr varScale="1">
        <p:scale>
          <a:sx n="89" d="100"/>
          <a:sy n="89" d="100"/>
        </p:scale>
        <p:origin x="572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17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52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778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80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73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8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50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6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66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96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33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196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D4C1E-46C9-452C-9820-5F259BFDCBE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50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54278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54278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1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1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1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2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7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43" i="1"/>
            </a:lvl2pPr>
            <a:lvl3pPr marL="0" indent="0">
              <a:buNone/>
              <a:defRPr sz="643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563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07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749" i="1"/>
            </a:lvl2pPr>
            <a:lvl3pPr marL="0" indent="0" algn="ctr">
              <a:buNone/>
              <a:defRPr sz="749"/>
            </a:lvl3pPr>
            <a:lvl4pPr marL="275556" indent="-91853">
              <a:defRPr sz="643"/>
            </a:lvl4pPr>
            <a:lvl5pPr>
              <a:defRPr sz="643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670"/>
            </a:lvl1pPr>
            <a:lvl2pPr marL="318229" indent="0" algn="ctr">
              <a:buNone/>
              <a:defRPr sz="1392"/>
            </a:lvl2pPr>
            <a:lvl3pPr marL="636459" indent="0" algn="ctr">
              <a:buNone/>
              <a:defRPr sz="1253"/>
            </a:lvl3pPr>
            <a:lvl4pPr marL="954688" indent="0" algn="ctr">
              <a:buNone/>
              <a:defRPr sz="1114"/>
            </a:lvl4pPr>
            <a:lvl5pPr marL="1272918" indent="0" algn="ctr">
              <a:buNone/>
              <a:defRPr sz="1114"/>
            </a:lvl5pPr>
            <a:lvl6pPr marL="1591147" indent="0" algn="ctr">
              <a:buNone/>
              <a:defRPr sz="1114"/>
            </a:lvl6pPr>
            <a:lvl7pPr marL="1909377" indent="0" algn="ctr">
              <a:buNone/>
              <a:defRPr sz="1114"/>
            </a:lvl7pPr>
            <a:lvl8pPr marL="2227606" indent="0" algn="ctr">
              <a:buNone/>
              <a:defRPr sz="1114"/>
            </a:lvl8pPr>
            <a:lvl9pPr marL="2545836" indent="0" algn="ctr">
              <a:buNone/>
              <a:defRPr sz="111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76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8404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17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1pPr>
            <a:lvl2pPr marL="318229" indent="0">
              <a:buNone/>
              <a:defRPr sz="1392">
                <a:solidFill>
                  <a:schemeClr val="tx1">
                    <a:tint val="75000"/>
                  </a:schemeClr>
                </a:solidFill>
              </a:defRPr>
            </a:lvl2pPr>
            <a:lvl3pPr marL="636459" indent="0">
              <a:buNone/>
              <a:defRPr sz="1253">
                <a:solidFill>
                  <a:schemeClr val="tx1">
                    <a:tint val="75000"/>
                  </a:schemeClr>
                </a:solidFill>
              </a:defRPr>
            </a:lvl3pPr>
            <a:lvl4pPr marL="95468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4pPr>
            <a:lvl5pPr marL="1272918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5pPr>
            <a:lvl6pPr marL="159114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6pPr>
            <a:lvl7pPr marL="1909377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7pPr>
            <a:lvl8pPr marL="222760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8pPr>
            <a:lvl9pPr marL="2545836" indent="0">
              <a:buNone/>
              <a:defRPr sz="11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029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468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3"/>
            <a:ext cx="386834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7"/>
            <a:ext cx="386834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670" b="1"/>
            </a:lvl1pPr>
            <a:lvl2pPr marL="318229" indent="0">
              <a:buNone/>
              <a:defRPr sz="1392" b="1"/>
            </a:lvl2pPr>
            <a:lvl3pPr marL="636459" indent="0">
              <a:buNone/>
              <a:defRPr sz="1253" b="1"/>
            </a:lvl3pPr>
            <a:lvl4pPr marL="954688" indent="0">
              <a:buNone/>
              <a:defRPr sz="1114" b="1"/>
            </a:lvl4pPr>
            <a:lvl5pPr marL="1272918" indent="0">
              <a:buNone/>
              <a:defRPr sz="1114" b="1"/>
            </a:lvl5pPr>
            <a:lvl6pPr marL="1591147" indent="0">
              <a:buNone/>
              <a:defRPr sz="1114" b="1"/>
            </a:lvl6pPr>
            <a:lvl7pPr marL="1909377" indent="0">
              <a:buNone/>
              <a:defRPr sz="1114" b="1"/>
            </a:lvl7pPr>
            <a:lvl8pPr marL="2227606" indent="0">
              <a:buNone/>
              <a:defRPr sz="1114" b="1"/>
            </a:lvl8pPr>
            <a:lvl9pPr marL="2545836" indent="0">
              <a:buNone/>
              <a:defRPr sz="11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1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845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362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8"/>
          </a:xfrm>
        </p:spPr>
        <p:txBody>
          <a:bodyPr/>
          <a:lstStyle>
            <a:lvl1pPr>
              <a:defRPr sz="2227"/>
            </a:lvl1pPr>
            <a:lvl2pPr>
              <a:defRPr sz="1949"/>
            </a:lvl2pPr>
            <a:lvl3pPr>
              <a:defRPr sz="1670"/>
            </a:lvl3pPr>
            <a:lvl4pPr>
              <a:defRPr sz="1392"/>
            </a:lvl4pPr>
            <a:lvl5pPr>
              <a:defRPr sz="1392"/>
            </a:lvl5pPr>
            <a:lvl6pPr>
              <a:defRPr sz="1392"/>
            </a:lvl6pPr>
            <a:lvl7pPr>
              <a:defRPr sz="1392"/>
            </a:lvl7pPr>
            <a:lvl8pPr>
              <a:defRPr sz="1392"/>
            </a:lvl8pPr>
            <a:lvl9pPr>
              <a:defRPr sz="139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742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2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8"/>
          </a:xfrm>
        </p:spPr>
        <p:txBody>
          <a:bodyPr anchor="t"/>
          <a:lstStyle>
            <a:lvl1pPr marL="0" indent="0">
              <a:buNone/>
              <a:defRPr sz="2227"/>
            </a:lvl1pPr>
            <a:lvl2pPr marL="318229" indent="0">
              <a:buNone/>
              <a:defRPr sz="1949"/>
            </a:lvl2pPr>
            <a:lvl3pPr marL="636459" indent="0">
              <a:buNone/>
              <a:defRPr sz="1670"/>
            </a:lvl3pPr>
            <a:lvl4pPr marL="954688" indent="0">
              <a:buNone/>
              <a:defRPr sz="1392"/>
            </a:lvl4pPr>
            <a:lvl5pPr marL="1272918" indent="0">
              <a:buNone/>
              <a:defRPr sz="1392"/>
            </a:lvl5pPr>
            <a:lvl6pPr marL="1591147" indent="0">
              <a:buNone/>
              <a:defRPr sz="1392"/>
            </a:lvl6pPr>
            <a:lvl7pPr marL="1909377" indent="0">
              <a:buNone/>
              <a:defRPr sz="1392"/>
            </a:lvl7pPr>
            <a:lvl8pPr marL="2227606" indent="0">
              <a:buNone/>
              <a:defRPr sz="1392"/>
            </a:lvl8pPr>
            <a:lvl9pPr marL="2545836" indent="0">
              <a:buNone/>
              <a:defRPr sz="139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114"/>
            </a:lvl1pPr>
            <a:lvl2pPr marL="318229" indent="0">
              <a:buNone/>
              <a:defRPr sz="974"/>
            </a:lvl2pPr>
            <a:lvl3pPr marL="636459" indent="0">
              <a:buNone/>
              <a:defRPr sz="835"/>
            </a:lvl3pPr>
            <a:lvl4pPr marL="954688" indent="0">
              <a:buNone/>
              <a:defRPr sz="696"/>
            </a:lvl4pPr>
            <a:lvl5pPr marL="1272918" indent="0">
              <a:buNone/>
              <a:defRPr sz="696"/>
            </a:lvl5pPr>
            <a:lvl6pPr marL="1591147" indent="0">
              <a:buNone/>
              <a:defRPr sz="696"/>
            </a:lvl6pPr>
            <a:lvl7pPr marL="1909377" indent="0">
              <a:buNone/>
              <a:defRPr sz="696"/>
            </a:lvl7pPr>
            <a:lvl8pPr marL="2227606" indent="0">
              <a:buNone/>
              <a:defRPr sz="696"/>
            </a:lvl8pPr>
            <a:lvl9pPr marL="2545836" indent="0">
              <a:buNone/>
              <a:defRPr sz="696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591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15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0469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5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25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0312"/>
          </a:xfrm>
        </p:spPr>
        <p:txBody>
          <a:bodyPr lIns="0" tIns="0" rIns="0" bIns="0"/>
          <a:lstStyle>
            <a:lvl1pPr>
              <a:defRPr sz="1172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86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16318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5"/>
            <a:ext cx="8190071" cy="308054"/>
          </a:xfrm>
        </p:spPr>
        <p:txBody>
          <a:bodyPr lIns="0" tIns="0" rIns="0" bIns="0"/>
          <a:lstStyle>
            <a:lvl1pPr>
              <a:defRPr sz="2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91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5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5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1211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8" indent="-114284">
              <a:defRPr sz="1049"/>
            </a:lvl3pPr>
            <a:lvl4pPr marL="399993" indent="-171425">
              <a:defRPr sz="1049"/>
            </a:lvl4pPr>
            <a:lvl5pPr marL="571418" indent="-171425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3"/>
            <a:ext cx="3813049" cy="224125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0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3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37" indent="-18571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45" indent="-128573">
              <a:defRPr sz="1049">
                <a:solidFill>
                  <a:srgbClr val="FFFFFF"/>
                </a:solidFill>
              </a:defRPr>
            </a:lvl3pPr>
            <a:lvl4pPr marL="385717" indent="-128573">
              <a:defRPr sz="1049">
                <a:solidFill>
                  <a:srgbClr val="FFFFFF"/>
                </a:solidFill>
              </a:defRPr>
            </a:lvl4pPr>
            <a:lvl5pPr marL="557147" indent="-171431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3" indent="-128573">
              <a:buFont typeface="Arial" panose="020B0604020202020204" pitchFamily="34" charset="0"/>
              <a:buChar char="•"/>
              <a:defRPr sz="1049"/>
            </a:lvl2pPr>
            <a:lvl3pPr marL="257145" indent="-128573">
              <a:defRPr sz="1049"/>
            </a:lvl3pPr>
            <a:lvl4pPr marL="385717" indent="-128573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7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3" y="122984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7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3" y="236516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7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3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3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7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7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25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51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77" indent="-17142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03" indent="-17142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7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7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1" cy="6858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7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3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9" y="12298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3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9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1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7" y="1229843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17" indent="-128573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3"/>
            <a:ext cx="7772401" cy="1102519"/>
          </a:xfrm>
        </p:spPr>
        <p:txBody>
          <a:bodyPr>
            <a:normAutofit/>
          </a:bodyPr>
          <a:lstStyle>
            <a:lvl1pPr>
              <a:defRPr sz="192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55139" indent="-132672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5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643"/>
              </a:spcBef>
              <a:buNone/>
              <a:defRPr sz="857"/>
            </a:lvl1pPr>
            <a:lvl2pPr marL="122466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2pPr>
            <a:lvl3pPr marL="244933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3pPr>
            <a:lvl4pPr marL="367399" indent="-122466">
              <a:spcBef>
                <a:spcPts val="643"/>
              </a:spcBef>
              <a:buFont typeface="Arial" panose="020B0604020202020204" pitchFamily="34" charset="0"/>
              <a:buChar char="•"/>
              <a:defRPr sz="857"/>
            </a:lvl4pPr>
            <a:lvl5pPr marL="489866" indent="-122466">
              <a:spcBef>
                <a:spcPts val="643"/>
              </a:spcBef>
              <a:buFont typeface="Open Sans Light" panose="020B0306030504020204" pitchFamily="34" charset="0"/>
              <a:buChar char="–"/>
              <a:defRPr sz="8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7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80318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6"/>
            <a:ext cx="3811588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80318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6"/>
            <a:ext cx="3813174" cy="3424408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162631"/>
            <a:ext cx="3811588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62631"/>
            <a:ext cx="3813174" cy="16491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072" b="1"/>
            </a:lvl1pPr>
            <a:lvl2pPr marL="326577" indent="0">
              <a:buNone/>
              <a:defRPr sz="1429" b="1"/>
            </a:lvl2pPr>
            <a:lvl3pPr marL="653154" indent="0">
              <a:buNone/>
              <a:defRPr sz="1286" b="1"/>
            </a:lvl3pPr>
            <a:lvl4pPr marL="979730" indent="0">
              <a:buNone/>
              <a:defRPr sz="1144" b="1"/>
            </a:lvl4pPr>
            <a:lvl5pPr marL="1306308" indent="0">
              <a:buNone/>
              <a:defRPr sz="1144" b="1"/>
            </a:lvl5pPr>
            <a:lvl6pPr marL="1632884" indent="0">
              <a:buNone/>
              <a:defRPr sz="1144" b="1"/>
            </a:lvl6pPr>
            <a:lvl7pPr marL="1959461" indent="0">
              <a:buNone/>
              <a:defRPr sz="1144" b="1"/>
            </a:lvl7pPr>
            <a:lvl8pPr marL="2286039" indent="0">
              <a:buNone/>
              <a:defRPr sz="1144" b="1"/>
            </a:lvl8pPr>
            <a:lvl9pPr marL="2612616" indent="0">
              <a:buNone/>
              <a:defRPr sz="11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072"/>
            </a:lvl1pPr>
            <a:lvl2pPr>
              <a:defRPr sz="857"/>
            </a:lvl2pPr>
            <a:lvl3pPr>
              <a:defRPr sz="857"/>
            </a:lvl3pPr>
            <a:lvl4pPr>
              <a:defRPr sz="857"/>
            </a:lvl4pPr>
            <a:lvl5pPr>
              <a:defRPr sz="857"/>
            </a:lvl5pPr>
            <a:lvl6pPr>
              <a:defRPr sz="1144"/>
            </a:lvl6pPr>
            <a:lvl7pPr>
              <a:defRPr sz="1144"/>
            </a:lvl7pPr>
            <a:lvl8pPr>
              <a:defRPr sz="1144"/>
            </a:lvl8pPr>
            <a:lvl9pPr>
              <a:defRPr sz="114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1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6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7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399" y="3735427"/>
            <a:ext cx="1828800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1" y="3735427"/>
            <a:ext cx="381419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4" indent="-81644">
              <a:buFont typeface="Arial" panose="020B0604020202020204" pitchFamily="34" charset="0"/>
              <a:buChar char="•"/>
              <a:defRPr sz="749"/>
            </a:lvl2pPr>
            <a:lvl3pPr marL="163289" indent="-81644">
              <a:defRPr sz="749"/>
            </a:lvl3pPr>
            <a:lvl4pPr marL="285755" indent="-122466">
              <a:defRPr sz="749"/>
            </a:lvl4pPr>
            <a:lvl5pPr marL="408221" indent="-122466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5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5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1"/>
            <a:ext cx="1828800" cy="110712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7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3"/>
            <a:ext cx="3813049" cy="2241250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7" y="1047751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9" y="3537755"/>
            <a:ext cx="1831086" cy="994955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5"/>
            <a:ext cx="1831086" cy="994955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7" y="2292754"/>
            <a:ext cx="1828800" cy="110712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39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35" indent="0">
              <a:buNone/>
              <a:defRPr sz="2000" b="1"/>
            </a:lvl2pPr>
            <a:lvl3pPr marL="914270" indent="0">
              <a:buNone/>
              <a:defRPr sz="1800" b="1"/>
            </a:lvl3pPr>
            <a:lvl4pPr marL="1371403" indent="0">
              <a:buNone/>
              <a:defRPr sz="1601" b="1"/>
            </a:lvl4pPr>
            <a:lvl5pPr marL="1828538" indent="0">
              <a:buNone/>
              <a:defRPr sz="1601" b="1"/>
            </a:lvl5pPr>
            <a:lvl6pPr marL="2285672" indent="0">
              <a:buNone/>
              <a:defRPr sz="1601" b="1"/>
            </a:lvl6pPr>
            <a:lvl7pPr marL="2742807" indent="0">
              <a:buNone/>
              <a:defRPr sz="1601" b="1"/>
            </a:lvl7pPr>
            <a:lvl8pPr marL="3199942" indent="0">
              <a:buNone/>
              <a:defRPr sz="1601" b="1"/>
            </a:lvl8pPr>
            <a:lvl9pPr marL="3657077" indent="0">
              <a:buNone/>
              <a:defRPr sz="160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5"/>
            <a:ext cx="3813049" cy="1004405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39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94336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94336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94336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94336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59317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59317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59317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1" y="104775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759316"/>
            <a:ext cx="3813049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759316"/>
            <a:ext cx="3813049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3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77804"/>
            <a:ext cx="1831086" cy="65299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77804"/>
            <a:ext cx="1831086" cy="652999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77804"/>
            <a:ext cx="1831086" cy="652999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77804"/>
            <a:ext cx="1831086" cy="65299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749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7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42784"/>
            <a:ext cx="2496312" cy="48801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42784"/>
            <a:ext cx="2496312" cy="48801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42784"/>
            <a:ext cx="2496312" cy="488019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072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749">
                <a:solidFill>
                  <a:srgbClr val="FFFFFF"/>
                </a:solidFill>
              </a:defRPr>
            </a:lvl2pPr>
            <a:lvl3pPr marL="183704" indent="-91853">
              <a:defRPr sz="749">
                <a:solidFill>
                  <a:srgbClr val="FFFFFF"/>
                </a:solidFill>
              </a:defRPr>
            </a:lvl3pPr>
            <a:lvl4pPr marL="275556" indent="-91853">
              <a:defRPr sz="749">
                <a:solidFill>
                  <a:srgbClr val="FFFFFF"/>
                </a:solidFill>
              </a:defRPr>
            </a:lvl4pPr>
            <a:lvl5pPr marL="398026" indent="-122470">
              <a:defRPr sz="7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125"/>
            </a:lvl1pPr>
            <a:lvl2pPr marL="91853" indent="-91853">
              <a:buFont typeface="Arial" panose="020B0604020202020204" pitchFamily="34" charset="0"/>
              <a:buChar char="•"/>
              <a:defRPr sz="749"/>
            </a:lvl2pPr>
            <a:lvl3pPr marL="183704" indent="-91853">
              <a:defRPr sz="749"/>
            </a:lvl3pPr>
            <a:lvl4pPr marL="275556" indent="-91853">
              <a:defRPr sz="749"/>
            </a:lvl4pPr>
            <a:lvl5pPr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2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4" y="4727516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2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0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4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270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5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38" indent="-173013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64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290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16" indent="-171425" algn="l" defTabSz="9142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24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5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0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3" indent="-228568" algn="l" defTabSz="9142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0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8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2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7" algn="l" defTabSz="9142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0478"/>
            <a:ext cx="1620957" cy="164896"/>
          </a:xfrm>
          <a:prstGeom prst="rect">
            <a:avLst/>
          </a:prstGeom>
        </p:spPr>
        <p:txBody>
          <a:bodyPr vert="horz" wrap="square" lIns="65322" tIns="32660" rIns="65322" bIns="326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3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65322" tIns="32660" rIns="65322" bIns="326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43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43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7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43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22" tIns="32660" rIns="65322" bIns="32660" numCol="1" anchor="t" anchorCtr="0" compatLnSpc="1">
            <a:prstTxWarp prst="textNoShape">
              <a:avLst/>
            </a:prstTxWarp>
          </a:bodyPr>
          <a:lstStyle/>
          <a:p>
            <a:pPr defTabSz="653107"/>
            <a:endParaRPr lang="en-US" sz="1715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899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572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3107"/>
            <a:endParaRPr lang="en-US" sz="60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154" rtl="0" eaLnBrk="1" latinLnBrk="0" hangingPunct="1">
        <a:lnSpc>
          <a:spcPct val="86000"/>
        </a:lnSpc>
        <a:spcBef>
          <a:spcPct val="0"/>
        </a:spcBef>
        <a:buNone/>
        <a:defRPr sz="15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66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072" kern="800" spc="-7">
          <a:solidFill>
            <a:schemeClr val="tx1"/>
          </a:solidFill>
          <a:latin typeface="+mn-lt"/>
          <a:ea typeface="+mn-ea"/>
          <a:cs typeface="+mn-cs"/>
        </a:defRPr>
      </a:lvl1pPr>
      <a:lvl2pPr marL="246067" indent="-123600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2pPr>
      <a:lvl3pPr marL="368533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57" kern="800">
          <a:solidFill>
            <a:schemeClr val="tx1"/>
          </a:solidFill>
          <a:latin typeface="+mn-lt"/>
          <a:ea typeface="+mn-ea"/>
          <a:cs typeface="+mn-cs"/>
        </a:defRPr>
      </a:lvl3pPr>
      <a:lvl4pPr marL="491000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57" kern="800">
          <a:solidFill>
            <a:schemeClr val="tx1"/>
          </a:solidFill>
          <a:latin typeface="+mn-lt"/>
          <a:ea typeface="+mn-ea"/>
          <a:cs typeface="+mn-cs"/>
        </a:defRPr>
      </a:lvl4pPr>
      <a:lvl5pPr marL="613467" indent="-122466" algn="l" defTabSz="65315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57" kern="800">
          <a:solidFill>
            <a:schemeClr val="tx1"/>
          </a:solidFill>
          <a:latin typeface="+mn-lt"/>
          <a:ea typeface="+mn-ea"/>
          <a:cs typeface="+mn-cs"/>
        </a:defRPr>
      </a:lvl5pPr>
      <a:lvl6pPr marL="179617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0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28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03" indent="-163289" algn="l" defTabSz="65315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7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0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08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84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1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39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16" algn="l" defTabSz="653154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1/30/2021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27105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27105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636459" rtl="0" eaLnBrk="1" latinLnBrk="0" hangingPunct="1">
        <a:lnSpc>
          <a:spcPct val="90000"/>
        </a:lnSpc>
        <a:spcBef>
          <a:spcPct val="0"/>
        </a:spcBef>
        <a:buNone/>
        <a:defRPr sz="30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115" indent="-159115" algn="l" defTabSz="636459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1pPr>
      <a:lvl2pPr marL="47734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795574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392" kern="1200">
          <a:solidFill>
            <a:schemeClr val="tx1"/>
          </a:solidFill>
          <a:latin typeface="+mn-lt"/>
          <a:ea typeface="+mn-ea"/>
          <a:cs typeface="+mn-cs"/>
        </a:defRPr>
      </a:lvl3pPr>
      <a:lvl4pPr marL="111380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432033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75026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2068492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38672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704951" indent="-159115" algn="l" defTabSz="636459" rtl="0" eaLnBrk="1" latinLnBrk="0" hangingPunct="1">
        <a:lnSpc>
          <a:spcPct val="90000"/>
        </a:lnSpc>
        <a:spcBef>
          <a:spcPts val="348"/>
        </a:spcBef>
        <a:buFont typeface="Arial" panose="020B0604020202020204" pitchFamily="34" charset="0"/>
        <a:buChar char="•"/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1pPr>
      <a:lvl2pPr marL="31822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2pPr>
      <a:lvl3pPr marL="636459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3pPr>
      <a:lvl4pPr marL="95468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4pPr>
      <a:lvl5pPr marL="1272918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5pPr>
      <a:lvl6pPr marL="159114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6pPr>
      <a:lvl7pPr marL="1909377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7pPr>
      <a:lvl8pPr marL="222760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8pPr>
      <a:lvl9pPr marL="2545836" algn="l" defTabSz="636459" rtl="0" eaLnBrk="1" latinLnBrk="0" hangingPunct="1">
        <a:defRPr sz="12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4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78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6" y="162356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8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6408">
        <a:defRPr>
          <a:latin typeface="+mn-lt"/>
          <a:ea typeface="+mn-ea"/>
          <a:cs typeface="+mn-cs"/>
        </a:defRPr>
      </a:lvl2pPr>
      <a:lvl3pPr marL="892816">
        <a:defRPr>
          <a:latin typeface="+mn-lt"/>
          <a:ea typeface="+mn-ea"/>
          <a:cs typeface="+mn-cs"/>
        </a:defRPr>
      </a:lvl3pPr>
      <a:lvl4pPr marL="1339225">
        <a:defRPr>
          <a:latin typeface="+mn-lt"/>
          <a:ea typeface="+mn-ea"/>
          <a:cs typeface="+mn-cs"/>
        </a:defRPr>
      </a:lvl4pPr>
      <a:lvl5pPr marL="1785633">
        <a:defRPr>
          <a:latin typeface="+mn-lt"/>
          <a:ea typeface="+mn-ea"/>
          <a:cs typeface="+mn-cs"/>
        </a:defRPr>
      </a:lvl5pPr>
      <a:lvl6pPr marL="2232042">
        <a:defRPr>
          <a:latin typeface="+mn-lt"/>
          <a:ea typeface="+mn-ea"/>
          <a:cs typeface="+mn-cs"/>
        </a:defRPr>
      </a:lvl6pPr>
      <a:lvl7pPr marL="2678449">
        <a:defRPr>
          <a:latin typeface="+mn-lt"/>
          <a:ea typeface="+mn-ea"/>
          <a:cs typeface="+mn-cs"/>
        </a:defRPr>
      </a:lvl7pPr>
      <a:lvl8pPr marL="3124858">
        <a:defRPr>
          <a:latin typeface="+mn-lt"/>
          <a:ea typeface="+mn-ea"/>
          <a:cs typeface="+mn-cs"/>
        </a:defRPr>
      </a:lvl8pPr>
      <a:lvl9pPr marL="35712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1"/>
            <a:ext cx="9143999" cy="123660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5" y="190296"/>
            <a:ext cx="4124783" cy="808327"/>
          </a:xfrm>
          <a:prstGeom prst="rect">
            <a:avLst/>
          </a:prstGeom>
        </p:spPr>
        <p:txBody>
          <a:bodyPr vert="horz" wrap="square" lIns="0" tIns="16539" rIns="0" bIns="0" rtlCol="0" anchor="ctr">
            <a:spAutoFit/>
          </a:bodyPr>
          <a:lstStyle/>
          <a:p>
            <a:pPr marL="14382" algn="l">
              <a:lnSpc>
                <a:spcPct val="100000"/>
              </a:lnSpc>
              <a:spcBef>
                <a:spcPts val="129"/>
              </a:spcBef>
            </a:pPr>
            <a:r>
              <a:rPr lang="ru-RU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144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04909" y="1592316"/>
            <a:ext cx="8340911" cy="1123971"/>
          </a:xfrm>
          <a:prstGeom prst="rect">
            <a:avLst/>
          </a:prstGeom>
        </p:spPr>
        <p:txBody>
          <a:bodyPr vert="horz" wrap="square" lIns="0" tIns="15821" rIns="0" bIns="0" rtlCol="0">
            <a:spAutoFit/>
          </a:bodyPr>
          <a:lstStyle/>
          <a:p>
            <a:pPr marL="20853" algn="ctr" defTabSz="653107">
              <a:spcBef>
                <a:spcPts val="125"/>
              </a:spcBef>
            </a:pPr>
            <a:r>
              <a:rPr lang="en-US" sz="3600" b="1" dirty="0" smtClean="0">
                <a:solidFill>
                  <a:srgbClr val="002060"/>
                </a:solidFill>
                <a:latin typeface="Arial"/>
                <a:cs typeface="Arial"/>
              </a:rPr>
              <a:t>MAVZU:TO‘LIQ VA TO‘LIQSIZ GAPLAR</a:t>
            </a:r>
            <a:endParaRPr lang="en-US" sz="3600" b="1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3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2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3107"/>
            <a:endParaRPr sz="1284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87899" y="422872"/>
            <a:ext cx="1072775" cy="449041"/>
          </a:xfrm>
          <a:prstGeom prst="rect">
            <a:avLst/>
          </a:prstGeom>
        </p:spPr>
        <p:txBody>
          <a:bodyPr vert="horz" wrap="square" lIns="0" tIns="17978" rIns="0" bIns="0" rtlCol="0">
            <a:spAutoFit/>
          </a:bodyPr>
          <a:lstStyle/>
          <a:p>
            <a:pPr defTabSz="653107">
              <a:spcBef>
                <a:spcPts val="142"/>
              </a:spcBef>
            </a:pPr>
            <a:r>
              <a:rPr lang="en-US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ru-RU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uz-Latn-UZ" sz="2800" b="1" spc="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804" y="1521108"/>
            <a:ext cx="392124" cy="13984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7889" y="3204108"/>
            <a:ext cx="374039" cy="139849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310" y="2453043"/>
            <a:ext cx="2920237" cy="37066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103" y="2311374"/>
            <a:ext cx="2114183" cy="2690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16" y="20842"/>
            <a:ext cx="1012024" cy="11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143-topshiriq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5144" y="1034353"/>
            <a:ext cx="8839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Ukangni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ko‘rasanmi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do‘stingnimi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  (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ko‘rasanmi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3371" y="1742820"/>
            <a:ext cx="3623316" cy="6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33371" y="1862772"/>
            <a:ext cx="3623316" cy="6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220686" y="1682844"/>
            <a:ext cx="183429" cy="181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56916" y="1677111"/>
            <a:ext cx="183429" cy="181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11662" y="1677111"/>
            <a:ext cx="183429" cy="181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934513" y="1677111"/>
            <a:ext cx="183429" cy="181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183135" y="1677111"/>
            <a:ext cx="183429" cy="181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446397" y="1677111"/>
            <a:ext cx="183429" cy="1814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2514" y="167711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2024" y="1678035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44572" y="167711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78628" y="167711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32228" y="248229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9598" y="2484615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86966" y="2483009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364334" y="248229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41702" y="248229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113829" y="248229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480688" y="2482291"/>
            <a:ext cx="290286" cy="90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525140" y="3585295"/>
            <a:ext cx="6488633" cy="6676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8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143-topshiriq</a:t>
            </a: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917" y="1167276"/>
            <a:ext cx="87119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Ukamni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ko‘raman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657" y="1944915"/>
            <a:ext cx="348343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91675" y="1944916"/>
            <a:ext cx="348343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15693" y="1944916"/>
            <a:ext cx="348343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9711" y="1944915"/>
            <a:ext cx="348343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371773" y="1944915"/>
            <a:ext cx="348343" cy="87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91675" y="4042864"/>
            <a:ext cx="6488633" cy="6676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 rot="2285789">
            <a:off x="4066998" y="2947713"/>
            <a:ext cx="537986" cy="84182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32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86" y="1156692"/>
            <a:ext cx="8715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Behuda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urinsang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poyoni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bo‘lmas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O‘ylanib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qilsang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ziyoni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73828" y="3178628"/>
            <a:ext cx="2931463" cy="6676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175012">
            <a:off x="5027014" y="1919199"/>
            <a:ext cx="609600" cy="11116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10" y="1759037"/>
            <a:ext cx="2532405" cy="240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1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86" y="1156692"/>
            <a:ext cx="8715829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mingan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uzoqni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ko‘zlar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Eshak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mingan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yaqinni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52304" y="3178628"/>
            <a:ext cx="2781837" cy="93489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0683819">
            <a:off x="4971142" y="2164517"/>
            <a:ext cx="609600" cy="941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130" y="1"/>
            <a:ext cx="2129870" cy="243065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14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86" y="1156692"/>
            <a:ext cx="8715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Qizni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beshikka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sol,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sandiqqa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3831" y="3262318"/>
            <a:ext cx="2685831" cy="888614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9305536">
            <a:off x="4437330" y="1980998"/>
            <a:ext cx="491817" cy="115116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251" y="1015862"/>
            <a:ext cx="2127624" cy="19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086" y="1156692"/>
            <a:ext cx="8715829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ishning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3814" y="3138791"/>
            <a:ext cx="2962141" cy="99005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20683819">
            <a:off x="5389118" y="2045810"/>
            <a:ext cx="609600" cy="9411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194" y="1156692"/>
            <a:ext cx="2158029" cy="19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5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1184856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 defTabSz="1427973"/>
            <a:endParaRPr lang="en-US" sz="32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427973"/>
            <a:r>
              <a:rPr lang="en-US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TOPSHIRIQ:</a:t>
            </a:r>
            <a:endParaRPr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4114" y="1044555"/>
            <a:ext cx="8377775" cy="633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7973"/>
            <a:r>
              <a:rPr lang="en-US" sz="351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594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724" y="1379293"/>
            <a:ext cx="6577605" cy="330986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157-mashq.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Matnga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fikrlarni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toping.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14" y="1714309"/>
            <a:ext cx="2042436" cy="2016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9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907" y="1173397"/>
            <a:ext cx="8740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xushbo‘y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lazzatli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 –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so‘rabdilar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907" y="2632722"/>
            <a:ext cx="8740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xushbo‘y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lazzatli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orin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yeyilgan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taom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debdi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hakim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3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154-mashq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77284" y="1318721"/>
            <a:ext cx="7999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yeganding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 – deb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so‘radi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907" y="2860069"/>
            <a:ext cx="8740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botmon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kuyuk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go‘ja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yegandim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debdi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bemor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482"/>
            <a:ext cx="1648497" cy="35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GAP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7456" y="2950214"/>
            <a:ext cx="8381795" cy="15068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ko‘rasan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846" y="1047916"/>
            <a:ext cx="8435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zarur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92716" y="3706475"/>
            <a:ext cx="3234517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92716" y="3856448"/>
            <a:ext cx="3212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304901" y="3730323"/>
            <a:ext cx="924809" cy="76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79683" y="3686104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9025" y="3679210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88106" y="3667956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67876" y="3675291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1992" y="3675290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2697" y="3667956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1356492" y="3686104"/>
            <a:ext cx="266700" cy="107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1558770" y="3667956"/>
            <a:ext cx="305253" cy="1446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1799601" y="3699139"/>
            <a:ext cx="266700" cy="107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2016100" y="3657990"/>
            <a:ext cx="305253" cy="1446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2257028" y="3706473"/>
            <a:ext cx="266700" cy="107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3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 GAP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7578" y="1067802"/>
            <a:ext cx="8324874" cy="1347568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Oynisa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opaning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yuziga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qaray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olmasdim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4523" y="3686104"/>
            <a:ext cx="2746008" cy="903959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70962" y="2564793"/>
            <a:ext cx="3213488" cy="87600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endParaRPr lang="ru-RU" sz="36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862952" y="3871433"/>
            <a:ext cx="2199932" cy="71863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24367" y="2660673"/>
            <a:ext cx="1479395" cy="71862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6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TO‘LIQSIZ GAP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2649" y="2632722"/>
            <a:ext cx="8621065" cy="21067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(Sen) 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ko‘rasan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Oshni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4045" y="1089114"/>
            <a:ext cx="852967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Tushirilgan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gaplardan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anglashilib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gapdir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9401" y="3658891"/>
            <a:ext cx="3736428" cy="6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15460" y="3837005"/>
            <a:ext cx="3736428" cy="61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527886" y="3637252"/>
            <a:ext cx="927427" cy="97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19025" y="3679210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488106" y="3667956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67876" y="3675291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061992" y="3675290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52697" y="3667956"/>
            <a:ext cx="226980" cy="6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гнутая вниз стрелка 20"/>
          <p:cNvSpPr/>
          <p:nvPr/>
        </p:nvSpPr>
        <p:spPr>
          <a:xfrm>
            <a:off x="2679194" y="3729748"/>
            <a:ext cx="266700" cy="107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>
            <a:off x="2459209" y="3667956"/>
            <a:ext cx="305253" cy="1446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Выгнутая вниз стрелка 22"/>
          <p:cNvSpPr/>
          <p:nvPr/>
        </p:nvSpPr>
        <p:spPr>
          <a:xfrm>
            <a:off x="1799601" y="3699139"/>
            <a:ext cx="266700" cy="107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Выгнутая вверх стрелка 23"/>
          <p:cNvSpPr/>
          <p:nvPr/>
        </p:nvSpPr>
        <p:spPr>
          <a:xfrm>
            <a:off x="2016100" y="3657990"/>
            <a:ext cx="305253" cy="14466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Выгнутая вниз стрелка 24"/>
          <p:cNvSpPr/>
          <p:nvPr/>
        </p:nvSpPr>
        <p:spPr>
          <a:xfrm>
            <a:off x="2258723" y="3749027"/>
            <a:ext cx="266700" cy="10725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9910" y="4510673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8135" y="4522984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84664" y="4522984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641193" y="4536231"/>
            <a:ext cx="204951" cy="511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63825" y="4536230"/>
            <a:ext cx="232432" cy="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ESDA SAQLANG!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127230"/>
            <a:ext cx="8943474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Nafisa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gapni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eshitib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bo‘lgandir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Ha,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xursand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5507" y="2201552"/>
            <a:ext cx="3356517" cy="713678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252438" y="4247660"/>
            <a:ext cx="3356517" cy="71367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731" y="1098531"/>
            <a:ext cx="791755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Bugungi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bayram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kechasi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o‘tdimi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Ha,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52437" y="2063055"/>
            <a:ext cx="3356517" cy="71367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66838" y="3832724"/>
            <a:ext cx="3356517" cy="713678"/>
          </a:xfrm>
          <a:prstGeom prst="roundRect">
            <a:avLst/>
          </a:prstGeom>
          <a:solidFill>
            <a:srgbClr val="CC33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6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144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1051238" y="2632723"/>
            <a:ext cx="11246475" cy="210676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723" y="1098177"/>
            <a:ext cx="89432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Tursunboy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urushdan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qochgani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xabar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ekanmi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36194" y="2376799"/>
            <a:ext cx="3356517" cy="713678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To‘liq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3740" y="3952057"/>
            <a:ext cx="3356517" cy="713678"/>
          </a:xfrm>
          <a:prstGeom prst="roundRect">
            <a:avLst/>
          </a:prstGeom>
          <a:solidFill>
            <a:srgbClr val="FF33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To‘liqsiz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gap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8755</TotalTime>
  <Words>288</Words>
  <Application>Microsoft Office PowerPoint</Application>
  <PresentationFormat>Экран (16:9)</PresentationFormat>
  <Paragraphs>92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Wingdings</vt:lpstr>
      <vt:lpstr>1_Office Theme</vt:lpstr>
      <vt:lpstr>2_Office Theme</vt:lpstr>
      <vt:lpstr>3_Тема Office</vt:lpstr>
      <vt:lpstr>Office Theme</vt:lpstr>
      <vt:lpstr>  ONA TILI</vt:lpstr>
      <vt:lpstr>154-mashq</vt:lpstr>
      <vt:lpstr>154-mashq</vt:lpstr>
      <vt:lpstr>TO‘LIQ GAP</vt:lpstr>
      <vt:lpstr>TO‘LIQ GAP</vt:lpstr>
      <vt:lpstr>TO‘LIQSIZ GAP</vt:lpstr>
      <vt:lpstr>ESDA SAQLANG!</vt:lpstr>
      <vt:lpstr>TAHLIL</vt:lpstr>
      <vt:lpstr>TAHLIL</vt:lpstr>
      <vt:lpstr>143-topshiriq</vt:lpstr>
      <vt:lpstr>143-topshiriq</vt:lpstr>
      <vt:lpstr>155-mashq</vt:lpstr>
      <vt:lpstr>155-mashq</vt:lpstr>
      <vt:lpstr>155-mashq</vt:lpstr>
      <vt:lpstr>155-mashq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687</cp:revision>
  <cp:lastPrinted>2020-08-26T14:48:01Z</cp:lastPrinted>
  <dcterms:created xsi:type="dcterms:W3CDTF">2020-04-11T16:25:36Z</dcterms:created>
  <dcterms:modified xsi:type="dcterms:W3CDTF">2021-01-30T07:22:29Z</dcterms:modified>
</cp:coreProperties>
</file>