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21"/>
  </p:notesMasterIdLst>
  <p:handoutMasterIdLst>
    <p:handoutMasterId r:id="rId22"/>
  </p:handoutMasterIdLst>
  <p:sldIdLst>
    <p:sldId id="390" r:id="rId5"/>
    <p:sldId id="450" r:id="rId6"/>
    <p:sldId id="484" r:id="rId7"/>
    <p:sldId id="485" r:id="rId8"/>
    <p:sldId id="493" r:id="rId9"/>
    <p:sldId id="486" r:id="rId10"/>
    <p:sldId id="494" r:id="rId11"/>
    <p:sldId id="495" r:id="rId12"/>
    <p:sldId id="496" r:id="rId13"/>
    <p:sldId id="487" r:id="rId14"/>
    <p:sldId id="488" r:id="rId15"/>
    <p:sldId id="489" r:id="rId16"/>
    <p:sldId id="490" r:id="rId17"/>
    <p:sldId id="491" r:id="rId18"/>
    <p:sldId id="492" r:id="rId19"/>
    <p:sldId id="440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FF33CC"/>
    <a:srgbClr val="CC3399"/>
    <a:srgbClr val="FF9900"/>
    <a:srgbClr val="FF66CC"/>
    <a:srgbClr val="FFCCFF"/>
    <a:srgbClr val="FFCC99"/>
    <a:srgbClr val="FFFF99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89" d="100"/>
          <a:sy n="89" d="100"/>
        </p:scale>
        <p:origin x="57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179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052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78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980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773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81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0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761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70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660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6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334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196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50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1/30/2021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1123971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MAVZU:TO‘LIQ VA TO‘LIQSIZ GAPLAR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804" y="152110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7889" y="3204108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310" y="2453043"/>
            <a:ext cx="2920237" cy="3706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0103" y="2311374"/>
            <a:ext cx="2114183" cy="26904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16" y="20842"/>
            <a:ext cx="1012024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143-topshiriq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44" y="1034353"/>
            <a:ext cx="88391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Ukangni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ko‘rasanmi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do‘stingnimi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 (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ko‘rasanmi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3371" y="1742820"/>
            <a:ext cx="3623316" cy="61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33371" y="1862772"/>
            <a:ext cx="3623316" cy="61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220686" y="1682844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456916" y="1677111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711662" y="1677111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34513" y="1677111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83135" y="1677111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446397" y="1677111"/>
            <a:ext cx="183429" cy="181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2514" y="167711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12024" y="1678035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44572" y="167711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78628" y="167711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32228" y="248229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9598" y="2484615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86966" y="2483009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364334" y="248229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741702" y="248229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113829" y="248229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80688" y="2482291"/>
            <a:ext cx="290286" cy="9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525140" y="3585295"/>
            <a:ext cx="6488633" cy="66765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28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143-topshiriq</a:t>
            </a: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6917" y="1167276"/>
            <a:ext cx="87119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Ukamni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ko‘raman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7657" y="1944915"/>
            <a:ext cx="348343" cy="8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91675" y="1944916"/>
            <a:ext cx="348343" cy="8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15693" y="1944916"/>
            <a:ext cx="348343" cy="8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39711" y="1944915"/>
            <a:ext cx="348343" cy="8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71773" y="1944915"/>
            <a:ext cx="348343" cy="87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91675" y="4042864"/>
            <a:ext cx="6488633" cy="66765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вверх 13"/>
          <p:cNvSpPr/>
          <p:nvPr/>
        </p:nvSpPr>
        <p:spPr>
          <a:xfrm rot="2285789">
            <a:off x="4066998" y="2947713"/>
            <a:ext cx="537986" cy="841829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2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86" y="1156692"/>
            <a:ext cx="8715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Behuda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urinsang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poyoni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O‘ylanib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ziyoni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73828" y="3178628"/>
            <a:ext cx="2931463" cy="6676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175012">
            <a:off x="5027014" y="1919199"/>
            <a:ext cx="609600" cy="11116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510" y="1759037"/>
            <a:ext cx="2532405" cy="240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1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86" y="1156692"/>
            <a:ext cx="8715829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uzoqni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52304" y="3178628"/>
            <a:ext cx="2781837" cy="934898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0683819">
            <a:off x="4971142" y="2164517"/>
            <a:ext cx="609600" cy="941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130" y="1"/>
            <a:ext cx="2129870" cy="243065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148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86" y="1156692"/>
            <a:ext cx="8715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Qizni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beshikka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sol,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sandiqqa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33831" y="3262318"/>
            <a:ext cx="2685831" cy="888614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9305536">
            <a:off x="4437330" y="1980998"/>
            <a:ext cx="491817" cy="11511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251" y="1015862"/>
            <a:ext cx="2127624" cy="197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6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086" y="1156692"/>
            <a:ext cx="8715829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chamasi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3814" y="3138791"/>
            <a:ext cx="2962141" cy="99005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0683819">
            <a:off x="5389118" y="2045810"/>
            <a:ext cx="609600" cy="941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194" y="1156692"/>
            <a:ext cx="2158029" cy="19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8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84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99724" y="1379293"/>
            <a:ext cx="6577605" cy="330986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157-mashq.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714309"/>
            <a:ext cx="2042436" cy="2016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907" y="1173397"/>
            <a:ext cx="8740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lazzatli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so‘rabdilar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1907" y="2632722"/>
            <a:ext cx="87401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lazzatli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orin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yeyilgan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hakim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3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7284" y="1318721"/>
            <a:ext cx="7999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yeganding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907" y="2860069"/>
            <a:ext cx="8740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botmon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kuyuk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go‘ja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yegandim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482"/>
            <a:ext cx="1648497" cy="356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GAP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7456" y="2950214"/>
            <a:ext cx="8381795" cy="15068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846" y="1047916"/>
            <a:ext cx="8435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92716" y="3706475"/>
            <a:ext cx="323451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92716" y="3856448"/>
            <a:ext cx="321203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304901" y="3730323"/>
            <a:ext cx="924809" cy="76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79683" y="3686104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19025" y="3679210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88106" y="3667956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67876" y="3675291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61992" y="3675290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2697" y="3667956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1356492" y="3686104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>
            <a:off x="1558770" y="3667956"/>
            <a:ext cx="305253" cy="1446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>
            <a:off x="1799601" y="3699139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2016100" y="3657990"/>
            <a:ext cx="305253" cy="1446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>
            <a:off x="2257028" y="3706473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1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GAP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7578" y="1067802"/>
            <a:ext cx="8324874" cy="134756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Oynisa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opaning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olmasdim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84523" y="3686104"/>
            <a:ext cx="2746008" cy="90395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70962" y="2564793"/>
            <a:ext cx="3213488" cy="8760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862952" y="3871433"/>
            <a:ext cx="2199932" cy="718630"/>
          </a:xfrm>
          <a:prstGeom prst="round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324367" y="2660673"/>
            <a:ext cx="1479395" cy="7186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6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 GAP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2649" y="2632722"/>
            <a:ext cx="8621065" cy="21067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(Sen)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4045" y="1089114"/>
            <a:ext cx="852967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anglashilib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gapdir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9401" y="3658891"/>
            <a:ext cx="3736428" cy="61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15460" y="3837005"/>
            <a:ext cx="3736428" cy="61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527886" y="3637252"/>
            <a:ext cx="927427" cy="97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19025" y="3679210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88106" y="3667956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67876" y="3675291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61992" y="3675290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2697" y="3667956"/>
            <a:ext cx="226980" cy="623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2679194" y="3729748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>
            <a:off x="2459209" y="3667956"/>
            <a:ext cx="305253" cy="1446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>
            <a:off x="1799601" y="3699139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2016100" y="3657990"/>
            <a:ext cx="305253" cy="1446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>
            <a:off x="2258723" y="3749027"/>
            <a:ext cx="266700" cy="10725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9910" y="4510673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8135" y="4522984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84664" y="4522984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41193" y="4536231"/>
            <a:ext cx="204951" cy="51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963825" y="4536230"/>
            <a:ext cx="232432" cy="51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127230"/>
            <a:ext cx="894347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Nafisa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Ha,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5507" y="2201552"/>
            <a:ext cx="3356517" cy="713678"/>
          </a:xfrm>
          <a:prstGeom prst="roundRect">
            <a:avLst/>
          </a:prstGeom>
          <a:solidFill>
            <a:srgbClr val="FF99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52438" y="4247660"/>
            <a:ext cx="3356517" cy="713678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731" y="1098531"/>
            <a:ext cx="7917552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Ha,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52437" y="2063055"/>
            <a:ext cx="3356517" cy="71367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66838" y="3832724"/>
            <a:ext cx="3356517" cy="713678"/>
          </a:xfrm>
          <a:prstGeom prst="roundRect">
            <a:avLst/>
          </a:prstGeom>
          <a:solidFill>
            <a:srgbClr val="CC33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723" y="1098177"/>
            <a:ext cx="89432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Tursunboy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qochgani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36194" y="2376799"/>
            <a:ext cx="3356517" cy="713678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93740" y="3952057"/>
            <a:ext cx="3356517" cy="713678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8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8755</TotalTime>
  <Words>288</Words>
  <Application>Microsoft Office PowerPoint</Application>
  <PresentationFormat>Экран (16:9)</PresentationFormat>
  <Paragraphs>92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  ONA TILI</vt:lpstr>
      <vt:lpstr>154-mashq</vt:lpstr>
      <vt:lpstr>154-mashq</vt:lpstr>
      <vt:lpstr>TO‘LIQ GAP</vt:lpstr>
      <vt:lpstr>TO‘LIQ GAP</vt:lpstr>
      <vt:lpstr>TO‘LIQSIZ GAP</vt:lpstr>
      <vt:lpstr>ESDA SAQLANG!</vt:lpstr>
      <vt:lpstr>TAHLIL</vt:lpstr>
      <vt:lpstr>TAHLIL</vt:lpstr>
      <vt:lpstr>143-topshiriq</vt:lpstr>
      <vt:lpstr>143-topshiriq</vt:lpstr>
      <vt:lpstr>155-mashq</vt:lpstr>
      <vt:lpstr>155-mashq</vt:lpstr>
      <vt:lpstr>155-mashq</vt:lpstr>
      <vt:lpstr>155-mashq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687</cp:revision>
  <cp:lastPrinted>2020-08-26T14:48:01Z</cp:lastPrinted>
  <dcterms:created xsi:type="dcterms:W3CDTF">2020-04-11T16:25:36Z</dcterms:created>
  <dcterms:modified xsi:type="dcterms:W3CDTF">2021-01-30T07:22:29Z</dcterms:modified>
</cp:coreProperties>
</file>