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6" r:id="rId2"/>
  </p:sldMasterIdLst>
  <p:notesMasterIdLst>
    <p:notesMasterId r:id="rId13"/>
  </p:notesMasterIdLst>
  <p:sldIdLst>
    <p:sldId id="302" r:id="rId3"/>
    <p:sldId id="331" r:id="rId4"/>
    <p:sldId id="332" r:id="rId5"/>
    <p:sldId id="326" r:id="rId6"/>
    <p:sldId id="335" r:id="rId7"/>
    <p:sldId id="336" r:id="rId8"/>
    <p:sldId id="339" r:id="rId9"/>
    <p:sldId id="340" r:id="rId10"/>
    <p:sldId id="333" r:id="rId11"/>
    <p:sldId id="293" r:id="rId12"/>
  </p:sldIdLst>
  <p:sldSz cx="12185650" cy="7019925"/>
  <p:notesSz cx="5765800" cy="3244850"/>
  <p:custDataLst>
    <p:tags r:id="rId14"/>
  </p:custDataLst>
  <p:defaultTextStyle>
    <a:defPPr>
      <a:defRPr lang="ru-RU"/>
    </a:defPPr>
    <a:lvl1pPr marL="0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1pPr>
    <a:lvl2pPr marL="974459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2pPr>
    <a:lvl3pPr marL="1948919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3pPr>
    <a:lvl4pPr marL="2923378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4pPr>
    <a:lvl5pPr marL="3897837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5pPr>
    <a:lvl6pPr marL="4872298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6pPr>
    <a:lvl7pPr marL="5846757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7pPr>
    <a:lvl8pPr marL="6821215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8pPr>
    <a:lvl9pPr marL="7795676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230" userDrawn="1">
          <p15:clr>
            <a:srgbClr val="A4A3A4"/>
          </p15:clr>
        </p15:guide>
        <p15:guide id="2" pos="456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494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392" y="48"/>
      </p:cViewPr>
      <p:guideLst>
        <p:guide orient="horz" pos="6230"/>
        <p:guide pos="4566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6685FB-C4B2-476B-A28C-F96B0E5E4E14}" type="datetimeFigureOut">
              <a:rPr lang="ru-RU" smtClean="0"/>
              <a:t>30.01.2021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33575" y="406400"/>
            <a:ext cx="189865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BAD757-11CA-46C7-9E87-431DC55176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25131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26778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3924" y="2176176"/>
            <a:ext cx="10357803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7848" y="3931158"/>
            <a:ext cx="8529955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1/30/2021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351" y="373746"/>
            <a:ext cx="10510123" cy="135686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351" y="1720858"/>
            <a:ext cx="5155102" cy="843365"/>
          </a:xfrm>
        </p:spPr>
        <p:txBody>
          <a:bodyPr anchor="b"/>
          <a:lstStyle>
            <a:lvl1pPr marL="0" indent="0">
              <a:buNone/>
              <a:defRPr sz="2225" b="1"/>
            </a:lvl1pPr>
            <a:lvl2pPr marL="424072" indent="0">
              <a:buNone/>
              <a:defRPr sz="1855" b="1"/>
            </a:lvl2pPr>
            <a:lvl3pPr marL="848145" indent="0">
              <a:buNone/>
              <a:defRPr sz="1670" b="1"/>
            </a:lvl3pPr>
            <a:lvl4pPr marL="1272217" indent="0">
              <a:buNone/>
              <a:defRPr sz="1485" b="1"/>
            </a:lvl4pPr>
            <a:lvl5pPr marL="1696291" indent="0">
              <a:buNone/>
              <a:defRPr sz="1485" b="1"/>
            </a:lvl5pPr>
            <a:lvl6pPr marL="2120362" indent="0">
              <a:buNone/>
              <a:defRPr sz="1485" b="1"/>
            </a:lvl6pPr>
            <a:lvl7pPr marL="2544436" indent="0">
              <a:buNone/>
              <a:defRPr sz="1485" b="1"/>
            </a:lvl7pPr>
            <a:lvl8pPr marL="2968508" indent="0">
              <a:buNone/>
              <a:defRPr sz="1485" b="1"/>
            </a:lvl8pPr>
            <a:lvl9pPr marL="3392581" indent="0">
              <a:buNone/>
              <a:defRPr sz="1485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351" y="2564224"/>
            <a:ext cx="5155102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68986" y="1720858"/>
            <a:ext cx="5180488" cy="843365"/>
          </a:xfrm>
        </p:spPr>
        <p:txBody>
          <a:bodyPr anchor="b"/>
          <a:lstStyle>
            <a:lvl1pPr marL="0" indent="0">
              <a:buNone/>
              <a:defRPr sz="2225" b="1"/>
            </a:lvl1pPr>
            <a:lvl2pPr marL="424072" indent="0">
              <a:buNone/>
              <a:defRPr sz="1855" b="1"/>
            </a:lvl2pPr>
            <a:lvl3pPr marL="848145" indent="0">
              <a:buNone/>
              <a:defRPr sz="1670" b="1"/>
            </a:lvl3pPr>
            <a:lvl4pPr marL="1272217" indent="0">
              <a:buNone/>
              <a:defRPr sz="1485" b="1"/>
            </a:lvl4pPr>
            <a:lvl5pPr marL="1696291" indent="0">
              <a:buNone/>
              <a:defRPr sz="1485" b="1"/>
            </a:lvl5pPr>
            <a:lvl6pPr marL="2120362" indent="0">
              <a:buNone/>
              <a:defRPr sz="1485" b="1"/>
            </a:lvl6pPr>
            <a:lvl7pPr marL="2544436" indent="0">
              <a:buNone/>
              <a:defRPr sz="1485" b="1"/>
            </a:lvl7pPr>
            <a:lvl8pPr marL="2968508" indent="0">
              <a:buNone/>
              <a:defRPr sz="1485" b="1"/>
            </a:lvl8pPr>
            <a:lvl9pPr marL="3392581" indent="0">
              <a:buNone/>
              <a:defRPr sz="1485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68986" y="2564224"/>
            <a:ext cx="5180488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17531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12134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54651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968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0489" y="1010741"/>
            <a:ext cx="6168985" cy="4988696"/>
          </a:xfrm>
        </p:spPr>
        <p:txBody>
          <a:bodyPr/>
          <a:lstStyle>
            <a:lvl1pPr>
              <a:defRPr sz="2968"/>
            </a:lvl1pPr>
            <a:lvl2pPr>
              <a:defRPr sz="2597"/>
            </a:lvl2pPr>
            <a:lvl3pPr>
              <a:defRPr sz="2225"/>
            </a:lvl3pPr>
            <a:lvl4pPr>
              <a:defRPr sz="1855"/>
            </a:lvl4pPr>
            <a:lvl5pPr>
              <a:defRPr sz="1855"/>
            </a:lvl5pPr>
            <a:lvl6pPr>
              <a:defRPr sz="1855"/>
            </a:lvl6pPr>
            <a:lvl7pPr>
              <a:defRPr sz="1855"/>
            </a:lvl7pPr>
            <a:lvl8pPr>
              <a:defRPr sz="1855"/>
            </a:lvl8pPr>
            <a:lvl9pPr>
              <a:defRPr sz="185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351" y="2105978"/>
            <a:ext cx="3930189" cy="3901584"/>
          </a:xfrm>
        </p:spPr>
        <p:txBody>
          <a:bodyPr/>
          <a:lstStyle>
            <a:lvl1pPr marL="0" indent="0">
              <a:buNone/>
              <a:defRPr sz="1485"/>
            </a:lvl1pPr>
            <a:lvl2pPr marL="424072" indent="0">
              <a:buNone/>
              <a:defRPr sz="1298"/>
            </a:lvl2pPr>
            <a:lvl3pPr marL="848145" indent="0">
              <a:buNone/>
              <a:defRPr sz="1113"/>
            </a:lvl3pPr>
            <a:lvl4pPr marL="1272217" indent="0">
              <a:buNone/>
              <a:defRPr sz="927"/>
            </a:lvl4pPr>
            <a:lvl5pPr marL="1696291" indent="0">
              <a:buNone/>
              <a:defRPr sz="927"/>
            </a:lvl5pPr>
            <a:lvl6pPr marL="2120362" indent="0">
              <a:buNone/>
              <a:defRPr sz="927"/>
            </a:lvl6pPr>
            <a:lvl7pPr marL="2544436" indent="0">
              <a:buNone/>
              <a:defRPr sz="927"/>
            </a:lvl7pPr>
            <a:lvl8pPr marL="2968508" indent="0">
              <a:buNone/>
              <a:defRPr sz="927"/>
            </a:lvl8pPr>
            <a:lvl9pPr marL="3392581" indent="0">
              <a:buNone/>
              <a:defRPr sz="927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71360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968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0489" y="1010741"/>
            <a:ext cx="6168985" cy="4988696"/>
          </a:xfrm>
        </p:spPr>
        <p:txBody>
          <a:bodyPr anchor="t"/>
          <a:lstStyle>
            <a:lvl1pPr marL="0" indent="0">
              <a:buNone/>
              <a:defRPr sz="2968"/>
            </a:lvl1pPr>
            <a:lvl2pPr marL="424072" indent="0">
              <a:buNone/>
              <a:defRPr sz="2597"/>
            </a:lvl2pPr>
            <a:lvl3pPr marL="848145" indent="0">
              <a:buNone/>
              <a:defRPr sz="2225"/>
            </a:lvl3pPr>
            <a:lvl4pPr marL="1272217" indent="0">
              <a:buNone/>
              <a:defRPr sz="1855"/>
            </a:lvl4pPr>
            <a:lvl5pPr marL="1696291" indent="0">
              <a:buNone/>
              <a:defRPr sz="1855"/>
            </a:lvl5pPr>
            <a:lvl6pPr marL="2120362" indent="0">
              <a:buNone/>
              <a:defRPr sz="1855"/>
            </a:lvl6pPr>
            <a:lvl7pPr marL="2544436" indent="0">
              <a:buNone/>
              <a:defRPr sz="1855"/>
            </a:lvl7pPr>
            <a:lvl8pPr marL="2968508" indent="0">
              <a:buNone/>
              <a:defRPr sz="1855"/>
            </a:lvl8pPr>
            <a:lvl9pPr marL="3392581" indent="0">
              <a:buNone/>
              <a:defRPr sz="1855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351" y="2105978"/>
            <a:ext cx="3930189" cy="3901584"/>
          </a:xfrm>
        </p:spPr>
        <p:txBody>
          <a:bodyPr/>
          <a:lstStyle>
            <a:lvl1pPr marL="0" indent="0">
              <a:buNone/>
              <a:defRPr sz="1485"/>
            </a:lvl1pPr>
            <a:lvl2pPr marL="424072" indent="0">
              <a:buNone/>
              <a:defRPr sz="1298"/>
            </a:lvl2pPr>
            <a:lvl3pPr marL="848145" indent="0">
              <a:buNone/>
              <a:defRPr sz="1113"/>
            </a:lvl3pPr>
            <a:lvl4pPr marL="1272217" indent="0">
              <a:buNone/>
              <a:defRPr sz="927"/>
            </a:lvl4pPr>
            <a:lvl5pPr marL="1696291" indent="0">
              <a:buNone/>
              <a:defRPr sz="927"/>
            </a:lvl5pPr>
            <a:lvl6pPr marL="2120362" indent="0">
              <a:buNone/>
              <a:defRPr sz="927"/>
            </a:lvl6pPr>
            <a:lvl7pPr marL="2544436" indent="0">
              <a:buNone/>
              <a:defRPr sz="927"/>
            </a:lvl7pPr>
            <a:lvl8pPr marL="2968508" indent="0">
              <a:buNone/>
              <a:defRPr sz="927"/>
            </a:lvl8pPr>
            <a:lvl9pPr marL="3392581" indent="0">
              <a:buNone/>
              <a:defRPr sz="927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57673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38130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0356" y="373747"/>
            <a:ext cx="2627531" cy="59490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7765" y="373747"/>
            <a:ext cx="7730272" cy="59490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59630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4">
            <a:extLst>
              <a:ext uri="{FF2B5EF4-FFF2-40B4-BE49-F238E27FC236}">
                <a16:creationId xmlns:a16="http://schemas.microsoft.com/office/drawing/2014/main" id="{9B5AFF89-3325-4992-B560-90C1644A74C9}"/>
              </a:ext>
            </a:extLst>
          </p:cNvPr>
          <p:cNvSpPr/>
          <p:nvPr userDrawn="1"/>
        </p:nvSpPr>
        <p:spPr>
          <a:xfrm>
            <a:off x="0" y="0"/>
            <a:ext cx="12185650" cy="6470931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0"/>
                  <a:lumOff val="100000"/>
                </a:schemeClr>
              </a:gs>
              <a:gs pos="35000">
                <a:schemeClr val="accent6">
                  <a:lumMod val="0"/>
                  <a:lumOff val="100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43" tIns="34271" rIns="68543" bIns="34271" rtlCol="0" anchor="ctr">
            <a:normAutofit/>
          </a:bodyPr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26636508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623" y="221585"/>
            <a:ext cx="10914407" cy="420436"/>
          </a:xfrm>
        </p:spPr>
        <p:txBody>
          <a:bodyPr lIns="0" tIns="0" rIns="0" bIns="0"/>
          <a:lstStyle>
            <a:lvl1pPr>
              <a:defRPr sz="273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7666" y="2344058"/>
            <a:ext cx="10430321" cy="246093"/>
          </a:xfrm>
        </p:spPr>
        <p:txBody>
          <a:bodyPr lIns="0" tIns="0" rIns="0" bIns="0"/>
          <a:lstStyle>
            <a:lvl1pPr>
              <a:defRPr sz="1599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1/30/2021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623" y="221585"/>
            <a:ext cx="10914407" cy="420436"/>
          </a:xfrm>
        </p:spPr>
        <p:txBody>
          <a:bodyPr lIns="0" tIns="0" rIns="0" bIns="0"/>
          <a:lstStyle>
            <a:lvl1pPr>
              <a:defRPr sz="273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284" y="1614583"/>
            <a:ext cx="5300758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5611" y="1614583"/>
            <a:ext cx="5300758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1/30/2021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623" y="221585"/>
            <a:ext cx="10914407" cy="420436"/>
          </a:xfrm>
        </p:spPr>
        <p:txBody>
          <a:bodyPr lIns="0" tIns="0" rIns="0" bIns="0"/>
          <a:lstStyle>
            <a:lvl1pPr>
              <a:defRPr sz="273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1/30/2021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1/30/2021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3206" y="1148864"/>
            <a:ext cx="9139238" cy="2443974"/>
          </a:xfrm>
        </p:spPr>
        <p:txBody>
          <a:bodyPr anchor="b"/>
          <a:lstStyle>
            <a:lvl1pPr algn="ctr">
              <a:defRPr sz="5565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3206" y="3687085"/>
            <a:ext cx="9139238" cy="1694857"/>
          </a:xfrm>
        </p:spPr>
        <p:txBody>
          <a:bodyPr/>
          <a:lstStyle>
            <a:lvl1pPr marL="0" indent="0" algn="ctr">
              <a:buNone/>
              <a:defRPr sz="2225"/>
            </a:lvl1pPr>
            <a:lvl2pPr marL="424072" indent="0" algn="ctr">
              <a:buNone/>
              <a:defRPr sz="1855"/>
            </a:lvl2pPr>
            <a:lvl3pPr marL="848145" indent="0" algn="ctr">
              <a:buNone/>
              <a:defRPr sz="1670"/>
            </a:lvl3pPr>
            <a:lvl4pPr marL="1272217" indent="0" algn="ctr">
              <a:buNone/>
              <a:defRPr sz="1485"/>
            </a:lvl4pPr>
            <a:lvl5pPr marL="1696291" indent="0" algn="ctr">
              <a:buNone/>
              <a:defRPr sz="1485"/>
            </a:lvl5pPr>
            <a:lvl6pPr marL="2120362" indent="0" algn="ctr">
              <a:buNone/>
              <a:defRPr sz="1485"/>
            </a:lvl6pPr>
            <a:lvl7pPr marL="2544436" indent="0" algn="ctr">
              <a:buNone/>
              <a:defRPr sz="1485"/>
            </a:lvl7pPr>
            <a:lvl8pPr marL="2968508" indent="0" algn="ctr">
              <a:buNone/>
              <a:defRPr sz="1485"/>
            </a:lvl8pPr>
            <a:lvl9pPr marL="3392581" indent="0" algn="ctr">
              <a:buNone/>
              <a:defRPr sz="1485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27618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27414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416" y="1750108"/>
            <a:ext cx="10510123" cy="2920094"/>
          </a:xfrm>
        </p:spPr>
        <p:txBody>
          <a:bodyPr anchor="b"/>
          <a:lstStyle>
            <a:lvl1pPr>
              <a:defRPr sz="5565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416" y="4697826"/>
            <a:ext cx="10510123" cy="1535608"/>
          </a:xfrm>
        </p:spPr>
        <p:txBody>
          <a:bodyPr/>
          <a:lstStyle>
            <a:lvl1pPr marL="0" indent="0">
              <a:buNone/>
              <a:defRPr sz="2225">
                <a:solidFill>
                  <a:schemeClr val="tx1">
                    <a:tint val="75000"/>
                  </a:schemeClr>
                </a:solidFill>
              </a:defRPr>
            </a:lvl1pPr>
            <a:lvl2pPr marL="424072" indent="0">
              <a:buNone/>
              <a:defRPr sz="1855">
                <a:solidFill>
                  <a:schemeClr val="tx1">
                    <a:tint val="75000"/>
                  </a:schemeClr>
                </a:solidFill>
              </a:defRPr>
            </a:lvl2pPr>
            <a:lvl3pPr marL="848145" indent="0">
              <a:buNone/>
              <a:defRPr sz="1670">
                <a:solidFill>
                  <a:schemeClr val="tx1">
                    <a:tint val="75000"/>
                  </a:schemeClr>
                </a:solidFill>
              </a:defRPr>
            </a:lvl3pPr>
            <a:lvl4pPr marL="1272217" indent="0">
              <a:buNone/>
              <a:defRPr sz="1485">
                <a:solidFill>
                  <a:schemeClr val="tx1">
                    <a:tint val="75000"/>
                  </a:schemeClr>
                </a:solidFill>
              </a:defRPr>
            </a:lvl4pPr>
            <a:lvl5pPr marL="1696291" indent="0">
              <a:buNone/>
              <a:defRPr sz="1485">
                <a:solidFill>
                  <a:schemeClr val="tx1">
                    <a:tint val="75000"/>
                  </a:schemeClr>
                </a:solidFill>
              </a:defRPr>
            </a:lvl5pPr>
            <a:lvl6pPr marL="2120362" indent="0">
              <a:buNone/>
              <a:defRPr sz="1485">
                <a:solidFill>
                  <a:schemeClr val="tx1">
                    <a:tint val="75000"/>
                  </a:schemeClr>
                </a:solidFill>
              </a:defRPr>
            </a:lvl6pPr>
            <a:lvl7pPr marL="2544436" indent="0">
              <a:buNone/>
              <a:defRPr sz="1485">
                <a:solidFill>
                  <a:schemeClr val="tx1">
                    <a:tint val="75000"/>
                  </a:schemeClr>
                </a:solidFill>
              </a:defRPr>
            </a:lvl7pPr>
            <a:lvl8pPr marL="2968508" indent="0">
              <a:buNone/>
              <a:defRPr sz="1485">
                <a:solidFill>
                  <a:schemeClr val="tx1">
                    <a:tint val="75000"/>
                  </a:schemeClr>
                </a:solidFill>
              </a:defRPr>
            </a:lvl8pPr>
            <a:lvl9pPr marL="3392581" indent="0">
              <a:buNone/>
              <a:defRPr sz="148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79675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7764" y="1868730"/>
            <a:ext cx="5178901" cy="445407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68987" y="1868730"/>
            <a:ext cx="5178901" cy="445407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66825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64" y="1159949"/>
            <a:ext cx="11942742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3803"/>
          </a:p>
        </p:txBody>
      </p:sp>
      <p:sp>
        <p:nvSpPr>
          <p:cNvPr id="17" name="bg object 17"/>
          <p:cNvSpPr/>
          <p:nvPr/>
        </p:nvSpPr>
        <p:spPr>
          <a:xfrm>
            <a:off x="141280" y="153955"/>
            <a:ext cx="11942742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803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623" y="221585"/>
            <a:ext cx="10914407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7666" y="2344058"/>
            <a:ext cx="1043032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3121" y="6528530"/>
            <a:ext cx="3899408" cy="59945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282" y="6528530"/>
            <a:ext cx="2802700" cy="59945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1/30/2021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3668" y="6528530"/>
            <a:ext cx="2802700" cy="59945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609265">
        <a:defRPr>
          <a:latin typeface="+mn-lt"/>
          <a:ea typeface="+mn-ea"/>
          <a:cs typeface="+mn-cs"/>
        </a:defRPr>
      </a:lvl2pPr>
      <a:lvl3pPr marL="1218529">
        <a:defRPr>
          <a:latin typeface="+mn-lt"/>
          <a:ea typeface="+mn-ea"/>
          <a:cs typeface="+mn-cs"/>
        </a:defRPr>
      </a:lvl3pPr>
      <a:lvl4pPr marL="1827794">
        <a:defRPr>
          <a:latin typeface="+mn-lt"/>
          <a:ea typeface="+mn-ea"/>
          <a:cs typeface="+mn-cs"/>
        </a:defRPr>
      </a:lvl4pPr>
      <a:lvl5pPr marL="2437059">
        <a:defRPr>
          <a:latin typeface="+mn-lt"/>
          <a:ea typeface="+mn-ea"/>
          <a:cs typeface="+mn-cs"/>
        </a:defRPr>
      </a:lvl5pPr>
      <a:lvl6pPr marL="3046324">
        <a:defRPr>
          <a:latin typeface="+mn-lt"/>
          <a:ea typeface="+mn-ea"/>
          <a:cs typeface="+mn-cs"/>
        </a:defRPr>
      </a:lvl6pPr>
      <a:lvl7pPr marL="3655588">
        <a:defRPr>
          <a:latin typeface="+mn-lt"/>
          <a:ea typeface="+mn-ea"/>
          <a:cs typeface="+mn-cs"/>
        </a:defRPr>
      </a:lvl7pPr>
      <a:lvl8pPr marL="4264853">
        <a:defRPr>
          <a:latin typeface="+mn-lt"/>
          <a:ea typeface="+mn-ea"/>
          <a:cs typeface="+mn-cs"/>
        </a:defRPr>
      </a:lvl8pPr>
      <a:lvl9pPr marL="4874118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609265">
        <a:defRPr>
          <a:latin typeface="+mn-lt"/>
          <a:ea typeface="+mn-ea"/>
          <a:cs typeface="+mn-cs"/>
        </a:defRPr>
      </a:lvl2pPr>
      <a:lvl3pPr marL="1218529">
        <a:defRPr>
          <a:latin typeface="+mn-lt"/>
          <a:ea typeface="+mn-ea"/>
          <a:cs typeface="+mn-cs"/>
        </a:defRPr>
      </a:lvl3pPr>
      <a:lvl4pPr marL="1827794">
        <a:defRPr>
          <a:latin typeface="+mn-lt"/>
          <a:ea typeface="+mn-ea"/>
          <a:cs typeface="+mn-cs"/>
        </a:defRPr>
      </a:lvl4pPr>
      <a:lvl5pPr marL="2437059">
        <a:defRPr>
          <a:latin typeface="+mn-lt"/>
          <a:ea typeface="+mn-ea"/>
          <a:cs typeface="+mn-cs"/>
        </a:defRPr>
      </a:lvl5pPr>
      <a:lvl6pPr marL="3046324">
        <a:defRPr>
          <a:latin typeface="+mn-lt"/>
          <a:ea typeface="+mn-ea"/>
          <a:cs typeface="+mn-cs"/>
        </a:defRPr>
      </a:lvl6pPr>
      <a:lvl7pPr marL="3655588">
        <a:defRPr>
          <a:latin typeface="+mn-lt"/>
          <a:ea typeface="+mn-ea"/>
          <a:cs typeface="+mn-cs"/>
        </a:defRPr>
      </a:lvl7pPr>
      <a:lvl8pPr marL="4264853">
        <a:defRPr>
          <a:latin typeface="+mn-lt"/>
          <a:ea typeface="+mn-ea"/>
          <a:cs typeface="+mn-cs"/>
        </a:defRPr>
      </a:lvl8pPr>
      <a:lvl9pPr marL="4874118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7764" y="373746"/>
            <a:ext cx="10510123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7764" y="1868730"/>
            <a:ext cx="10510123" cy="44540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7764" y="6506431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1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35900"/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35900"/>
              <a:t>1/30/2021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6497" y="6506431"/>
            <a:ext cx="4112657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1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35900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06115" y="6506431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1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35900"/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35900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3521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</p:sldLayoutIdLst>
  <p:txStyles>
    <p:titleStyle>
      <a:lvl1pPr algn="l" defTabSz="848145" rtl="0" eaLnBrk="1" latinLnBrk="0" hangingPunct="1">
        <a:lnSpc>
          <a:spcPct val="90000"/>
        </a:lnSpc>
        <a:spcBef>
          <a:spcPct val="0"/>
        </a:spcBef>
        <a:buNone/>
        <a:defRPr sz="408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2037" indent="-212037" algn="l" defTabSz="848145" rtl="0" eaLnBrk="1" latinLnBrk="0" hangingPunct="1">
        <a:lnSpc>
          <a:spcPct val="90000"/>
        </a:lnSpc>
        <a:spcBef>
          <a:spcPts val="927"/>
        </a:spcBef>
        <a:buFont typeface="Arial" panose="020B0604020202020204" pitchFamily="34" charset="0"/>
        <a:buChar char="•"/>
        <a:defRPr sz="2597" kern="1200">
          <a:solidFill>
            <a:schemeClr val="tx1"/>
          </a:solidFill>
          <a:latin typeface="+mn-lt"/>
          <a:ea typeface="+mn-ea"/>
          <a:cs typeface="+mn-cs"/>
        </a:defRPr>
      </a:lvl1pPr>
      <a:lvl2pPr marL="636109" indent="-212037" algn="l" defTabSz="848145" rtl="0" eaLnBrk="1" latinLnBrk="0" hangingPunct="1">
        <a:lnSpc>
          <a:spcPct val="90000"/>
        </a:lnSpc>
        <a:spcBef>
          <a:spcPts val="464"/>
        </a:spcBef>
        <a:buFont typeface="Arial" panose="020B0604020202020204" pitchFamily="34" charset="0"/>
        <a:buChar char="•"/>
        <a:defRPr sz="2225" kern="1200">
          <a:solidFill>
            <a:schemeClr val="tx1"/>
          </a:solidFill>
          <a:latin typeface="+mn-lt"/>
          <a:ea typeface="+mn-ea"/>
          <a:cs typeface="+mn-cs"/>
        </a:defRPr>
      </a:lvl2pPr>
      <a:lvl3pPr marL="1060182" indent="-212037" algn="l" defTabSz="848145" rtl="0" eaLnBrk="1" latinLnBrk="0" hangingPunct="1">
        <a:lnSpc>
          <a:spcPct val="90000"/>
        </a:lnSpc>
        <a:spcBef>
          <a:spcPts val="464"/>
        </a:spcBef>
        <a:buFont typeface="Arial" panose="020B0604020202020204" pitchFamily="34" charset="0"/>
        <a:buChar char="•"/>
        <a:defRPr sz="1855" kern="1200">
          <a:solidFill>
            <a:schemeClr val="tx1"/>
          </a:solidFill>
          <a:latin typeface="+mn-lt"/>
          <a:ea typeface="+mn-ea"/>
          <a:cs typeface="+mn-cs"/>
        </a:defRPr>
      </a:lvl3pPr>
      <a:lvl4pPr marL="1484254" indent="-212037" algn="l" defTabSz="848145" rtl="0" eaLnBrk="1" latinLnBrk="0" hangingPunct="1">
        <a:lnSpc>
          <a:spcPct val="90000"/>
        </a:lnSpc>
        <a:spcBef>
          <a:spcPts val="464"/>
        </a:spcBef>
        <a:buFont typeface="Arial" panose="020B0604020202020204" pitchFamily="34" charset="0"/>
        <a:buChar char="•"/>
        <a:defRPr sz="1670" kern="1200">
          <a:solidFill>
            <a:schemeClr val="tx1"/>
          </a:solidFill>
          <a:latin typeface="+mn-lt"/>
          <a:ea typeface="+mn-ea"/>
          <a:cs typeface="+mn-cs"/>
        </a:defRPr>
      </a:lvl4pPr>
      <a:lvl5pPr marL="1908327" indent="-212037" algn="l" defTabSz="848145" rtl="0" eaLnBrk="1" latinLnBrk="0" hangingPunct="1">
        <a:lnSpc>
          <a:spcPct val="90000"/>
        </a:lnSpc>
        <a:spcBef>
          <a:spcPts val="464"/>
        </a:spcBef>
        <a:buFont typeface="Arial" panose="020B0604020202020204" pitchFamily="34" charset="0"/>
        <a:buChar char="•"/>
        <a:defRPr sz="1670" kern="1200">
          <a:solidFill>
            <a:schemeClr val="tx1"/>
          </a:solidFill>
          <a:latin typeface="+mn-lt"/>
          <a:ea typeface="+mn-ea"/>
          <a:cs typeface="+mn-cs"/>
        </a:defRPr>
      </a:lvl5pPr>
      <a:lvl6pPr marL="2332399" indent="-212037" algn="l" defTabSz="848145" rtl="0" eaLnBrk="1" latinLnBrk="0" hangingPunct="1">
        <a:lnSpc>
          <a:spcPct val="90000"/>
        </a:lnSpc>
        <a:spcBef>
          <a:spcPts val="464"/>
        </a:spcBef>
        <a:buFont typeface="Arial" panose="020B0604020202020204" pitchFamily="34" charset="0"/>
        <a:buChar char="•"/>
        <a:defRPr sz="1670" kern="1200">
          <a:solidFill>
            <a:schemeClr val="tx1"/>
          </a:solidFill>
          <a:latin typeface="+mn-lt"/>
          <a:ea typeface="+mn-ea"/>
          <a:cs typeface="+mn-cs"/>
        </a:defRPr>
      </a:lvl6pPr>
      <a:lvl7pPr marL="2756472" indent="-212037" algn="l" defTabSz="848145" rtl="0" eaLnBrk="1" latinLnBrk="0" hangingPunct="1">
        <a:lnSpc>
          <a:spcPct val="90000"/>
        </a:lnSpc>
        <a:spcBef>
          <a:spcPts val="464"/>
        </a:spcBef>
        <a:buFont typeface="Arial" panose="020B0604020202020204" pitchFamily="34" charset="0"/>
        <a:buChar char="•"/>
        <a:defRPr sz="1670" kern="1200">
          <a:solidFill>
            <a:schemeClr val="tx1"/>
          </a:solidFill>
          <a:latin typeface="+mn-lt"/>
          <a:ea typeface="+mn-ea"/>
          <a:cs typeface="+mn-cs"/>
        </a:defRPr>
      </a:lvl7pPr>
      <a:lvl8pPr marL="3180544" indent="-212037" algn="l" defTabSz="848145" rtl="0" eaLnBrk="1" latinLnBrk="0" hangingPunct="1">
        <a:lnSpc>
          <a:spcPct val="90000"/>
        </a:lnSpc>
        <a:spcBef>
          <a:spcPts val="464"/>
        </a:spcBef>
        <a:buFont typeface="Arial" panose="020B0604020202020204" pitchFamily="34" charset="0"/>
        <a:buChar char="•"/>
        <a:defRPr sz="1670" kern="1200">
          <a:solidFill>
            <a:schemeClr val="tx1"/>
          </a:solidFill>
          <a:latin typeface="+mn-lt"/>
          <a:ea typeface="+mn-ea"/>
          <a:cs typeface="+mn-cs"/>
        </a:defRPr>
      </a:lvl8pPr>
      <a:lvl9pPr marL="3604618" indent="-212037" algn="l" defTabSz="848145" rtl="0" eaLnBrk="1" latinLnBrk="0" hangingPunct="1">
        <a:lnSpc>
          <a:spcPct val="90000"/>
        </a:lnSpc>
        <a:spcBef>
          <a:spcPts val="464"/>
        </a:spcBef>
        <a:buFont typeface="Arial" panose="020B0604020202020204" pitchFamily="34" charset="0"/>
        <a:buChar char="•"/>
        <a:defRPr sz="167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48145" rtl="0" eaLnBrk="1" latinLnBrk="0" hangingPunct="1">
        <a:defRPr sz="1670" kern="1200">
          <a:solidFill>
            <a:schemeClr val="tx1"/>
          </a:solidFill>
          <a:latin typeface="+mn-lt"/>
          <a:ea typeface="+mn-ea"/>
          <a:cs typeface="+mn-cs"/>
        </a:defRPr>
      </a:lvl1pPr>
      <a:lvl2pPr marL="424072" algn="l" defTabSz="848145" rtl="0" eaLnBrk="1" latinLnBrk="0" hangingPunct="1">
        <a:defRPr sz="1670" kern="1200">
          <a:solidFill>
            <a:schemeClr val="tx1"/>
          </a:solidFill>
          <a:latin typeface="+mn-lt"/>
          <a:ea typeface="+mn-ea"/>
          <a:cs typeface="+mn-cs"/>
        </a:defRPr>
      </a:lvl2pPr>
      <a:lvl3pPr marL="848145" algn="l" defTabSz="848145" rtl="0" eaLnBrk="1" latinLnBrk="0" hangingPunct="1">
        <a:defRPr sz="1670" kern="1200">
          <a:solidFill>
            <a:schemeClr val="tx1"/>
          </a:solidFill>
          <a:latin typeface="+mn-lt"/>
          <a:ea typeface="+mn-ea"/>
          <a:cs typeface="+mn-cs"/>
        </a:defRPr>
      </a:lvl3pPr>
      <a:lvl4pPr marL="1272217" algn="l" defTabSz="848145" rtl="0" eaLnBrk="1" latinLnBrk="0" hangingPunct="1">
        <a:defRPr sz="1670" kern="1200">
          <a:solidFill>
            <a:schemeClr val="tx1"/>
          </a:solidFill>
          <a:latin typeface="+mn-lt"/>
          <a:ea typeface="+mn-ea"/>
          <a:cs typeface="+mn-cs"/>
        </a:defRPr>
      </a:lvl4pPr>
      <a:lvl5pPr marL="1696291" algn="l" defTabSz="848145" rtl="0" eaLnBrk="1" latinLnBrk="0" hangingPunct="1">
        <a:defRPr sz="1670" kern="1200">
          <a:solidFill>
            <a:schemeClr val="tx1"/>
          </a:solidFill>
          <a:latin typeface="+mn-lt"/>
          <a:ea typeface="+mn-ea"/>
          <a:cs typeface="+mn-cs"/>
        </a:defRPr>
      </a:lvl5pPr>
      <a:lvl6pPr marL="2120362" algn="l" defTabSz="848145" rtl="0" eaLnBrk="1" latinLnBrk="0" hangingPunct="1">
        <a:defRPr sz="1670" kern="1200">
          <a:solidFill>
            <a:schemeClr val="tx1"/>
          </a:solidFill>
          <a:latin typeface="+mn-lt"/>
          <a:ea typeface="+mn-ea"/>
          <a:cs typeface="+mn-cs"/>
        </a:defRPr>
      </a:lvl6pPr>
      <a:lvl7pPr marL="2544436" algn="l" defTabSz="848145" rtl="0" eaLnBrk="1" latinLnBrk="0" hangingPunct="1">
        <a:defRPr sz="1670" kern="1200">
          <a:solidFill>
            <a:schemeClr val="tx1"/>
          </a:solidFill>
          <a:latin typeface="+mn-lt"/>
          <a:ea typeface="+mn-ea"/>
          <a:cs typeface="+mn-cs"/>
        </a:defRPr>
      </a:lvl7pPr>
      <a:lvl8pPr marL="2968508" algn="l" defTabSz="848145" rtl="0" eaLnBrk="1" latinLnBrk="0" hangingPunct="1">
        <a:defRPr sz="1670" kern="1200">
          <a:solidFill>
            <a:schemeClr val="tx1"/>
          </a:solidFill>
          <a:latin typeface="+mn-lt"/>
          <a:ea typeface="+mn-ea"/>
          <a:cs typeface="+mn-cs"/>
        </a:defRPr>
      </a:lvl8pPr>
      <a:lvl9pPr marL="3392581" algn="l" defTabSz="848145" rtl="0" eaLnBrk="1" latinLnBrk="0" hangingPunct="1">
        <a:defRPr sz="167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70890"/>
            <a:ext cx="12185650" cy="172777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128240" y="369251"/>
            <a:ext cx="5126847" cy="1142244"/>
          </a:xfrm>
          <a:prstGeom prst="rect">
            <a:avLst/>
          </a:prstGeom>
        </p:spPr>
        <p:txBody>
          <a:bodyPr vert="horz" wrap="square" lIns="0" tIns="19462" rIns="0" bIns="0" rtlCol="0" anchor="ctr">
            <a:spAutoFit/>
          </a:bodyPr>
          <a:lstStyle/>
          <a:p>
            <a:pPr marL="16925" algn="ctr">
              <a:spcBef>
                <a:spcPts val="152"/>
              </a:spcBef>
            </a:pPr>
            <a:r>
              <a:rPr lang="en-US" sz="7196" dirty="0" smtClean="0"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ONA TILI</a:t>
            </a:r>
            <a:endParaRPr sz="7196" dirty="0">
              <a:effectLst>
                <a:outerShdw blurRad="25400" dist="12700" dir="2700000" sx="101000" sy="101000" algn="tl" rotWithShape="0">
                  <a:schemeClr val="bg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9889754" y="311807"/>
            <a:ext cx="1792457" cy="1218565"/>
            <a:chOff x="4698979" y="198156"/>
            <a:chExt cx="622592" cy="613387"/>
          </a:xfrm>
        </p:grpSpPr>
        <p:sp>
          <p:nvSpPr>
            <p:cNvPr id="9" name="object 9"/>
            <p:cNvSpPr/>
            <p:nvPr/>
          </p:nvSpPr>
          <p:spPr>
            <a:xfrm>
              <a:off x="4698979" y="207658"/>
              <a:ext cx="622592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239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698979" y="198156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2399"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9772960" y="601708"/>
            <a:ext cx="1855393" cy="1031767"/>
          </a:xfrm>
          <a:prstGeom prst="rect">
            <a:avLst/>
          </a:prstGeom>
        </p:spPr>
        <p:txBody>
          <a:bodyPr vert="horz" wrap="square" lIns="0" tIns="21156" rIns="0" bIns="0" rtlCol="0">
            <a:spAutoFit/>
          </a:bodyPr>
          <a:lstStyle/>
          <a:p>
            <a:pPr>
              <a:spcBef>
                <a:spcPts val="167"/>
              </a:spcBef>
            </a:pPr>
            <a:r>
              <a:rPr lang="en-US" sz="3731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b="1" spc="13" dirty="0" smtClean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8-sinf</a:t>
            </a:r>
            <a:endParaRPr lang="ru-RU" sz="4400" b="1" spc="13" dirty="0">
              <a:solidFill>
                <a:srgbClr val="FEFEF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67"/>
              </a:spcBef>
            </a:pPr>
            <a:r>
              <a:rPr lang="en-US" sz="1999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sz="373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0637257" y="1130156"/>
            <a:ext cx="1107890" cy="508422"/>
          </a:xfrm>
          <a:prstGeom prst="rect">
            <a:avLst/>
          </a:prstGeom>
        </p:spPr>
        <p:txBody>
          <a:bodyPr vert="horz" wrap="square" lIns="0" tIns="16079" rIns="0" bIns="0" rtlCol="0">
            <a:spAutoFit/>
          </a:bodyPr>
          <a:lstStyle/>
          <a:p>
            <a:pPr algn="ctr">
              <a:spcBef>
                <a:spcPts val="127"/>
              </a:spcBef>
            </a:pPr>
            <a:endParaRPr sz="3198" dirty="0">
              <a:latin typeface="Arial"/>
              <a:cs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461699" y="2397039"/>
            <a:ext cx="184635" cy="6820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3834"/>
          </a:p>
        </p:txBody>
      </p:sp>
      <p:sp>
        <p:nvSpPr>
          <p:cNvPr id="15" name="TextBox 14"/>
          <p:cNvSpPr txBox="1"/>
          <p:nvPr/>
        </p:nvSpPr>
        <p:spPr>
          <a:xfrm>
            <a:off x="1357174" y="1999202"/>
            <a:ext cx="986999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MAVZU: MATN VA LUG‘ATLAR BILAN ISHLASH </a:t>
            </a:r>
          </a:p>
          <a:p>
            <a:pPr algn="ctr"/>
            <a:endParaRPr lang="en-US" sz="4800" b="1" dirty="0" smtClean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48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(72</a:t>
            </a:r>
            <a:r>
              <a:rPr lang="ru-RU" sz="48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en-US" sz="4800" b="1" dirty="0" err="1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dars</a:t>
            </a:r>
            <a:r>
              <a:rPr lang="ru-RU" sz="48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sz="4800" b="1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94378" y="3661361"/>
            <a:ext cx="2891348" cy="262498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3984" y="3356806"/>
            <a:ext cx="3188511" cy="3234091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615540" y="1979085"/>
            <a:ext cx="685800" cy="1884795"/>
          </a:xfrm>
          <a:prstGeom prst="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615540" y="4186082"/>
            <a:ext cx="723038" cy="21336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7351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79374" y="0"/>
            <a:ext cx="12265024" cy="1425624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endParaRPr lang="en-US" sz="40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TOPSHIRIQ:</a:t>
            </a:r>
            <a:endParaRPr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95247" y="1425624"/>
            <a:ext cx="114341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8107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83025" y="1566181"/>
            <a:ext cx="784633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ctr">
              <a:buFont typeface="Wingdings" panose="05000000000000000000" pitchFamily="2" charset="2"/>
              <a:buChar char="v"/>
            </a:pP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152-mashq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Matnni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she’riy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shaklda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yod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“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nasriy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yozishga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qiling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25" y="1528762"/>
            <a:ext cx="3733800" cy="4983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633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44625" y="136943"/>
            <a:ext cx="5869442" cy="830997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LISON UT-TAYR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04287" y="1"/>
            <a:ext cx="4155937" cy="254745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822" y="1102857"/>
            <a:ext cx="3200400" cy="499002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37254" y="1336639"/>
            <a:ext cx="3810000" cy="3188014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3842977" y="4807965"/>
            <a:ext cx="3903776" cy="1284912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Komil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103240" y="2747962"/>
            <a:ext cx="3856984" cy="377082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Dostondagi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bosh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g‘oya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4400" b="1" smtClean="0">
                <a:latin typeface="Arial" panose="020B0604020202020204" pitchFamily="34" charset="0"/>
                <a:cs typeface="Arial" panose="020B0604020202020204" pitchFamily="34" charset="0"/>
              </a:rPr>
              <a:t>ymon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ctr"/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e’tiqod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ctr"/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ma’naviyat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3501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-29102"/>
            <a:ext cx="12185650" cy="117686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0" marR="0" lvl="0" indent="0" algn="l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11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-307975" y="164856"/>
            <a:ext cx="12341224" cy="850649"/>
          </a:xfrm>
          <a:prstGeom prst="rect">
            <a:avLst/>
          </a:prstGeom>
        </p:spPr>
        <p:txBody>
          <a:bodyPr vert="horz" wrap="square" lIns="0" tIns="19462" rIns="0" bIns="0" rtlCol="0">
            <a:spAutoFit/>
          </a:bodyPr>
          <a:lstStyle/>
          <a:p>
            <a:pPr marL="16924" algn="ctr">
              <a:spcBef>
                <a:spcPts val="152"/>
              </a:spcBef>
            </a:pPr>
            <a:r>
              <a:rPr lang="en-US" sz="5400" dirty="0" smtClean="0"/>
              <a:t>VODIYLARNING NOMLANISHI</a:t>
            </a:r>
            <a:endParaRPr sz="5400" dirty="0"/>
          </a:p>
        </p:txBody>
      </p:sp>
      <p:sp>
        <p:nvSpPr>
          <p:cNvPr id="5" name="object 5"/>
          <p:cNvSpPr txBox="1"/>
          <p:nvPr/>
        </p:nvSpPr>
        <p:spPr>
          <a:xfrm>
            <a:off x="3540713" y="3579942"/>
            <a:ext cx="2989715" cy="363339"/>
          </a:xfrm>
          <a:prstGeom prst="rect">
            <a:avLst/>
          </a:prstGeom>
        </p:spPr>
        <p:txBody>
          <a:bodyPr vert="horz" wrap="square" lIns="0" tIns="16925" rIns="0" bIns="0" rtlCol="0">
            <a:spAutoFit/>
          </a:bodyPr>
          <a:lstStyle/>
          <a:p>
            <a:pPr marL="43155" marR="0" lvl="0" indent="0" algn="l" defTabSz="1948919" rtl="0" eaLnBrk="1" fontAlgn="auto" latinLnBrk="0" hangingPunct="1">
              <a:lnSpc>
                <a:spcPts val="265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332" b="0" i="0" u="none" strike="noStrike" kern="1200" cap="none" spc="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8624" y="1042848"/>
            <a:ext cx="5181601" cy="464605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317937" y="2639153"/>
            <a:ext cx="2667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anose="020B0A04020102020204" pitchFamily="34" charset="0"/>
                <a:cs typeface="Arial" panose="020B0604020202020204" pitchFamily="34" charset="0"/>
              </a:rPr>
              <a:t>7</a:t>
            </a:r>
            <a:endParaRPr kumimoji="0" lang="ru-RU" sz="9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43936" y="1270173"/>
            <a:ext cx="255328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Talab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  <a:p>
            <a:pPr marL="0" marR="0" lvl="0" indent="0" algn="l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vodiysi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77825" y="3112726"/>
            <a:ext cx="2819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Ishq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vodiysi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77266" y="4865102"/>
            <a:ext cx="291037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Ma’rifat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vodiysi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946045" y="2877715"/>
            <a:ext cx="275643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Hayrat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vodiysi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643103" y="4687832"/>
            <a:ext cx="354163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Tavhid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vodiysi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769717" y="5615328"/>
            <a:ext cx="44045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Istig‘no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vodiysi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302625" y="1280008"/>
            <a:ext cx="293309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Faqru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fano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vodiysi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3472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13" grpId="0"/>
      <p:bldP spid="15" grpId="0"/>
      <p:bldP spid="16" grpId="0"/>
      <p:bldP spid="17" grpId="0"/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762"/>
            <a:ext cx="12185650" cy="769441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NASRIY BAYONI (25-dars)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21469" y="1147762"/>
            <a:ext cx="11542712" cy="503396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  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Talab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vodiysiga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qadam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qo‘ygan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kishi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oshiqlikdan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keladigan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jami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sinovlarga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mashaqqat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va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uqubatlarga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tayyor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turishi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yo‘lida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uchragan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qiyinchiliklarni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baxt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-u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saodat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deb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qabul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qilishi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kerak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r>
              <a:rPr kumimoji="0" lang="en-US" sz="4400" b="1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Zero,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bu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vodiydan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maqsad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Yaratganning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vasliga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yetishishdir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    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0374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762"/>
            <a:ext cx="12185650" cy="769441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NASRIY BAYONI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06425" y="995362"/>
            <a:ext cx="10512425" cy="1752600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Bog‘bone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bas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behunar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ctr"/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Bog‘bonliq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san’atidin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bexabar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70832" y="3509962"/>
            <a:ext cx="10820400" cy="198120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uquvsiz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bog‘bon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U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bog‘bonlik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san’atidan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bexabar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7490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762"/>
            <a:ext cx="12185650" cy="769441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NASRIY BAYONI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01625" y="1113382"/>
            <a:ext cx="11582400" cy="1752600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Ne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shajar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payvand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qilmoq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shevasi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Kim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halovat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etkay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mevasi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25425" y="3052762"/>
            <a:ext cx="11734800" cy="35814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U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daraxtga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payvand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undan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huzur-halovat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beruvchi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meva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olishni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daraxtlarni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parvarish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o‘stirishni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vaqtida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guli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hosilga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kira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oladigan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don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sepishni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biladi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   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111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762"/>
            <a:ext cx="12185650" cy="769441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NASRIY BAYONI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06425" y="995362"/>
            <a:ext cx="10512425" cy="17526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Bog‘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aro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anborkashlig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birla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xush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ctr"/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Bog‘bon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yo‘qkim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degil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anborkash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06425" y="3357562"/>
            <a:ext cx="10626725" cy="2514600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aro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xasxashak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terish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xursand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Aslida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bog‘bonlikni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unutgan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0164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762"/>
            <a:ext cx="12185650" cy="769441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NASRIY BAYONI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01625" y="1113382"/>
            <a:ext cx="11582400" cy="1752600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Chun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ko‘rub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nav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’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ranj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-u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tob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anga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Pandlar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ahli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xush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ahbob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anga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49225" y="3052762"/>
            <a:ext cx="11887200" cy="3733800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U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tarzda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zahmat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chekib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umrini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o‘tkazar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Yaqin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o‘rtoqlari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samarasiz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ishni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tashab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o‘zingni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foydali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ovut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degan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tarzda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pand-nasihatlar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qilar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bularga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sira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quloq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solmas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1792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925" y="-18098"/>
            <a:ext cx="12185649" cy="1096709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LUG‘AT BILAN ISHLASH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6375378"/>
              </p:ext>
            </p:extLst>
          </p:nvPr>
        </p:nvGraphicFramePr>
        <p:xfrm>
          <a:off x="1003299" y="1376362"/>
          <a:ext cx="10248899" cy="5158910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39465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23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72510">
                <a:tc>
                  <a:txBody>
                    <a:bodyPr/>
                    <a:lstStyle/>
                    <a:p>
                      <a:pPr algn="ctr"/>
                      <a:r>
                        <a:rPr lang="uz-Latn-UZ" sz="48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So‘zlar</a:t>
                      </a:r>
                      <a:endParaRPr lang="ru-RU" sz="4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aseline="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Izoh</a:t>
                      </a:r>
                      <a:r>
                        <a:rPr lang="uz-Latn-UZ" sz="4800" baseline="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ru-RU" sz="4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57280">
                <a:tc>
                  <a:txBody>
                    <a:bodyPr/>
                    <a:lstStyle/>
                    <a:p>
                      <a:r>
                        <a:rPr lang="en-US" sz="43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shajar</a:t>
                      </a:r>
                      <a:endParaRPr lang="ru-RU" sz="4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tc>
                  <a:txBody>
                    <a:bodyPr/>
                    <a:lstStyle/>
                    <a:p>
                      <a:r>
                        <a:rPr lang="en-US" sz="43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daraxt</a:t>
                      </a:r>
                      <a:endParaRPr lang="ru-RU" sz="4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57280">
                <a:tc>
                  <a:txBody>
                    <a:bodyPr/>
                    <a:lstStyle/>
                    <a:p>
                      <a:r>
                        <a:rPr lang="en-US" sz="43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farah</a:t>
                      </a:r>
                      <a:endParaRPr lang="ru-RU" sz="4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tc>
                  <a:txBody>
                    <a:bodyPr/>
                    <a:lstStyle/>
                    <a:p>
                      <a:r>
                        <a:rPr lang="en-US" sz="43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saodat</a:t>
                      </a:r>
                      <a:endParaRPr lang="ru-RU" sz="4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57280">
                <a:tc>
                  <a:txBody>
                    <a:bodyPr/>
                    <a:lstStyle/>
                    <a:p>
                      <a:r>
                        <a:rPr lang="en-US" sz="43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ahbob</a:t>
                      </a:r>
                      <a:endParaRPr lang="ru-RU" sz="4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tc>
                  <a:txBody>
                    <a:bodyPr/>
                    <a:lstStyle/>
                    <a:p>
                      <a:r>
                        <a:rPr lang="en-US" sz="43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do‘st</a:t>
                      </a:r>
                      <a:endParaRPr lang="ru-RU" sz="4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57280">
                <a:tc>
                  <a:txBody>
                    <a:bodyPr/>
                    <a:lstStyle/>
                    <a:p>
                      <a:r>
                        <a:rPr lang="en-US" sz="43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parkov</a:t>
                      </a:r>
                      <a:endParaRPr lang="ru-RU" sz="4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tc>
                  <a:txBody>
                    <a:bodyPr/>
                    <a:lstStyle/>
                    <a:p>
                      <a:r>
                        <a:rPr lang="en-US" sz="43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o‘yish</a:t>
                      </a:r>
                      <a:r>
                        <a:rPr lang="en-US" sz="43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43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quroli</a:t>
                      </a:r>
                      <a:endParaRPr lang="ru-RU" sz="4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57280">
                <a:tc>
                  <a:txBody>
                    <a:bodyPr/>
                    <a:lstStyle/>
                    <a:p>
                      <a:r>
                        <a:rPr lang="en-US" sz="43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mujtanib</a:t>
                      </a:r>
                      <a:endParaRPr lang="ru-RU" sz="4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tc>
                  <a:txBody>
                    <a:bodyPr/>
                    <a:lstStyle/>
                    <a:p>
                      <a:r>
                        <a:rPr lang="en-US" sz="43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egallangan</a:t>
                      </a:r>
                      <a:endParaRPr lang="ru-RU" sz="4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52988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e1ed6d233add7425c236211876cf3028fe29567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3139</TotalTime>
  <Words>294</Words>
  <Application>Microsoft Office PowerPoint</Application>
  <PresentationFormat>Произвольный</PresentationFormat>
  <Paragraphs>58</Paragraphs>
  <Slides>10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10</vt:i4>
      </vt:variant>
    </vt:vector>
  </HeadingPairs>
  <TitlesOfParts>
    <vt:vector size="17" baseType="lpstr">
      <vt:lpstr>Arial</vt:lpstr>
      <vt:lpstr>Arial Black</vt:lpstr>
      <vt:lpstr>Calibri</vt:lpstr>
      <vt:lpstr>Calibri Light</vt:lpstr>
      <vt:lpstr>Wingdings</vt:lpstr>
      <vt:lpstr>Office Theme</vt:lpstr>
      <vt:lpstr>1_Тема Office</vt:lpstr>
      <vt:lpstr>ONA TILI</vt:lpstr>
      <vt:lpstr>Презентация PowerPoint</vt:lpstr>
      <vt:lpstr>VODIYLARNING NOMLANISHI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LUG‘AT BILAN ISHLASH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dc:creator>MAKTAB</dc:creator>
  <cp:lastModifiedBy>Пользователь</cp:lastModifiedBy>
  <cp:revision>317</cp:revision>
  <dcterms:created xsi:type="dcterms:W3CDTF">2020-04-13T08:06:06Z</dcterms:created>
  <dcterms:modified xsi:type="dcterms:W3CDTF">2021-01-30T06:59:20Z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