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3"/>
  </p:notesMasterIdLst>
  <p:sldIdLst>
    <p:sldId id="302" r:id="rId3"/>
    <p:sldId id="331" r:id="rId4"/>
    <p:sldId id="332" r:id="rId5"/>
    <p:sldId id="326" r:id="rId6"/>
    <p:sldId id="335" r:id="rId7"/>
    <p:sldId id="336" r:id="rId8"/>
    <p:sldId id="339" r:id="rId9"/>
    <p:sldId id="340" r:id="rId10"/>
    <p:sldId id="333" r:id="rId11"/>
    <p:sldId id="293" r:id="rId12"/>
  </p:sldIdLst>
  <p:sldSz cx="12185650" cy="7019925"/>
  <p:notesSz cx="5765800" cy="3244850"/>
  <p:custDataLst>
    <p:tags r:id="rId14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92" y="4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7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6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6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12185650" cy="6470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1" rIns="68543" bIns="34271" rtlCol="0" anchor="ctr">
            <a:norm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36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0890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8240" y="369251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72960" y="601708"/>
            <a:ext cx="1855393" cy="1031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</a:t>
            </a:r>
            <a:endParaRPr lang="ru-RU" sz="4400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7174" y="1999202"/>
            <a:ext cx="9869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MATN VA LUG‘ATLAR BILAN ISHLASH </a:t>
            </a:r>
          </a:p>
          <a:p>
            <a:pPr algn="ctr"/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(72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378" y="3661361"/>
            <a:ext cx="2891348" cy="2624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84" y="3356806"/>
            <a:ext cx="3188511" cy="32340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540" y="1979085"/>
            <a:ext cx="685800" cy="18847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540" y="4186082"/>
            <a:ext cx="723038" cy="2133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374" y="0"/>
            <a:ext cx="12265024" cy="14256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3025" y="1566181"/>
            <a:ext cx="7846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152-mashq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1528762"/>
            <a:ext cx="3733800" cy="49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25" y="136943"/>
            <a:ext cx="5869442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LISON UT-TAYR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87" y="1"/>
            <a:ext cx="4155937" cy="2547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2" y="1102857"/>
            <a:ext cx="3200400" cy="4990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54" y="1336639"/>
            <a:ext cx="3810000" cy="31880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42977" y="4807965"/>
            <a:ext cx="3903776" cy="12849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3240" y="2747962"/>
            <a:ext cx="3856984" cy="37708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g‘oya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ymon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e’tiqod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07975" y="164856"/>
            <a:ext cx="12341224" cy="850649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5400" dirty="0" smtClean="0"/>
              <a:t>VODIYLARNING NOMLANISHI</a:t>
            </a:r>
            <a:endParaRPr sz="5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4" y="1042848"/>
            <a:ext cx="5181601" cy="4646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7937" y="2639153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936" y="1270173"/>
            <a:ext cx="255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25" y="311272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6" y="4865102"/>
            <a:ext cx="2910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Ma’rifat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6045" y="2877715"/>
            <a:ext cx="27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Hayrat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3103" y="4687832"/>
            <a:ext cx="354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Tavhid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717" y="5615328"/>
            <a:ext cx="440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Istig‘no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2625" y="1280008"/>
            <a:ext cx="293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Faqru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 (25-dars)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9" y="1147762"/>
            <a:ext cx="11542712" cy="503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qadam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qo‘ygan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oshiqlikdan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keladigan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sinovlarga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mashaqqat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uqubatlarga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tayyor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yo‘lida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uchragan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qiyinchiliklarni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baxt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saodat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deb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qabul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Zero,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Yaratganning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vasliga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yetishishdir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512425" cy="1752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Bog‘bone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bas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behunar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Bog‘bonliq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san’atidin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bexabar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832" y="3509962"/>
            <a:ext cx="10820400" cy="198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uquvsiz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bog‘bon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bog‘bonlik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san’atidan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bexabar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5" y="1113382"/>
            <a:ext cx="11582400" cy="1752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Ne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shajar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payvand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shevasi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Kim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halovat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etkay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425" y="3052762"/>
            <a:ext cx="11734800" cy="3581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payvand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huzur-halovat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parvarish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o‘stirishni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don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sepishni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512425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Bog‘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anborkashlig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Bog‘bon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yo‘qkim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anborkash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425" y="3357562"/>
            <a:ext cx="10626725" cy="2514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xasxashak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bog‘bonlikni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unutgan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5" y="1113382"/>
            <a:ext cx="11582400" cy="1752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Chun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ko‘rub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ranj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ahbob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225" y="3052762"/>
            <a:ext cx="11887200" cy="3733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zahmat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umrini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o‘rtoqlari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samarasiz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tashab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ovut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pand-nasihatlar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solmas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18098"/>
            <a:ext cx="12185649" cy="10967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BILAN ISHLASH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75378"/>
              </p:ext>
            </p:extLst>
          </p:nvPr>
        </p:nvGraphicFramePr>
        <p:xfrm>
          <a:off x="1003299" y="1376362"/>
          <a:ext cx="10248899" cy="51589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46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2510">
                <a:tc>
                  <a:txBody>
                    <a:bodyPr/>
                    <a:lstStyle/>
                    <a:p>
                      <a:pPr algn="ctr"/>
                      <a:r>
                        <a:rPr lang="uz-Latn-UZ" sz="4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</a:t>
                      </a:r>
                      <a:r>
                        <a:rPr lang="uz-Latn-UZ" sz="4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shajar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daraxt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farah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saodat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ahbob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do‘st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parkov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o‘yish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quroli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mujtanib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egallangan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294</Words>
  <Application>Microsoft Office PowerPoint</Application>
  <PresentationFormat>Произвольный</PresentationFormat>
  <Paragraphs>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Office Theme</vt:lpstr>
      <vt:lpstr>1_Тема Office</vt:lpstr>
      <vt:lpstr>ONA TILI</vt:lpstr>
      <vt:lpstr>Презентация PowerPoint</vt:lpstr>
      <vt:lpstr>VODIYLARNING NOMLANISHI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LUG‘AT BILAN ISHLASH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317</cp:revision>
  <dcterms:created xsi:type="dcterms:W3CDTF">2020-04-13T08:06:06Z</dcterms:created>
  <dcterms:modified xsi:type="dcterms:W3CDTF">2021-01-30T06:59:20Z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