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900" r:id="rId3"/>
    <p:sldMasterId id="2147483913" r:id="rId4"/>
  </p:sldMasterIdLst>
  <p:notesMasterIdLst>
    <p:notesMasterId r:id="rId18"/>
  </p:notesMasterIdLst>
  <p:handoutMasterIdLst>
    <p:handoutMasterId r:id="rId19"/>
  </p:handoutMasterIdLst>
  <p:sldIdLst>
    <p:sldId id="390" r:id="rId5"/>
    <p:sldId id="443" r:id="rId6"/>
    <p:sldId id="496" r:id="rId7"/>
    <p:sldId id="497" r:id="rId8"/>
    <p:sldId id="498" r:id="rId9"/>
    <p:sldId id="479" r:id="rId10"/>
    <p:sldId id="489" r:id="rId11"/>
    <p:sldId id="490" r:id="rId12"/>
    <p:sldId id="492" r:id="rId13"/>
    <p:sldId id="493" r:id="rId14"/>
    <p:sldId id="494" r:id="rId15"/>
    <p:sldId id="495" r:id="rId16"/>
    <p:sldId id="440" r:id="rId17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FF99"/>
    <a:srgbClr val="99FF99"/>
    <a:srgbClr val="CC3399"/>
    <a:srgbClr val="008000"/>
    <a:srgbClr val="FF33CC"/>
    <a:srgbClr val="66FFFF"/>
    <a:srgbClr val="FF9900"/>
    <a:srgbClr val="FF66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74" d="100"/>
          <a:sy n="74" d="100"/>
        </p:scale>
        <p:origin x="120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9002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5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269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780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811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7686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374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2631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75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6382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511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77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04909" y="1592316"/>
            <a:ext cx="8340911" cy="569973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GAP URG‘USI</a:t>
            </a:r>
            <a:endParaRPr lang="en-US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0117" y="1592316"/>
            <a:ext cx="392124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83714" y="3188130"/>
            <a:ext cx="374039" cy="139849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вектор икону книги, справочная информация, чёрный, книга PNG и вектор пнг 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519" y="2873966"/>
            <a:ext cx="2228724" cy="1997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4369" y="2903625"/>
            <a:ext cx="1967505" cy="19675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 descr="Author, book, guideline, open, story, storytelling icon - Download on  Iconfind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844"/>
            <a:ext cx="1549315" cy="137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891562"/>
            <a:ext cx="8814490" cy="147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tarozisiga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sig‘magan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gapirsangiz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xijolatda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qolasizlar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4209" y="2369980"/>
            <a:ext cx="819630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tarozisiga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sig‘magan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gapirsangiz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oqillar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xijolatda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qolasizlar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45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1155559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shogirdlarida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zavqlanish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xislatlarini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uyg‘ota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sharaflarga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754" y="2768637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shogirdlarida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mehnatdan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zavqlanish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xislatlarini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uyg‘ota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sharaflarga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инус 3"/>
          <p:cNvSpPr/>
          <p:nvPr/>
        </p:nvSpPr>
        <p:spPr>
          <a:xfrm>
            <a:off x="1764404" y="4202382"/>
            <a:ext cx="1519708" cy="37701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Минус 4"/>
          <p:cNvSpPr/>
          <p:nvPr/>
        </p:nvSpPr>
        <p:spPr>
          <a:xfrm>
            <a:off x="1764404" y="4329118"/>
            <a:ext cx="1519708" cy="377297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83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1089772"/>
            <a:ext cx="88144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Tarbiyada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tarbiyachining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ekanligiga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9511" y="2024022"/>
            <a:ext cx="8814490" cy="147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Tarbiyada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tarbiyachining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9510" y="3461773"/>
            <a:ext cx="8814490" cy="147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tarbiyachining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инус 3"/>
          <p:cNvSpPr/>
          <p:nvPr/>
        </p:nvSpPr>
        <p:spPr>
          <a:xfrm>
            <a:off x="2343955" y="3225506"/>
            <a:ext cx="914400" cy="553867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Минус 4"/>
          <p:cNvSpPr/>
          <p:nvPr/>
        </p:nvSpPr>
        <p:spPr>
          <a:xfrm>
            <a:off x="3017678" y="3276611"/>
            <a:ext cx="1889171" cy="36544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Минус 7"/>
          <p:cNvSpPr/>
          <p:nvPr/>
        </p:nvSpPr>
        <p:spPr>
          <a:xfrm>
            <a:off x="3003445" y="3416328"/>
            <a:ext cx="1903404" cy="449157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27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0530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6997" y="746974"/>
            <a:ext cx="6284892" cy="410836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139-topshiriq. Gap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bo‘laklarining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odatdagi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tartibiga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darsligidan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o‘zgargan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tartibiga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darsligidan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toping. Gap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urg‘ularini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3" y="1184855"/>
            <a:ext cx="2853966" cy="29485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-6859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GAP URG‘USI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01040" y="1259146"/>
            <a:ext cx="8941920" cy="324011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so‘zlovchi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ta’kidlab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ohang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aytilishi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urg‘usi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urg‘u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8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BILIB OLING!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1169148" y="1231407"/>
            <a:ext cx="6805703" cy="774592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Kecha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muzeyga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biz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bordik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1400967" y="2844371"/>
            <a:ext cx="3763461" cy="774592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(biz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bordik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183141" y="1455313"/>
            <a:ext cx="986007" cy="2176529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1983" y="2292439"/>
            <a:ext cx="2802713" cy="217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19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BILIB OLING!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1169148" y="1231407"/>
            <a:ext cx="6805703" cy="774592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Biz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muzeyga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kecha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bordik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1400967" y="2844371"/>
            <a:ext cx="4149827" cy="774592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kecha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bordik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183141" y="1455313"/>
            <a:ext cx="986007" cy="2176529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568" y="2273121"/>
            <a:ext cx="2379865" cy="21185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673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BILIB OLING!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1169148" y="1231407"/>
            <a:ext cx="6805703" cy="774592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Bordik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biz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kecha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muzeyga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3102354" y="2262178"/>
            <a:ext cx="2952092" cy="866143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bordik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334779" y="1483425"/>
            <a:ext cx="847170" cy="2176529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352662" y="3384500"/>
            <a:ext cx="7224667" cy="1303410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mantiqiy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urg‘u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olganda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gapdagi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o‘zgaradi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16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148-mashq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1063063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ahd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ilmini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olmasligi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vositasiga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aylantirmasligi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754" y="2901274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Donishmand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xulqidan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o‘rnak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xulqni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tiriltiradi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yomonni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6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148-mashq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1063063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Olimlarning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ilmi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xalqqa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mash’aldur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Mash’al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bo‘lgach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qorong‘ida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adashmaydur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754" y="3125165"/>
            <a:ext cx="88144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Ustod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muallimsiz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qolganda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nodonlikdan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bo‘lurdi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830355" y="2099256"/>
            <a:ext cx="114888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329707" y="4202383"/>
            <a:ext cx="114888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35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1058123"/>
            <a:ext cx="88144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suhbatidin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tortsa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nodon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davrondan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ko‘rmas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754" y="2771791"/>
            <a:ext cx="8700466" cy="1391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suhbatidin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nodon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3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tortsa</a:t>
            </a:r>
            <a:r>
              <a:rPr lang="en-US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davrondan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3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ko‘rmas</a:t>
            </a:r>
            <a:r>
              <a:rPr lang="en-US" sz="3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66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896472"/>
            <a:ext cx="88144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ustodsiz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topmas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nechakim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hashmat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Iskandari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davron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erur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754" y="1850579"/>
            <a:ext cx="88144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Ustodsiz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topmas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izzat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joh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nechakim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hashmat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Iskandari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davron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erur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2831272"/>
            <a:ext cx="88144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8" lvl="0" indent="-90488" algn="just">
              <a:defRPr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ustodsiz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topmas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izzat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joh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nechakim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hashmat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Iskandari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davron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erur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4754" y="3983928"/>
            <a:ext cx="88144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ustodsiz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izzat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topmas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nechakim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hashmat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Iskandari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davron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erur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3518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8000</TotalTime>
  <Words>324</Words>
  <Application>Microsoft Office PowerPoint</Application>
  <PresentationFormat>Экран (16:9)</PresentationFormat>
  <Paragraphs>55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2_Office Theme</vt:lpstr>
      <vt:lpstr>3_Тема Office</vt:lpstr>
      <vt:lpstr>Office Theme</vt:lpstr>
      <vt:lpstr>  ONA TILI</vt:lpstr>
      <vt:lpstr>GAP URG‘USI</vt:lpstr>
      <vt:lpstr>BILIB OLING!</vt:lpstr>
      <vt:lpstr>BILIB OLING!</vt:lpstr>
      <vt:lpstr>BILIB OLING!</vt:lpstr>
      <vt:lpstr>148-mashq</vt:lpstr>
      <vt:lpstr>148-mashq</vt:lpstr>
      <vt:lpstr>149-mashq</vt:lpstr>
      <vt:lpstr>149-mashq</vt:lpstr>
      <vt:lpstr>149-mashq</vt:lpstr>
      <vt:lpstr>149-mashq</vt:lpstr>
      <vt:lpstr>149-mashq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673</cp:revision>
  <cp:lastPrinted>2020-08-26T14:48:01Z</cp:lastPrinted>
  <dcterms:created xsi:type="dcterms:W3CDTF">2020-04-11T16:25:36Z</dcterms:created>
  <dcterms:modified xsi:type="dcterms:W3CDTF">2021-01-19T06:19:10Z</dcterms:modified>
</cp:coreProperties>
</file>