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900" r:id="rId3"/>
    <p:sldMasterId id="2147483913" r:id="rId4"/>
  </p:sldMasterIdLst>
  <p:notesMasterIdLst>
    <p:notesMasterId r:id="rId18"/>
  </p:notesMasterIdLst>
  <p:handoutMasterIdLst>
    <p:handoutMasterId r:id="rId19"/>
  </p:handoutMasterIdLst>
  <p:sldIdLst>
    <p:sldId id="390" r:id="rId5"/>
    <p:sldId id="443" r:id="rId6"/>
    <p:sldId id="496" r:id="rId7"/>
    <p:sldId id="497" r:id="rId8"/>
    <p:sldId id="498" r:id="rId9"/>
    <p:sldId id="479" r:id="rId10"/>
    <p:sldId id="489" r:id="rId11"/>
    <p:sldId id="490" r:id="rId12"/>
    <p:sldId id="492" r:id="rId13"/>
    <p:sldId id="493" r:id="rId14"/>
    <p:sldId id="494" r:id="rId15"/>
    <p:sldId id="495" r:id="rId16"/>
    <p:sldId id="440" r:id="rId17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99"/>
    <a:srgbClr val="99FF99"/>
    <a:srgbClr val="CC3399"/>
    <a:srgbClr val="008000"/>
    <a:srgbClr val="FF33CC"/>
    <a:srgbClr val="66FFFF"/>
    <a:srgbClr val="FF9900"/>
    <a:srgbClr val="FF66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549" autoAdjust="0"/>
  </p:normalViewPr>
  <p:slideViewPr>
    <p:cSldViewPr snapToGrid="0">
      <p:cViewPr varScale="1">
        <p:scale>
          <a:sx n="74" d="100"/>
          <a:sy n="74" d="100"/>
        </p:scale>
        <p:origin x="12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900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5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6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78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811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686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37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631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5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382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51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176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404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029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468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845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362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742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91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159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046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15258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0312"/>
          </a:xfrm>
        </p:spPr>
        <p:txBody>
          <a:bodyPr lIns="0" tIns="0" rIns="0" bIns="0"/>
          <a:lstStyle>
            <a:lvl1pPr>
              <a:defRPr sz="117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86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6318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91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21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Relationship Id="rId20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786"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78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8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6408">
        <a:defRPr>
          <a:latin typeface="+mn-lt"/>
          <a:ea typeface="+mn-ea"/>
          <a:cs typeface="+mn-cs"/>
        </a:defRPr>
      </a:lvl2pPr>
      <a:lvl3pPr marL="892816">
        <a:defRPr>
          <a:latin typeface="+mn-lt"/>
          <a:ea typeface="+mn-ea"/>
          <a:cs typeface="+mn-cs"/>
        </a:defRPr>
      </a:lvl3pPr>
      <a:lvl4pPr marL="1339225">
        <a:defRPr>
          <a:latin typeface="+mn-lt"/>
          <a:ea typeface="+mn-ea"/>
          <a:cs typeface="+mn-cs"/>
        </a:defRPr>
      </a:lvl4pPr>
      <a:lvl5pPr marL="1785633">
        <a:defRPr>
          <a:latin typeface="+mn-lt"/>
          <a:ea typeface="+mn-ea"/>
          <a:cs typeface="+mn-cs"/>
        </a:defRPr>
      </a:lvl5pPr>
      <a:lvl6pPr marL="2232042">
        <a:defRPr>
          <a:latin typeface="+mn-lt"/>
          <a:ea typeface="+mn-ea"/>
          <a:cs typeface="+mn-cs"/>
        </a:defRPr>
      </a:lvl6pPr>
      <a:lvl7pPr marL="2678449">
        <a:defRPr>
          <a:latin typeface="+mn-lt"/>
          <a:ea typeface="+mn-ea"/>
          <a:cs typeface="+mn-cs"/>
        </a:defRPr>
      </a:lvl7pPr>
      <a:lvl8pPr marL="3124858">
        <a:defRPr>
          <a:latin typeface="+mn-lt"/>
          <a:ea typeface="+mn-ea"/>
          <a:cs typeface="+mn-cs"/>
        </a:defRPr>
      </a:lvl8pPr>
      <a:lvl9pPr marL="35712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6408">
        <a:defRPr>
          <a:latin typeface="+mn-lt"/>
          <a:ea typeface="+mn-ea"/>
          <a:cs typeface="+mn-cs"/>
        </a:defRPr>
      </a:lvl2pPr>
      <a:lvl3pPr marL="892816">
        <a:defRPr>
          <a:latin typeface="+mn-lt"/>
          <a:ea typeface="+mn-ea"/>
          <a:cs typeface="+mn-cs"/>
        </a:defRPr>
      </a:lvl3pPr>
      <a:lvl4pPr marL="1339225">
        <a:defRPr>
          <a:latin typeface="+mn-lt"/>
          <a:ea typeface="+mn-ea"/>
          <a:cs typeface="+mn-cs"/>
        </a:defRPr>
      </a:lvl4pPr>
      <a:lvl5pPr marL="1785633">
        <a:defRPr>
          <a:latin typeface="+mn-lt"/>
          <a:ea typeface="+mn-ea"/>
          <a:cs typeface="+mn-cs"/>
        </a:defRPr>
      </a:lvl5pPr>
      <a:lvl6pPr marL="2232042">
        <a:defRPr>
          <a:latin typeface="+mn-lt"/>
          <a:ea typeface="+mn-ea"/>
          <a:cs typeface="+mn-cs"/>
        </a:defRPr>
      </a:lvl6pPr>
      <a:lvl7pPr marL="2678449">
        <a:defRPr>
          <a:latin typeface="+mn-lt"/>
          <a:ea typeface="+mn-ea"/>
          <a:cs typeface="+mn-cs"/>
        </a:defRPr>
      </a:lvl7pPr>
      <a:lvl8pPr marL="3124858">
        <a:defRPr>
          <a:latin typeface="+mn-lt"/>
          <a:ea typeface="+mn-ea"/>
          <a:cs typeface="+mn-cs"/>
        </a:defRPr>
      </a:lvl8pPr>
      <a:lvl9pPr marL="35712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1"/>
            <a:ext cx="9143999" cy="12366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ru-RU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04909" y="1592316"/>
            <a:ext cx="8340911" cy="569973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GAP URG‘USI</a:t>
            </a:r>
            <a:endParaRPr lang="en-US" sz="36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en-US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ru-RU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117" y="1592316"/>
            <a:ext cx="392124" cy="13984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3714" y="3188130"/>
            <a:ext cx="374039" cy="13984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вектор икону книги, справочная информация, чёрный, книга PNG и вектор пнг  для бесплатной загруз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19" y="2873966"/>
            <a:ext cx="2228724" cy="1997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369" y="2903625"/>
            <a:ext cx="1967505" cy="1967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Author, book, guideline, open, story, storytelling icon - Download on  Iconfi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44"/>
            <a:ext cx="1549315" cy="13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149-mashq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754" y="891562"/>
            <a:ext cx="8814490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tarozisiga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sig‘magan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gapirsangiz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xijolatda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qolasizlar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4209" y="2369980"/>
            <a:ext cx="8196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Aql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tarozisiga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sig‘magan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gapirsangiz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oqillar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oldida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xijolatda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qolasizlar</a:t>
            </a:r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149-mashq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754" y="1155559"/>
            <a:ext cx="88144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shogirdlarida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mehnatdan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zavqlanish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xislatlarini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uyg‘ota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muallim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sharaflarga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loyiq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754" y="2768637"/>
            <a:ext cx="88144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shogirdlarida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mehnatdan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zavqlanish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xislatlarini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uyg‘ota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bilgan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sharaflarga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muallim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loyiq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1764404" y="4202382"/>
            <a:ext cx="1519708" cy="37701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1764404" y="4329118"/>
            <a:ext cx="1519708" cy="37729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149-mashq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754" y="1089772"/>
            <a:ext cx="8814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Tarbiyada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tarbiyachining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ekanligiga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511" y="2024022"/>
            <a:ext cx="8814490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Tarbiyada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tarbiyachining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9510" y="3461773"/>
            <a:ext cx="8814490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tarbiyachining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tarbiyada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2343955" y="3225506"/>
            <a:ext cx="914400" cy="55386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3017678" y="3276611"/>
            <a:ext cx="1889171" cy="36544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3003445" y="3416328"/>
            <a:ext cx="1903404" cy="44915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7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0530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1427973"/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114" y="1044555"/>
            <a:ext cx="8377775" cy="63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7973"/>
            <a:r>
              <a:rPr lang="en-US" sz="351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594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6997" y="746974"/>
            <a:ext cx="6284892" cy="410836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139-topshiriq. Gap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bo‘laklarining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odatdagi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tartibiga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darsligidan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o‘zgargan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tartibiga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darsligidan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toping. Gap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urg‘ularini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1184855"/>
            <a:ext cx="2853966" cy="29485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49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6859"/>
            <a:ext cx="9144000" cy="64690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defTabSz="1427973">
              <a:defRPr/>
            </a:pPr>
            <a:endParaRPr sz="374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40" y="-6859"/>
            <a:ext cx="8941920" cy="691508"/>
          </a:xfrm>
          <a:prstGeom prst="rect">
            <a:avLst/>
          </a:prstGeom>
        </p:spPr>
        <p:txBody>
          <a:bodyPr vert="horz" wrap="square" lIns="0" tIns="14260" rIns="0" bIns="0" rtlCol="0">
            <a:spAutoFit/>
          </a:bodyPr>
          <a:lstStyle/>
          <a:p>
            <a:pPr marL="12400" algn="ctr">
              <a:spcBef>
                <a:spcPts val="111"/>
              </a:spcBef>
            </a:pPr>
            <a:r>
              <a:rPr lang="en-US" sz="4400" dirty="0" smtClean="0"/>
              <a:t>GAP URG‘USI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2702067" y="2623025"/>
            <a:ext cx="2190565" cy="25617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31620" defTabSz="1427973">
              <a:lnSpc>
                <a:spcPts val="1942"/>
              </a:lnSpc>
              <a:defRPr/>
            </a:pPr>
            <a:endParaRPr lang="en-US" sz="1709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221776" y="-105847"/>
            <a:ext cx="223327" cy="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998" tIns="33499" rIns="66998" bIns="33499" numCol="1" anchor="t" anchorCtr="0" compatLnSpc="1">
            <a:prstTxWarp prst="textNoShape">
              <a:avLst/>
            </a:prstTxWarp>
          </a:bodyPr>
          <a:lstStyle/>
          <a:p>
            <a:pPr defTabSz="1427973">
              <a:defRPr/>
            </a:pPr>
            <a:endParaRPr lang="ru-RU" sz="2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1040" y="1259146"/>
            <a:ext cx="8941920" cy="32401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Gapda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so‘zlovchi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ahamiyat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berilib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ta’kidlab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bo‘lakning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ohang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aytilishi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urg‘usi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urg‘u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6859"/>
            <a:ext cx="9144000" cy="64690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40" y="35764"/>
            <a:ext cx="8941920" cy="629952"/>
          </a:xfrm>
          <a:prstGeom prst="rect">
            <a:avLst/>
          </a:prstGeom>
        </p:spPr>
        <p:txBody>
          <a:bodyPr vert="horz" wrap="square" lIns="0" tIns="14260" rIns="0" bIns="0" rtlCol="0">
            <a:spAutoFit/>
          </a:bodyPr>
          <a:lstStyle/>
          <a:p>
            <a:pPr marL="12400" algn="ctr">
              <a:spcBef>
                <a:spcPts val="111"/>
              </a:spcBef>
            </a:pPr>
            <a:r>
              <a:rPr lang="en-US" sz="4000" dirty="0" smtClean="0"/>
              <a:t>BILIB OLING!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2702067" y="2623025"/>
            <a:ext cx="2190565" cy="25617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31620" marR="0" lvl="0" indent="0" algn="l" defTabSz="1427973" rtl="0" eaLnBrk="1" fontAlgn="auto" latinLnBrk="0" hangingPunct="1">
              <a:lnSpc>
                <a:spcPts val="19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9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221776" y="-105847"/>
            <a:ext cx="223327" cy="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998" tIns="33499" rIns="66998" bIns="334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1169148" y="1231407"/>
            <a:ext cx="6805703" cy="774592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Kecha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muzeyga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biz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bordik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1400967" y="2844371"/>
            <a:ext cx="3763461" cy="774592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(biz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bordik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83141" y="1455313"/>
            <a:ext cx="986007" cy="2176529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983" y="2292439"/>
            <a:ext cx="2802713" cy="21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6859"/>
            <a:ext cx="9144000" cy="64690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40" y="35764"/>
            <a:ext cx="8941920" cy="629952"/>
          </a:xfrm>
          <a:prstGeom prst="rect">
            <a:avLst/>
          </a:prstGeom>
        </p:spPr>
        <p:txBody>
          <a:bodyPr vert="horz" wrap="square" lIns="0" tIns="14260" rIns="0" bIns="0" rtlCol="0">
            <a:spAutoFit/>
          </a:bodyPr>
          <a:lstStyle/>
          <a:p>
            <a:pPr marL="12400" algn="ctr">
              <a:spcBef>
                <a:spcPts val="111"/>
              </a:spcBef>
            </a:pPr>
            <a:r>
              <a:rPr lang="en-US" sz="4000" dirty="0" smtClean="0"/>
              <a:t>BILIB OLING!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2702067" y="2623025"/>
            <a:ext cx="2190565" cy="25617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31620" marR="0" lvl="0" indent="0" algn="l" defTabSz="1427973" rtl="0" eaLnBrk="1" fontAlgn="auto" latinLnBrk="0" hangingPunct="1">
              <a:lnSpc>
                <a:spcPts val="19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9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221776" y="-105847"/>
            <a:ext cx="223327" cy="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998" tIns="33499" rIns="66998" bIns="334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1169148" y="1231407"/>
            <a:ext cx="6805703" cy="774592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Biz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muzeyga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kecha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bordik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1400967" y="2844371"/>
            <a:ext cx="4149827" cy="774592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kecha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bordik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83141" y="1455313"/>
            <a:ext cx="986007" cy="2176529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568" y="2273121"/>
            <a:ext cx="2379865" cy="2118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67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6859"/>
            <a:ext cx="9144000" cy="64690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40" y="35764"/>
            <a:ext cx="8941920" cy="629952"/>
          </a:xfrm>
          <a:prstGeom prst="rect">
            <a:avLst/>
          </a:prstGeom>
        </p:spPr>
        <p:txBody>
          <a:bodyPr vert="horz" wrap="square" lIns="0" tIns="14260" rIns="0" bIns="0" rtlCol="0">
            <a:spAutoFit/>
          </a:bodyPr>
          <a:lstStyle/>
          <a:p>
            <a:pPr marL="12400" algn="ctr">
              <a:spcBef>
                <a:spcPts val="111"/>
              </a:spcBef>
            </a:pPr>
            <a:r>
              <a:rPr lang="en-US" sz="4000" dirty="0" smtClean="0"/>
              <a:t>BILIB OLING!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2702067" y="2623025"/>
            <a:ext cx="2190565" cy="256179"/>
          </a:xfrm>
          <a:prstGeom prst="rect">
            <a:avLst/>
          </a:prstGeom>
        </p:spPr>
        <p:txBody>
          <a:bodyPr vert="horz" wrap="square" lIns="0" tIns="12401" rIns="0" bIns="0" rtlCol="0">
            <a:spAutoFit/>
          </a:bodyPr>
          <a:lstStyle/>
          <a:p>
            <a:pPr marL="31620" marR="0" lvl="0" indent="0" algn="l" defTabSz="1427973" rtl="0" eaLnBrk="1" fontAlgn="auto" latinLnBrk="0" hangingPunct="1">
              <a:lnSpc>
                <a:spcPts val="19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9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221776" y="-105847"/>
            <a:ext cx="223327" cy="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998" tIns="33499" rIns="66998" bIns="334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427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1169148" y="1231407"/>
            <a:ext cx="6805703" cy="774592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Bordik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biz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kecha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muzeyga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3102354" y="2262178"/>
            <a:ext cx="2952092" cy="866143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bordik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334779" y="1483425"/>
            <a:ext cx="847170" cy="2176529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352662" y="3384500"/>
            <a:ext cx="7224667" cy="130341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Kesim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mantiqiy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urg‘u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olganda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gapdagi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o‘rni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o‘zgaradi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6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148-mashq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754" y="1063063"/>
            <a:ext cx="88144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bo‘lishga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ahd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ilmini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kasb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olmasligi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vositasiga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aylantirmasligi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754" y="2901274"/>
            <a:ext cx="88144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Donishmand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xulqidan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o‘rnak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xulqni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tiriltiradi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yomonni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6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148-mashq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754" y="1063063"/>
            <a:ext cx="88144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Olimlarning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ilmi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xalqqa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mash’aldur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Mash’al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qorong‘ida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adashmaydur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754" y="3125165"/>
            <a:ext cx="8814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Ustod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muallimsiz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qolganda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nodonlikdan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bo‘lurdi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830355" y="2099256"/>
            <a:ext cx="11488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29707" y="4202383"/>
            <a:ext cx="11488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149-mashq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754" y="1058123"/>
            <a:ext cx="88144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suhbatidin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tortsa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nodon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davrondan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yaxshilik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ko‘rmas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754" y="2771791"/>
            <a:ext cx="8700466" cy="1391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Dono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suhbatidin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nodon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sz="3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tortsa</a:t>
            </a:r>
            <a:r>
              <a:rPr lang="en-US" sz="3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davrondan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yaxshilik</a:t>
            </a:r>
            <a:r>
              <a:rPr lang="en-US" sz="3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ko‘rmas</a:t>
            </a:r>
            <a:r>
              <a:rPr lang="en-US" sz="3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149-mashq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754" y="896472"/>
            <a:ext cx="8814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ustodsiz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topmas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izzat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nechakim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hashmat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Iskandari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davron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erur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754" y="1850579"/>
            <a:ext cx="8814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Ustodsiz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topmas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izzat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joh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nechakim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hashmat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Iskandari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davron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erur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831272"/>
            <a:ext cx="8814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0" indent="-90488" algn="just"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ustodsiz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topmas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izzat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joh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nechakim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hashmat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Iskandari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davron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erur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754" y="3983928"/>
            <a:ext cx="8814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ustodsiz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izzat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topmas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nechakim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hashmat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Iskandari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davron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erur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51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8000</TotalTime>
  <Words>324</Words>
  <Application>Microsoft Office PowerPoint</Application>
  <PresentationFormat>Экран (16:9)</PresentationFormat>
  <Paragraphs>55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Light</vt:lpstr>
      <vt:lpstr>Wingdings</vt:lpstr>
      <vt:lpstr>1_Office Theme</vt:lpstr>
      <vt:lpstr>2_Office Theme</vt:lpstr>
      <vt:lpstr>3_Тема Office</vt:lpstr>
      <vt:lpstr>Office Theme</vt:lpstr>
      <vt:lpstr>  ONA TILI</vt:lpstr>
      <vt:lpstr>GAP URG‘USI</vt:lpstr>
      <vt:lpstr>BILIB OLING!</vt:lpstr>
      <vt:lpstr>BILIB OLING!</vt:lpstr>
      <vt:lpstr>BILIB OLING!</vt:lpstr>
      <vt:lpstr>148-mashq</vt:lpstr>
      <vt:lpstr>148-mashq</vt:lpstr>
      <vt:lpstr>149-mashq</vt:lpstr>
      <vt:lpstr>149-mashq</vt:lpstr>
      <vt:lpstr>149-mashq</vt:lpstr>
      <vt:lpstr>149-mashq</vt:lpstr>
      <vt:lpstr>149-mashq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Sher</cp:lastModifiedBy>
  <cp:revision>673</cp:revision>
  <cp:lastPrinted>2020-08-26T14:48:01Z</cp:lastPrinted>
  <dcterms:created xsi:type="dcterms:W3CDTF">2020-04-11T16:25:36Z</dcterms:created>
  <dcterms:modified xsi:type="dcterms:W3CDTF">2021-01-19T06:19:10Z</dcterms:modified>
</cp:coreProperties>
</file>