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</p:sldMasterIdLst>
  <p:notesMasterIdLst>
    <p:notesMasterId r:id="rId11"/>
  </p:notesMasterIdLst>
  <p:sldIdLst>
    <p:sldId id="302" r:id="rId3"/>
    <p:sldId id="373" r:id="rId4"/>
    <p:sldId id="374" r:id="rId5"/>
    <p:sldId id="358" r:id="rId6"/>
    <p:sldId id="389" r:id="rId7"/>
    <p:sldId id="391" r:id="rId8"/>
    <p:sldId id="378" r:id="rId9"/>
    <p:sldId id="293" r:id="rId10"/>
  </p:sldIdLst>
  <p:sldSz cx="12185650" cy="7019925"/>
  <p:notesSz cx="5765800" cy="3244850"/>
  <p:custDataLst>
    <p:tags r:id="rId12"/>
  </p:custDataLst>
  <p:defaultTextStyle>
    <a:defPPr>
      <a:defRPr lang="ru-RU"/>
    </a:defPPr>
    <a:lvl1pPr marL="0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1pPr>
    <a:lvl2pPr marL="974459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2pPr>
    <a:lvl3pPr marL="1948919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3pPr>
    <a:lvl4pPr marL="2923378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4pPr>
    <a:lvl5pPr marL="3897837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5pPr>
    <a:lvl6pPr marL="4872298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6pPr>
    <a:lvl7pPr marL="5846757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7pPr>
    <a:lvl8pPr marL="6821215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8pPr>
    <a:lvl9pPr marL="7795676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30" userDrawn="1">
          <p15:clr>
            <a:srgbClr val="A4A3A4"/>
          </p15:clr>
        </p15:guide>
        <p15:guide id="2" pos="456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FFFFCC"/>
    <a:srgbClr val="005696"/>
    <a:srgbClr val="5399B9"/>
    <a:srgbClr val="DBCFF1"/>
    <a:srgbClr val="9494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12C8C85-51F0-491E-9774-3900AFEF0FD7}" styleName="Светлый стиль 2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074" y="108"/>
      </p:cViewPr>
      <p:guideLst>
        <p:guide orient="horz" pos="6230"/>
        <p:guide pos="456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6685FB-C4B2-476B-A28C-F96B0E5E4E14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33575" y="406400"/>
            <a:ext cx="189865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BAD757-11CA-46C7-9E87-431DC55176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2513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68967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9651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3924" y="2176176"/>
            <a:ext cx="10357803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7848" y="3931158"/>
            <a:ext cx="8529955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351" y="373747"/>
            <a:ext cx="10510123" cy="13568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351" y="1720857"/>
            <a:ext cx="5155101" cy="843365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6971" indent="0">
              <a:buNone/>
              <a:defRPr sz="1999" b="1"/>
            </a:lvl2pPr>
            <a:lvl3pPr marL="913943" indent="0">
              <a:buNone/>
              <a:defRPr sz="1799" b="1"/>
            </a:lvl3pPr>
            <a:lvl4pPr marL="1370914" indent="0">
              <a:buNone/>
              <a:defRPr sz="1599" b="1"/>
            </a:lvl4pPr>
            <a:lvl5pPr marL="1827886" indent="0">
              <a:buNone/>
              <a:defRPr sz="1599" b="1"/>
            </a:lvl5pPr>
            <a:lvl6pPr marL="2284857" indent="0">
              <a:buNone/>
              <a:defRPr sz="1599" b="1"/>
            </a:lvl6pPr>
            <a:lvl7pPr marL="2741828" indent="0">
              <a:buNone/>
              <a:defRPr sz="1599" b="1"/>
            </a:lvl7pPr>
            <a:lvl8pPr marL="3198800" indent="0">
              <a:buNone/>
              <a:defRPr sz="1599" b="1"/>
            </a:lvl8pPr>
            <a:lvl9pPr marL="3655771" indent="0">
              <a:buNone/>
              <a:defRPr sz="1599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351" y="2564223"/>
            <a:ext cx="5155101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68986" y="1720857"/>
            <a:ext cx="5180488" cy="843365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6971" indent="0">
              <a:buNone/>
              <a:defRPr sz="1999" b="1"/>
            </a:lvl2pPr>
            <a:lvl3pPr marL="913943" indent="0">
              <a:buNone/>
              <a:defRPr sz="1799" b="1"/>
            </a:lvl3pPr>
            <a:lvl4pPr marL="1370914" indent="0">
              <a:buNone/>
              <a:defRPr sz="1599" b="1"/>
            </a:lvl4pPr>
            <a:lvl5pPr marL="1827886" indent="0">
              <a:buNone/>
              <a:defRPr sz="1599" b="1"/>
            </a:lvl5pPr>
            <a:lvl6pPr marL="2284857" indent="0">
              <a:buNone/>
              <a:defRPr sz="1599" b="1"/>
            </a:lvl6pPr>
            <a:lvl7pPr marL="2741828" indent="0">
              <a:buNone/>
              <a:defRPr sz="1599" b="1"/>
            </a:lvl7pPr>
            <a:lvl8pPr marL="3198800" indent="0">
              <a:buNone/>
              <a:defRPr sz="1599" b="1"/>
            </a:lvl8pPr>
            <a:lvl9pPr marL="3655771" indent="0">
              <a:buNone/>
              <a:defRPr sz="1599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68986" y="2564223"/>
            <a:ext cx="5180488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0735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9907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19666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351" y="467995"/>
            <a:ext cx="3930189" cy="1637983"/>
          </a:xfrm>
        </p:spPr>
        <p:txBody>
          <a:bodyPr anchor="b"/>
          <a:lstStyle>
            <a:lvl1pPr>
              <a:defRPr sz="3198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0489" y="1010740"/>
            <a:ext cx="6168985" cy="4988697"/>
          </a:xfrm>
        </p:spPr>
        <p:txBody>
          <a:bodyPr/>
          <a:lstStyle>
            <a:lvl1pPr>
              <a:defRPr sz="3198"/>
            </a:lvl1pPr>
            <a:lvl2pPr>
              <a:defRPr sz="2799"/>
            </a:lvl2pPr>
            <a:lvl3pPr>
              <a:defRPr sz="2399"/>
            </a:lvl3pPr>
            <a:lvl4pPr>
              <a:defRPr sz="1999"/>
            </a:lvl4pPr>
            <a:lvl5pPr>
              <a:defRPr sz="1999"/>
            </a:lvl5pPr>
            <a:lvl6pPr>
              <a:defRPr sz="1999"/>
            </a:lvl6pPr>
            <a:lvl7pPr>
              <a:defRPr sz="1999"/>
            </a:lvl7pPr>
            <a:lvl8pPr>
              <a:defRPr sz="1999"/>
            </a:lvl8pPr>
            <a:lvl9pPr>
              <a:defRPr sz="1999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351" y="2105977"/>
            <a:ext cx="3930189" cy="3901584"/>
          </a:xfrm>
        </p:spPr>
        <p:txBody>
          <a:bodyPr/>
          <a:lstStyle>
            <a:lvl1pPr marL="0" indent="0">
              <a:buNone/>
              <a:defRPr sz="1599"/>
            </a:lvl1pPr>
            <a:lvl2pPr marL="456971" indent="0">
              <a:buNone/>
              <a:defRPr sz="1399"/>
            </a:lvl2pPr>
            <a:lvl3pPr marL="913943" indent="0">
              <a:buNone/>
              <a:defRPr sz="1199"/>
            </a:lvl3pPr>
            <a:lvl4pPr marL="1370914" indent="0">
              <a:buNone/>
              <a:defRPr sz="999"/>
            </a:lvl4pPr>
            <a:lvl5pPr marL="1827886" indent="0">
              <a:buNone/>
              <a:defRPr sz="999"/>
            </a:lvl5pPr>
            <a:lvl6pPr marL="2284857" indent="0">
              <a:buNone/>
              <a:defRPr sz="999"/>
            </a:lvl6pPr>
            <a:lvl7pPr marL="2741828" indent="0">
              <a:buNone/>
              <a:defRPr sz="999"/>
            </a:lvl7pPr>
            <a:lvl8pPr marL="3198800" indent="0">
              <a:buNone/>
              <a:defRPr sz="999"/>
            </a:lvl8pPr>
            <a:lvl9pPr marL="3655771" indent="0">
              <a:buNone/>
              <a:defRPr sz="99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211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351" y="467995"/>
            <a:ext cx="3930189" cy="1637983"/>
          </a:xfrm>
        </p:spPr>
        <p:txBody>
          <a:bodyPr anchor="b"/>
          <a:lstStyle>
            <a:lvl1pPr>
              <a:defRPr sz="3198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0489" y="1010740"/>
            <a:ext cx="6168985" cy="4988697"/>
          </a:xfrm>
        </p:spPr>
        <p:txBody>
          <a:bodyPr/>
          <a:lstStyle>
            <a:lvl1pPr marL="0" indent="0">
              <a:buNone/>
              <a:defRPr sz="3198"/>
            </a:lvl1pPr>
            <a:lvl2pPr marL="456971" indent="0">
              <a:buNone/>
              <a:defRPr sz="2799"/>
            </a:lvl2pPr>
            <a:lvl3pPr marL="913943" indent="0">
              <a:buNone/>
              <a:defRPr sz="2399"/>
            </a:lvl3pPr>
            <a:lvl4pPr marL="1370914" indent="0">
              <a:buNone/>
              <a:defRPr sz="1999"/>
            </a:lvl4pPr>
            <a:lvl5pPr marL="1827886" indent="0">
              <a:buNone/>
              <a:defRPr sz="1999"/>
            </a:lvl5pPr>
            <a:lvl6pPr marL="2284857" indent="0">
              <a:buNone/>
              <a:defRPr sz="1999"/>
            </a:lvl6pPr>
            <a:lvl7pPr marL="2741828" indent="0">
              <a:buNone/>
              <a:defRPr sz="1999"/>
            </a:lvl7pPr>
            <a:lvl8pPr marL="3198800" indent="0">
              <a:buNone/>
              <a:defRPr sz="1999"/>
            </a:lvl8pPr>
            <a:lvl9pPr marL="3655771" indent="0">
              <a:buNone/>
              <a:defRPr sz="1999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351" y="2105977"/>
            <a:ext cx="3930189" cy="3901584"/>
          </a:xfrm>
        </p:spPr>
        <p:txBody>
          <a:bodyPr/>
          <a:lstStyle>
            <a:lvl1pPr marL="0" indent="0">
              <a:buNone/>
              <a:defRPr sz="1599"/>
            </a:lvl1pPr>
            <a:lvl2pPr marL="456971" indent="0">
              <a:buNone/>
              <a:defRPr sz="1399"/>
            </a:lvl2pPr>
            <a:lvl3pPr marL="913943" indent="0">
              <a:buNone/>
              <a:defRPr sz="1199"/>
            </a:lvl3pPr>
            <a:lvl4pPr marL="1370914" indent="0">
              <a:buNone/>
              <a:defRPr sz="999"/>
            </a:lvl4pPr>
            <a:lvl5pPr marL="1827886" indent="0">
              <a:buNone/>
              <a:defRPr sz="999"/>
            </a:lvl5pPr>
            <a:lvl6pPr marL="2284857" indent="0">
              <a:buNone/>
              <a:defRPr sz="999"/>
            </a:lvl6pPr>
            <a:lvl7pPr marL="2741828" indent="0">
              <a:buNone/>
              <a:defRPr sz="999"/>
            </a:lvl7pPr>
            <a:lvl8pPr marL="3198800" indent="0">
              <a:buNone/>
              <a:defRPr sz="999"/>
            </a:lvl8pPr>
            <a:lvl9pPr marL="3655771" indent="0">
              <a:buNone/>
              <a:defRPr sz="99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61397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6738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0356" y="373746"/>
            <a:ext cx="2627531" cy="59490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7763" y="373746"/>
            <a:ext cx="7730272" cy="59490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8792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420436"/>
          </a:xfrm>
        </p:spPr>
        <p:txBody>
          <a:bodyPr lIns="0" tIns="0" rIns="0" bIns="0"/>
          <a:lstStyle>
            <a:lvl1pPr>
              <a:defRPr sz="273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7666" y="2344058"/>
            <a:ext cx="10430321" cy="246093"/>
          </a:xfrm>
        </p:spPr>
        <p:txBody>
          <a:bodyPr lIns="0" tIns="0" rIns="0" bIns="0"/>
          <a:lstStyle>
            <a:lvl1pPr>
              <a:defRPr sz="1599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420436"/>
          </a:xfrm>
        </p:spPr>
        <p:txBody>
          <a:bodyPr lIns="0" tIns="0" rIns="0" bIns="0"/>
          <a:lstStyle>
            <a:lvl1pPr>
              <a:defRPr sz="273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284" y="1614583"/>
            <a:ext cx="5300758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5611" y="1614583"/>
            <a:ext cx="5300758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420436"/>
          </a:xfrm>
        </p:spPr>
        <p:txBody>
          <a:bodyPr lIns="0" tIns="0" rIns="0" bIns="0"/>
          <a:lstStyle>
            <a:lvl1pPr>
              <a:defRPr sz="273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3206" y="1148863"/>
            <a:ext cx="9139238" cy="2443974"/>
          </a:xfrm>
        </p:spPr>
        <p:txBody>
          <a:bodyPr anchor="b"/>
          <a:lstStyle>
            <a:lvl1pPr algn="ctr">
              <a:defRPr sz="5997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3206" y="3687086"/>
            <a:ext cx="9139238" cy="1694856"/>
          </a:xfrm>
        </p:spPr>
        <p:txBody>
          <a:bodyPr/>
          <a:lstStyle>
            <a:lvl1pPr marL="0" indent="0" algn="ctr">
              <a:buNone/>
              <a:defRPr sz="2399"/>
            </a:lvl1pPr>
            <a:lvl2pPr marL="456971" indent="0" algn="ctr">
              <a:buNone/>
              <a:defRPr sz="1999"/>
            </a:lvl2pPr>
            <a:lvl3pPr marL="913943" indent="0" algn="ctr">
              <a:buNone/>
              <a:defRPr sz="1799"/>
            </a:lvl3pPr>
            <a:lvl4pPr marL="1370914" indent="0" algn="ctr">
              <a:buNone/>
              <a:defRPr sz="1599"/>
            </a:lvl4pPr>
            <a:lvl5pPr marL="1827886" indent="0" algn="ctr">
              <a:buNone/>
              <a:defRPr sz="1599"/>
            </a:lvl5pPr>
            <a:lvl6pPr marL="2284857" indent="0" algn="ctr">
              <a:buNone/>
              <a:defRPr sz="1599"/>
            </a:lvl6pPr>
            <a:lvl7pPr marL="2741828" indent="0" algn="ctr">
              <a:buNone/>
              <a:defRPr sz="1599"/>
            </a:lvl7pPr>
            <a:lvl8pPr marL="3198800" indent="0" algn="ctr">
              <a:buNone/>
              <a:defRPr sz="1599"/>
            </a:lvl8pPr>
            <a:lvl9pPr marL="3655771" indent="0" algn="ctr">
              <a:buNone/>
              <a:defRPr sz="1599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9406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7319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417" y="1750107"/>
            <a:ext cx="10510123" cy="2920093"/>
          </a:xfrm>
        </p:spPr>
        <p:txBody>
          <a:bodyPr anchor="b"/>
          <a:lstStyle>
            <a:lvl1pPr>
              <a:defRPr sz="5997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417" y="4697826"/>
            <a:ext cx="10510123" cy="1535608"/>
          </a:xfrm>
        </p:spPr>
        <p:txBody>
          <a:bodyPr/>
          <a:lstStyle>
            <a:lvl1pPr marL="0" indent="0">
              <a:buNone/>
              <a:defRPr sz="2399">
                <a:solidFill>
                  <a:schemeClr val="tx1">
                    <a:tint val="75000"/>
                  </a:schemeClr>
                </a:solidFill>
              </a:defRPr>
            </a:lvl1pPr>
            <a:lvl2pPr marL="456971" indent="0">
              <a:buNone/>
              <a:defRPr sz="1999">
                <a:solidFill>
                  <a:schemeClr val="tx1">
                    <a:tint val="75000"/>
                  </a:schemeClr>
                </a:solidFill>
              </a:defRPr>
            </a:lvl2pPr>
            <a:lvl3pPr marL="91394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3pPr>
            <a:lvl4pPr marL="1370914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4pPr>
            <a:lvl5pPr marL="1827886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5pPr>
            <a:lvl6pPr marL="2284857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6pPr>
            <a:lvl7pPr marL="2741828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7pPr>
            <a:lvl8pPr marL="3198800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8pPr>
            <a:lvl9pPr marL="3655771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5398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7764" y="1868730"/>
            <a:ext cx="5178901" cy="44540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68985" y="1868730"/>
            <a:ext cx="5178901" cy="44540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2453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4" y="1159949"/>
            <a:ext cx="11942742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3803"/>
          </a:p>
        </p:txBody>
      </p:sp>
      <p:sp>
        <p:nvSpPr>
          <p:cNvPr id="17" name="bg object 17"/>
          <p:cNvSpPr/>
          <p:nvPr/>
        </p:nvSpPr>
        <p:spPr>
          <a:xfrm>
            <a:off x="141280" y="153955"/>
            <a:ext cx="11942742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3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7666" y="2344058"/>
            <a:ext cx="1043032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3121" y="6528530"/>
            <a:ext cx="3899408" cy="599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282" y="6528530"/>
            <a:ext cx="2802700" cy="599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668" y="6528530"/>
            <a:ext cx="2802700" cy="599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609265">
        <a:defRPr>
          <a:latin typeface="+mn-lt"/>
          <a:ea typeface="+mn-ea"/>
          <a:cs typeface="+mn-cs"/>
        </a:defRPr>
      </a:lvl2pPr>
      <a:lvl3pPr marL="1218529">
        <a:defRPr>
          <a:latin typeface="+mn-lt"/>
          <a:ea typeface="+mn-ea"/>
          <a:cs typeface="+mn-cs"/>
        </a:defRPr>
      </a:lvl3pPr>
      <a:lvl4pPr marL="1827794">
        <a:defRPr>
          <a:latin typeface="+mn-lt"/>
          <a:ea typeface="+mn-ea"/>
          <a:cs typeface="+mn-cs"/>
        </a:defRPr>
      </a:lvl4pPr>
      <a:lvl5pPr marL="2437059">
        <a:defRPr>
          <a:latin typeface="+mn-lt"/>
          <a:ea typeface="+mn-ea"/>
          <a:cs typeface="+mn-cs"/>
        </a:defRPr>
      </a:lvl5pPr>
      <a:lvl6pPr marL="3046324">
        <a:defRPr>
          <a:latin typeface="+mn-lt"/>
          <a:ea typeface="+mn-ea"/>
          <a:cs typeface="+mn-cs"/>
        </a:defRPr>
      </a:lvl6pPr>
      <a:lvl7pPr marL="3655588">
        <a:defRPr>
          <a:latin typeface="+mn-lt"/>
          <a:ea typeface="+mn-ea"/>
          <a:cs typeface="+mn-cs"/>
        </a:defRPr>
      </a:lvl7pPr>
      <a:lvl8pPr marL="4264853">
        <a:defRPr>
          <a:latin typeface="+mn-lt"/>
          <a:ea typeface="+mn-ea"/>
          <a:cs typeface="+mn-cs"/>
        </a:defRPr>
      </a:lvl8pPr>
      <a:lvl9pPr marL="487411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609265">
        <a:defRPr>
          <a:latin typeface="+mn-lt"/>
          <a:ea typeface="+mn-ea"/>
          <a:cs typeface="+mn-cs"/>
        </a:defRPr>
      </a:lvl2pPr>
      <a:lvl3pPr marL="1218529">
        <a:defRPr>
          <a:latin typeface="+mn-lt"/>
          <a:ea typeface="+mn-ea"/>
          <a:cs typeface="+mn-cs"/>
        </a:defRPr>
      </a:lvl3pPr>
      <a:lvl4pPr marL="1827794">
        <a:defRPr>
          <a:latin typeface="+mn-lt"/>
          <a:ea typeface="+mn-ea"/>
          <a:cs typeface="+mn-cs"/>
        </a:defRPr>
      </a:lvl4pPr>
      <a:lvl5pPr marL="2437059">
        <a:defRPr>
          <a:latin typeface="+mn-lt"/>
          <a:ea typeface="+mn-ea"/>
          <a:cs typeface="+mn-cs"/>
        </a:defRPr>
      </a:lvl5pPr>
      <a:lvl6pPr marL="3046324">
        <a:defRPr>
          <a:latin typeface="+mn-lt"/>
          <a:ea typeface="+mn-ea"/>
          <a:cs typeface="+mn-cs"/>
        </a:defRPr>
      </a:lvl6pPr>
      <a:lvl7pPr marL="3655588">
        <a:defRPr>
          <a:latin typeface="+mn-lt"/>
          <a:ea typeface="+mn-ea"/>
          <a:cs typeface="+mn-cs"/>
        </a:defRPr>
      </a:lvl7pPr>
      <a:lvl8pPr marL="4264853">
        <a:defRPr>
          <a:latin typeface="+mn-lt"/>
          <a:ea typeface="+mn-ea"/>
          <a:cs typeface="+mn-cs"/>
        </a:defRPr>
      </a:lvl8pPr>
      <a:lvl9pPr marL="4874118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7764" y="373747"/>
            <a:ext cx="10510123" cy="1356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7764" y="1868730"/>
            <a:ext cx="10510123" cy="44540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7764" y="6506431"/>
            <a:ext cx="2741771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02D63-D49A-483D-A344-763B56415AF6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6497" y="6506431"/>
            <a:ext cx="4112657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06115" y="6506431"/>
            <a:ext cx="2741771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7087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defTabSz="913943" rtl="0" eaLnBrk="1" latinLnBrk="0" hangingPunct="1">
        <a:lnSpc>
          <a:spcPct val="90000"/>
        </a:lnSpc>
        <a:spcBef>
          <a:spcPct val="0"/>
        </a:spcBef>
        <a:buNone/>
        <a:defRPr sz="43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486" indent="-228486" algn="l" defTabSz="913943" rtl="0" eaLnBrk="1" latinLnBrk="0" hangingPunct="1">
        <a:lnSpc>
          <a:spcPct val="90000"/>
        </a:lnSpc>
        <a:spcBef>
          <a:spcPts val="999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457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429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3pPr>
      <a:lvl4pPr marL="1599400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2056371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513343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314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286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4257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6971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3943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0914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7886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4857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1828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8800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5771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21904"/>
            <a:ext cx="12185650" cy="172777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39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29402" y="496334"/>
            <a:ext cx="5126847" cy="1142244"/>
          </a:xfrm>
          <a:prstGeom prst="rect">
            <a:avLst/>
          </a:prstGeom>
        </p:spPr>
        <p:txBody>
          <a:bodyPr vert="horz" wrap="square" lIns="0" tIns="19462" rIns="0" bIns="0" rtlCol="0" anchor="ctr">
            <a:spAutoFit/>
          </a:bodyPr>
          <a:lstStyle/>
          <a:p>
            <a:pPr marL="16925" algn="ctr">
              <a:spcBef>
                <a:spcPts val="152"/>
              </a:spcBef>
            </a:pPr>
            <a:r>
              <a:rPr lang="en-US" sz="7196" dirty="0" smtClean="0"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ONA TILI</a:t>
            </a:r>
            <a:endParaRPr sz="7196" dirty="0"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889754" y="311807"/>
            <a:ext cx="1792457" cy="1218565"/>
            <a:chOff x="4698979" y="198156"/>
            <a:chExt cx="622592" cy="613387"/>
          </a:xfrm>
        </p:grpSpPr>
        <p:sp>
          <p:nvSpPr>
            <p:cNvPr id="9" name="object 9"/>
            <p:cNvSpPr/>
            <p:nvPr/>
          </p:nvSpPr>
          <p:spPr>
            <a:xfrm>
              <a:off x="4717686" y="20765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39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399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9802506" y="592951"/>
            <a:ext cx="1879705" cy="928767"/>
          </a:xfrm>
          <a:prstGeom prst="rect">
            <a:avLst/>
          </a:prstGeom>
        </p:spPr>
        <p:txBody>
          <a:bodyPr vert="horz" wrap="square" lIns="0" tIns="21156" rIns="0" bIns="0" rtlCol="0">
            <a:spAutoFit/>
          </a:bodyPr>
          <a:lstStyle/>
          <a:p>
            <a:pPr>
              <a:spcBef>
                <a:spcPts val="167"/>
              </a:spcBef>
            </a:pPr>
            <a:r>
              <a:rPr lang="en-US" sz="3731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8</a:t>
            </a:r>
            <a:r>
              <a:rPr lang="en-US" sz="3731" b="1" spc="13" dirty="0" smtClean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-sinf</a:t>
            </a:r>
            <a:endParaRPr lang="ru-RU" sz="3731" b="1" spc="13" dirty="0">
              <a:solidFill>
                <a:srgbClr val="FEFEF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67"/>
              </a:spcBef>
            </a:pPr>
            <a:r>
              <a:rPr lang="en-US" sz="1999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373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637257" y="1130156"/>
            <a:ext cx="1107890" cy="508422"/>
          </a:xfrm>
          <a:prstGeom prst="rect">
            <a:avLst/>
          </a:prstGeom>
        </p:spPr>
        <p:txBody>
          <a:bodyPr vert="horz" wrap="square" lIns="0" tIns="16079" rIns="0" bIns="0" rtlCol="0">
            <a:spAutoFit/>
          </a:bodyPr>
          <a:lstStyle/>
          <a:p>
            <a:pPr algn="ctr">
              <a:spcBef>
                <a:spcPts val="127"/>
              </a:spcBef>
            </a:pPr>
            <a:endParaRPr sz="3198" dirty="0"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61699" y="2397039"/>
            <a:ext cx="184635" cy="6820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3834"/>
          </a:p>
        </p:txBody>
      </p:sp>
      <p:sp>
        <p:nvSpPr>
          <p:cNvPr id="15" name="TextBox 14"/>
          <p:cNvSpPr txBox="1"/>
          <p:nvPr/>
        </p:nvSpPr>
        <p:spPr>
          <a:xfrm>
            <a:off x="1101564" y="2196209"/>
            <a:ext cx="1094676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MAVZU:  MATN VA LUG‘ATLAR BILAN ISHLASH</a:t>
            </a:r>
            <a:endParaRPr lang="ru-RU" sz="4000" b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" name="object 32"/>
          <p:cNvGrpSpPr/>
          <p:nvPr/>
        </p:nvGrpSpPr>
        <p:grpSpPr>
          <a:xfrm>
            <a:off x="609283" y="362004"/>
            <a:ext cx="1089200" cy="913924"/>
            <a:chOff x="351125" y="318378"/>
            <a:chExt cx="437515" cy="419100"/>
          </a:xfrm>
        </p:grpSpPr>
        <p:sp>
          <p:nvSpPr>
            <p:cNvPr id="18" name="object 33"/>
            <p:cNvSpPr/>
            <p:nvPr/>
          </p:nvSpPr>
          <p:spPr>
            <a:xfrm>
              <a:off x="351125" y="354807"/>
              <a:ext cx="127505" cy="19126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  <p:sp>
          <p:nvSpPr>
            <p:cNvPr id="19" name="object 34"/>
            <p:cNvSpPr/>
            <p:nvPr/>
          </p:nvSpPr>
          <p:spPr>
            <a:xfrm>
              <a:off x="505955" y="318378"/>
              <a:ext cx="127504" cy="22768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  <p:sp>
          <p:nvSpPr>
            <p:cNvPr id="20" name="object 35"/>
            <p:cNvSpPr/>
            <p:nvPr/>
          </p:nvSpPr>
          <p:spPr>
            <a:xfrm>
              <a:off x="660783" y="391239"/>
              <a:ext cx="127505" cy="154828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  <p:sp>
          <p:nvSpPr>
            <p:cNvPr id="21" name="object 36"/>
            <p:cNvSpPr/>
            <p:nvPr/>
          </p:nvSpPr>
          <p:spPr>
            <a:xfrm>
              <a:off x="469524" y="573389"/>
              <a:ext cx="245902" cy="163935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</p:grpSp>
      <p:sp>
        <p:nvSpPr>
          <p:cNvPr id="4" name="Скругленный прямоугольник 3"/>
          <p:cNvSpPr/>
          <p:nvPr/>
        </p:nvSpPr>
        <p:spPr>
          <a:xfrm>
            <a:off x="539616" y="2062955"/>
            <a:ext cx="838200" cy="2115146"/>
          </a:xfrm>
          <a:prstGeom prst="round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518328" y="4435256"/>
            <a:ext cx="838200" cy="2115146"/>
          </a:xfrm>
          <a:prstGeom prst="roundRect">
            <a:avLst/>
          </a:prstGeom>
          <a:solidFill>
            <a:schemeClr val="bg1">
              <a:lumMod val="7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7826" y="67291"/>
            <a:ext cx="1464712" cy="1571287"/>
          </a:xfrm>
          <a:prstGeom prst="rect">
            <a:avLst/>
          </a:prstGeom>
        </p:spPr>
      </p:pic>
      <p:pic>
        <p:nvPicPr>
          <p:cNvPr id="1026" name="Picture 2" descr="Storytelling Icon with Photo, Speech Bubbles, and person telling a brand -  advertising story Stock Vector Image &amp; Art - Alamy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3" t="-6482" r="-933" b="6482"/>
          <a:stretch/>
        </p:blipFill>
        <p:spPr bwMode="auto">
          <a:xfrm>
            <a:off x="2282825" y="3268313"/>
            <a:ext cx="38100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772929" y="3967162"/>
            <a:ext cx="3044295" cy="2822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35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79009"/>
            <a:ext cx="12185650" cy="1070854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397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133-topshiriq</a:t>
            </a:r>
            <a:endParaRPr lang="ru-RU" sz="5397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utoShape 2" descr="Abdulla Qodiriy (1894-1938)"/>
          <p:cNvSpPr>
            <a:spLocks noChangeAspect="1" noChangeArrowheads="1"/>
          </p:cNvSpPr>
          <p:nvPr/>
        </p:nvSpPr>
        <p:spPr bwMode="auto">
          <a:xfrm>
            <a:off x="1368425" y="2138362"/>
            <a:ext cx="1905000" cy="1905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4" descr="Abdulla Qodiriy (1894-1938)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0" name="Picture 6" descr="Абдулла Қодирий – ўзбек миллий романчилигининг асосчиси” » Qashqadaryo  VXTXQTMOH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425" y="1527951"/>
            <a:ext cx="4108450" cy="4648201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Ўткан кунлар&quot; китоби, Абдулла Қодирий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6225" y="1554484"/>
            <a:ext cx="4038600" cy="477487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9964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8415" y="-135072"/>
            <a:ext cx="12204065" cy="88291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112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-18415" y="-79385"/>
            <a:ext cx="12154958" cy="696760"/>
          </a:xfrm>
          <a:prstGeom prst="rect">
            <a:avLst/>
          </a:prstGeom>
        </p:spPr>
        <p:txBody>
          <a:bodyPr vert="horz" wrap="square" lIns="0" tIns="19462" rIns="0" bIns="0" rtlCol="0">
            <a:spAutoFit/>
          </a:bodyPr>
          <a:lstStyle/>
          <a:p>
            <a:pPr marL="16924" algn="ctr">
              <a:spcBef>
                <a:spcPts val="152"/>
              </a:spcBef>
            </a:pPr>
            <a:r>
              <a:rPr lang="en-US" sz="4400" dirty="0" smtClean="0"/>
              <a:t>134-topshiriq</a:t>
            </a:r>
            <a:endParaRPr sz="4400" dirty="0"/>
          </a:p>
        </p:txBody>
      </p:sp>
      <p:sp>
        <p:nvSpPr>
          <p:cNvPr id="5" name="object 5"/>
          <p:cNvSpPr txBox="1"/>
          <p:nvPr/>
        </p:nvSpPr>
        <p:spPr>
          <a:xfrm>
            <a:off x="3540713" y="3579942"/>
            <a:ext cx="2989715" cy="363339"/>
          </a:xfrm>
          <a:prstGeom prst="rect">
            <a:avLst/>
          </a:prstGeom>
        </p:spPr>
        <p:txBody>
          <a:bodyPr vert="horz" wrap="square" lIns="0" tIns="16925" rIns="0" bIns="0" rtlCol="0">
            <a:spAutoFit/>
          </a:bodyPr>
          <a:lstStyle/>
          <a:p>
            <a:pPr marL="43155" marR="0" lvl="0" indent="0" algn="l" defTabSz="1948919" rtl="0" eaLnBrk="1" fontAlgn="auto" latinLnBrk="0" hangingPunct="1">
              <a:lnSpc>
                <a:spcPts val="265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332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83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206625" y="835996"/>
            <a:ext cx="7543800" cy="12192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Hukmnoma</a:t>
            </a:r>
            <a:r>
              <a:rPr lang="en-US" sz="5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5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ятиугольник 6"/>
          <p:cNvSpPr/>
          <p:nvPr/>
        </p:nvSpPr>
        <p:spPr>
          <a:xfrm>
            <a:off x="460375" y="2290762"/>
            <a:ext cx="3194050" cy="1143000"/>
          </a:xfrm>
          <a:prstGeom prst="homePlat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Qo‘rboshi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ятиугольник 10"/>
          <p:cNvSpPr/>
          <p:nvPr/>
        </p:nvSpPr>
        <p:spPr>
          <a:xfrm>
            <a:off x="294203" y="4105109"/>
            <a:ext cx="3384261" cy="1525875"/>
          </a:xfrm>
          <a:prstGeom prst="homePlat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Majhula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xotin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959225" y="2498923"/>
            <a:ext cx="7086600" cy="11430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Shahar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mirshablarining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boshlig‘i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959225" y="4387008"/>
            <a:ext cx="7086600" cy="11430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Notanish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xotin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6547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2"/>
            <a:ext cx="12212955" cy="1015663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145-mashq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ятиугольник 3"/>
          <p:cNvSpPr/>
          <p:nvPr/>
        </p:nvSpPr>
        <p:spPr>
          <a:xfrm>
            <a:off x="133494" y="1134725"/>
            <a:ext cx="4451061" cy="1371600"/>
          </a:xfrm>
          <a:prstGeom prst="homePlat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bildirgan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676486" y="1256841"/>
            <a:ext cx="3048000" cy="1219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skigina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25425" y="2786062"/>
            <a:ext cx="3657600" cy="1219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yo‘g‘on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035425" y="2786062"/>
            <a:ext cx="3657600" cy="1219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uzun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845425" y="2786062"/>
            <a:ext cx="3657600" cy="1219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sog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‘-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salomatdir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25425" y="4195762"/>
            <a:ext cx="3657600" cy="1219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maxfiy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066886" y="4195762"/>
            <a:ext cx="3657600" cy="1219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yagona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845425" y="4195762"/>
            <a:ext cx="3657600" cy="1219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yolg‘iz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25425" y="5605462"/>
            <a:ext cx="3657600" cy="1219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urmatlilar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066886" y="5605462"/>
            <a:ext cx="3657600" cy="1219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to‘g‘ridag‘i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7908347" y="5605462"/>
            <a:ext cx="3657600" cy="1219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xo‘b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908347" y="1256841"/>
            <a:ext cx="3048000" cy="1219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gunohsiz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007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2"/>
            <a:ext cx="12212955" cy="1015663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135-topshiriq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Выноска со стрелкой вниз 2"/>
          <p:cNvSpPr/>
          <p:nvPr/>
        </p:nvSpPr>
        <p:spPr>
          <a:xfrm>
            <a:off x="1470501" y="1147762"/>
            <a:ext cx="9271952" cy="1447800"/>
          </a:xfrm>
          <a:prstGeom prst="downArrowCallou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Ko‘chma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ma’noda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ishlatilgan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15277" y="2722899"/>
            <a:ext cx="5791200" cy="9144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ko‘ngliga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shubha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soldi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5277" y="3840836"/>
            <a:ext cx="9258214" cy="9144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gunohsizning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qonlarig‘a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botarsiz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321425" y="2727661"/>
            <a:ext cx="4421028" cy="9144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stiga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yuklamoq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15277" y="4954011"/>
            <a:ext cx="4421028" cy="9144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yolg‘iz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tuyoqliq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951253" y="4951846"/>
            <a:ext cx="6170772" cy="9144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so‘zini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yerda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qoldirmasliq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89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2"/>
            <a:ext cx="12212955" cy="1015663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135-topshiriq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Выноска со стрелкой вниз 2"/>
          <p:cNvSpPr/>
          <p:nvPr/>
        </p:nvSpPr>
        <p:spPr>
          <a:xfrm>
            <a:off x="1470501" y="1147762"/>
            <a:ext cx="9271952" cy="1447800"/>
          </a:xfrm>
          <a:prstGeom prst="downArrowCallou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Ko‘chma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ma’noda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ishlatilgan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95057" y="2744378"/>
            <a:ext cx="7822840" cy="9144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dunyo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ko‘rgan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kishisiz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121025" y="5386364"/>
            <a:ext cx="6170772" cy="9144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qo‘llari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95057" y="4065371"/>
            <a:ext cx="7822840" cy="9144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xursandchiliklarimiz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yo‘lida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1867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2"/>
            <a:ext cx="12212955" cy="1015663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136-topshiriq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3253607"/>
              </p:ext>
            </p:extLst>
          </p:nvPr>
        </p:nvGraphicFramePr>
        <p:xfrm>
          <a:off x="112712" y="1020425"/>
          <a:ext cx="11987530" cy="568960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59937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937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11200">
                <a:tc>
                  <a:txBody>
                    <a:bodyPr/>
                    <a:lstStyle/>
                    <a:p>
                      <a:r>
                        <a:rPr lang="en-US" sz="3600" b="1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Belgi</a:t>
                      </a:r>
                      <a:r>
                        <a:rPr lang="en-US" sz="36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b="1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bildirgan</a:t>
                      </a:r>
                      <a:r>
                        <a:rPr lang="en-US" sz="36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so‘zlar</a:t>
                      </a:r>
                      <a:endParaRPr lang="ru-RU" sz="36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Ularning</a:t>
                      </a:r>
                      <a:r>
                        <a:rPr lang="en-US" sz="36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b="1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ma’nodoshlari</a:t>
                      </a:r>
                      <a:endParaRPr lang="ru-RU" sz="36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1200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eskigina</a:t>
                      </a:r>
                      <a:r>
                        <a:rPr lang="en-US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uvada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1200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gunohsiz</a:t>
                      </a:r>
                      <a:r>
                        <a:rPr lang="en-US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begunoh</a:t>
                      </a:r>
                      <a:r>
                        <a:rPr lang="en-US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1200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yo‘g‘on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qalin</a:t>
                      </a:r>
                      <a:r>
                        <a:rPr lang="en-US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1200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yagona</a:t>
                      </a: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yolg‘iz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1200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maxfiy</a:t>
                      </a:r>
                      <a:r>
                        <a:rPr lang="en-US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sir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11200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yolg‘iz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yakka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11200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xo‘b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yaxshi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4280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768"/>
            <a:ext cx="12185650" cy="1055794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TOPSHIRIQ:</a:t>
            </a:r>
            <a:endParaRPr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5247" y="1425624"/>
            <a:ext cx="114341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8107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952265" y="1223962"/>
            <a:ext cx="846457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ctr">
              <a:buFont typeface="Wingdings" panose="05000000000000000000" pitchFamily="2" charset="2"/>
              <a:buChar char="v"/>
            </a:pP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138-topshiriq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Qasd</a:t>
            </a:r>
            <a:r>
              <a:rPr lang="en-US" sz="4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vajh</a:t>
            </a:r>
            <a:r>
              <a:rPr lang="en-US" sz="4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taalluq</a:t>
            </a:r>
            <a:r>
              <a:rPr lang="en-US" sz="4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birodari</a:t>
            </a:r>
            <a:r>
              <a:rPr lang="en-US" sz="4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kirom</a:t>
            </a:r>
            <a:r>
              <a:rPr lang="en-US" sz="4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say’, </a:t>
            </a:r>
            <a:r>
              <a:rPr lang="en-US" sz="44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ko‘shish</a:t>
            </a:r>
            <a:r>
              <a:rPr lang="en-US" sz="4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so‘zlarning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izohini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quyidagilar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orasidan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aniqlab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lug‘at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daftaringizga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ko‘chiring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eslab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qoling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b="1" i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6" name="Picture 4" descr="Shopping list - Free education icon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625" y="3855451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Story - Free education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328" y="1223962"/>
            <a:ext cx="2072422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0633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e1ed6d233add7425c236211876cf3028fe29567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3281</TotalTime>
  <Words>130</Words>
  <Application>Microsoft Office PowerPoint</Application>
  <PresentationFormat>Произвольный</PresentationFormat>
  <Paragraphs>58</Paragraphs>
  <Slides>8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Office Theme</vt:lpstr>
      <vt:lpstr>Тема Office</vt:lpstr>
      <vt:lpstr>ONA TILI</vt:lpstr>
      <vt:lpstr>133-topshiriq</vt:lpstr>
      <vt:lpstr>134-topshiriq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dc:creator>MAKTAB</dc:creator>
  <cp:lastModifiedBy>Sher</cp:lastModifiedBy>
  <cp:revision>333</cp:revision>
  <dcterms:created xsi:type="dcterms:W3CDTF">2020-04-13T08:06:06Z</dcterms:created>
  <dcterms:modified xsi:type="dcterms:W3CDTF">2021-01-18T19:04:11Z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