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11"/>
  </p:notesMasterIdLst>
  <p:sldIdLst>
    <p:sldId id="302" r:id="rId3"/>
    <p:sldId id="373" r:id="rId4"/>
    <p:sldId id="374" r:id="rId5"/>
    <p:sldId id="358" r:id="rId6"/>
    <p:sldId id="389" r:id="rId7"/>
    <p:sldId id="391" r:id="rId8"/>
    <p:sldId id="378" r:id="rId9"/>
    <p:sldId id="293" r:id="rId10"/>
  </p:sldIdLst>
  <p:sldSz cx="12185650" cy="7019925"/>
  <p:notesSz cx="5765800" cy="3244850"/>
  <p:custDataLst>
    <p:tags r:id="rId12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CC"/>
    <a:srgbClr val="005696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74" y="108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89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651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351" y="373747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351" y="1720857"/>
            <a:ext cx="5155101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351" y="2564223"/>
            <a:ext cx="5155101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8986" y="1720857"/>
            <a:ext cx="5180488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8986" y="2564223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3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90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66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489" y="1010740"/>
            <a:ext cx="6168985" cy="4988697"/>
          </a:xfrm>
        </p:spPr>
        <p:txBody>
          <a:bodyPr/>
          <a:lstStyle>
            <a:lvl1pPr>
              <a:defRPr sz="3198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1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0489" y="1010740"/>
            <a:ext cx="6168985" cy="4988697"/>
          </a:xfrm>
        </p:spPr>
        <p:txBody>
          <a:bodyPr/>
          <a:lstStyle>
            <a:lvl1pPr marL="0" indent="0">
              <a:buNone/>
              <a:defRPr sz="3198"/>
            </a:lvl1pPr>
            <a:lvl2pPr marL="456971" indent="0">
              <a:buNone/>
              <a:defRPr sz="2799"/>
            </a:lvl2pPr>
            <a:lvl3pPr marL="913943" indent="0">
              <a:buNone/>
              <a:defRPr sz="2399"/>
            </a:lvl3pPr>
            <a:lvl4pPr marL="1370914" indent="0">
              <a:buNone/>
              <a:defRPr sz="1999"/>
            </a:lvl4pPr>
            <a:lvl5pPr marL="1827886" indent="0">
              <a:buNone/>
              <a:defRPr sz="1999"/>
            </a:lvl5pPr>
            <a:lvl6pPr marL="2284857" indent="0">
              <a:buNone/>
              <a:defRPr sz="1999"/>
            </a:lvl6pPr>
            <a:lvl7pPr marL="2741828" indent="0">
              <a:buNone/>
              <a:defRPr sz="1999"/>
            </a:lvl7pPr>
            <a:lvl8pPr marL="3198800" indent="0">
              <a:buNone/>
              <a:defRPr sz="1999"/>
            </a:lvl8pPr>
            <a:lvl9pPr marL="3655771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39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0356" y="373746"/>
            <a:ext cx="2627531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763" y="373746"/>
            <a:ext cx="7730272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9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206" y="1148863"/>
            <a:ext cx="9139238" cy="2443974"/>
          </a:xfrm>
        </p:spPr>
        <p:txBody>
          <a:bodyPr anchor="b"/>
          <a:lstStyle>
            <a:lvl1pPr algn="ctr"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206" y="3687086"/>
            <a:ext cx="9139238" cy="1694856"/>
          </a:xfrm>
        </p:spPr>
        <p:txBody>
          <a:bodyPr/>
          <a:lstStyle>
            <a:lvl1pPr marL="0" indent="0" algn="ctr">
              <a:buNone/>
              <a:defRPr sz="2399"/>
            </a:lvl1pPr>
            <a:lvl2pPr marL="456971" indent="0" algn="ctr">
              <a:buNone/>
              <a:defRPr sz="1999"/>
            </a:lvl2pPr>
            <a:lvl3pPr marL="913943" indent="0" algn="ctr">
              <a:buNone/>
              <a:defRPr sz="1799"/>
            </a:lvl3pPr>
            <a:lvl4pPr marL="1370914" indent="0" algn="ctr">
              <a:buNone/>
              <a:defRPr sz="1599"/>
            </a:lvl4pPr>
            <a:lvl5pPr marL="1827886" indent="0" algn="ctr">
              <a:buNone/>
              <a:defRPr sz="1599"/>
            </a:lvl5pPr>
            <a:lvl6pPr marL="2284857" indent="0" algn="ctr">
              <a:buNone/>
              <a:defRPr sz="1599"/>
            </a:lvl6pPr>
            <a:lvl7pPr marL="2741828" indent="0" algn="ctr">
              <a:buNone/>
              <a:defRPr sz="1599"/>
            </a:lvl7pPr>
            <a:lvl8pPr marL="3198800" indent="0" algn="ctr">
              <a:buNone/>
              <a:defRPr sz="1599"/>
            </a:lvl8pPr>
            <a:lvl9pPr marL="3655771" indent="0" algn="ctr">
              <a:buNone/>
              <a:defRPr sz="1599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0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1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417" y="1750107"/>
            <a:ext cx="10510123" cy="2920093"/>
          </a:xfrm>
        </p:spPr>
        <p:txBody>
          <a:bodyPr anchor="b"/>
          <a:lstStyle>
            <a:lvl1pPr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417" y="4697826"/>
            <a:ext cx="10510123" cy="1535608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6971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94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91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88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857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82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80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77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39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68985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45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764" y="373747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8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3943" rtl="0" eaLnBrk="1" latinLnBrk="0" hangingPunct="1">
        <a:lnSpc>
          <a:spcPct val="90000"/>
        </a:lnSpc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86" indent="-228486" algn="l" defTabSz="913943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4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429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400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371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343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314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286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2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4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6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101564" y="2196209"/>
            <a:ext cx="10946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 MATN VA LUG‘ATLAR BILAN ISHLASH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609283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539616" y="2062955"/>
            <a:ext cx="838200" cy="2115146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8328" y="4435256"/>
            <a:ext cx="838200" cy="2115146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26" y="67291"/>
            <a:ext cx="1464712" cy="1571287"/>
          </a:xfrm>
          <a:prstGeom prst="rect">
            <a:avLst/>
          </a:prstGeom>
        </p:spPr>
      </p:pic>
      <p:pic>
        <p:nvPicPr>
          <p:cNvPr id="1026" name="Picture 2" descr="Storytelling Icon with Photo, Speech Bubbles, and person telling a brand -  advertising story Stock Vector Image &amp; Art - Alamy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" t="-6482" r="-933" b="6482"/>
          <a:stretch/>
        </p:blipFill>
        <p:spPr bwMode="auto">
          <a:xfrm>
            <a:off x="2282825" y="3268313"/>
            <a:ext cx="3810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72929" y="3967162"/>
            <a:ext cx="3044295" cy="282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9009"/>
            <a:ext cx="12185650" cy="107085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97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133-topshiriq</a:t>
            </a:r>
            <a:endParaRPr lang="ru-RU" sz="539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utoShape 2" descr="Abdulla Qodiriy (1894-1938)"/>
          <p:cNvSpPr>
            <a:spLocks noChangeAspect="1" noChangeArrowheads="1"/>
          </p:cNvSpPr>
          <p:nvPr/>
        </p:nvSpPr>
        <p:spPr bwMode="auto">
          <a:xfrm>
            <a:off x="1368425" y="2138362"/>
            <a:ext cx="1905000" cy="1905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Abdulla Qodiriy (1894-1938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Абдулла Қодирий – ўзбек миллий романчилигининг асосчиси” » Qashqadaryo  VXTXQTMOH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425" y="1527951"/>
            <a:ext cx="4108450" cy="46482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Ўткан кунлар&quot; китоби, Абдулла Қодирий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6225" y="1554484"/>
            <a:ext cx="4038600" cy="477487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96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696760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400" dirty="0" smtClean="0"/>
              <a:t>134-topshiriq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06625" y="835996"/>
            <a:ext cx="7543800" cy="1219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Hukmnoma</a:t>
            </a:r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460375" y="2290762"/>
            <a:ext cx="3194050" cy="1143000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Qo‘rboshi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294203" y="4105109"/>
            <a:ext cx="3384261" cy="1525875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Majhula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xotin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9225" y="2498923"/>
            <a:ext cx="7086600" cy="1143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mirshablarining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boshlig‘i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59225" y="4387008"/>
            <a:ext cx="7086600" cy="1143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Notanish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xotin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54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133494" y="1134725"/>
            <a:ext cx="4451061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6486" y="1256841"/>
            <a:ext cx="30480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skigina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5425" y="27860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yo‘g‘on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35425" y="27860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uzun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45425" y="27860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sog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‘-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salomatdir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5425" y="41957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maxfiy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66886" y="41957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yagona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45425" y="41957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5425" y="56054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urmatlilar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66886" y="56054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to‘g‘ridag‘i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908347" y="5605462"/>
            <a:ext cx="36576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xo‘b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908347" y="1256841"/>
            <a:ext cx="3048000" cy="12192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gunohsiz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0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1470501" y="1147762"/>
            <a:ext cx="9271952" cy="1447800"/>
          </a:xfrm>
          <a:prstGeom prst="down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5277" y="2722899"/>
            <a:ext cx="579120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ko‘ngliga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shubha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soldi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5277" y="3840836"/>
            <a:ext cx="9258214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gunohsizning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qonlarig‘a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botarsiz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21425" y="2727661"/>
            <a:ext cx="4421028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stiga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yuklamoq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5277" y="4954011"/>
            <a:ext cx="4421028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tuyoqliq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1253" y="4951846"/>
            <a:ext cx="617077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so‘zini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yerda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qoldirmasliq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1470501" y="1147762"/>
            <a:ext cx="9271952" cy="14478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Ko‘chma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ma’noda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ishlatilgan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057" y="2744378"/>
            <a:ext cx="78228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ko‘rgan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kishisiz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21025" y="5386364"/>
            <a:ext cx="6170772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qo‘llari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95057" y="4065371"/>
            <a:ext cx="7822840" cy="9144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xursandchiliklarimiz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yo‘lida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86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136-topshiriq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53607"/>
              </p:ext>
            </p:extLst>
          </p:nvPr>
        </p:nvGraphicFramePr>
        <p:xfrm>
          <a:off x="112712" y="1020425"/>
          <a:ext cx="11987530" cy="5689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599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9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bildirgan</a:t>
                      </a:r>
                      <a:r>
                        <a:rPr lang="en-US" sz="36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baseline="0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so‘zlar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Ularning</a:t>
                      </a:r>
                      <a:r>
                        <a:rPr lang="en-US" sz="3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3600" b="1" dirty="0" err="1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ma’nodoshlari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eskigina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uvada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gunohsiz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begunoh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yo‘g‘on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qalin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yagona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yolg‘iz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maxfiy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sir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yolg‘iz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yakka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xo‘b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yaxshi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28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768"/>
            <a:ext cx="12185650" cy="105579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52265" y="1223962"/>
            <a:ext cx="84645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138-topshiriq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vajh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taalluq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birodari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kirom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say’, </a:t>
            </a:r>
            <a:r>
              <a:rPr lang="en-US" sz="44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ko‘shish</a:t>
            </a:r>
            <a:r>
              <a:rPr lang="en-US" sz="44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so‘zlarning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izohini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quyidagilar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orasidan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aniqlab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daftaringizga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eslab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qoling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Shopping list - Free education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25" y="385545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ory - Free education 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8" y="1223962"/>
            <a:ext cx="207242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3281</TotalTime>
  <Words>130</Words>
  <Application>Microsoft Office PowerPoint</Application>
  <PresentationFormat>Произвольный</PresentationFormat>
  <Paragraphs>58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Тема Office</vt:lpstr>
      <vt:lpstr>ONA TILI</vt:lpstr>
      <vt:lpstr>133-topshiriq</vt:lpstr>
      <vt:lpstr>134-topshiriq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Sher</cp:lastModifiedBy>
  <cp:revision>333</cp:revision>
  <dcterms:created xsi:type="dcterms:W3CDTF">2020-04-13T08:06:06Z</dcterms:created>
  <dcterms:modified xsi:type="dcterms:W3CDTF">2021-01-18T19:04:11Z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