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</p:sldMasterIdLst>
  <p:notesMasterIdLst>
    <p:notesMasterId r:id="rId22"/>
  </p:notesMasterIdLst>
  <p:handoutMasterIdLst>
    <p:handoutMasterId r:id="rId23"/>
  </p:handoutMasterIdLst>
  <p:sldIdLst>
    <p:sldId id="390" r:id="rId5"/>
    <p:sldId id="443" r:id="rId6"/>
    <p:sldId id="473" r:id="rId7"/>
    <p:sldId id="455" r:id="rId8"/>
    <p:sldId id="481" r:id="rId9"/>
    <p:sldId id="488" r:id="rId10"/>
    <p:sldId id="487" r:id="rId11"/>
    <p:sldId id="483" r:id="rId12"/>
    <p:sldId id="490" r:id="rId13"/>
    <p:sldId id="492" r:id="rId14"/>
    <p:sldId id="482" r:id="rId15"/>
    <p:sldId id="491" r:id="rId16"/>
    <p:sldId id="493" r:id="rId17"/>
    <p:sldId id="494" r:id="rId18"/>
    <p:sldId id="489" r:id="rId19"/>
    <p:sldId id="486" r:id="rId20"/>
    <p:sldId id="440" r:id="rId21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66CC"/>
    <a:srgbClr val="FF9900"/>
    <a:srgbClr val="FF33CC"/>
    <a:srgbClr val="CC3399"/>
    <a:srgbClr val="FFCCFF"/>
    <a:srgbClr val="008000"/>
    <a:srgbClr val="FFFF99"/>
    <a:srgbClr val="99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8CFB4E-6F66-44E1-9F94-5AA591EBA85D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A420F01-972E-452B-A0FF-D5AAF40CC32D}">
      <dgm:prSet phldrT="[Текст]" custT="1"/>
      <dgm:spPr/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684133-0099-4F81-8B91-D3AA7AFBA83A}" type="parTrans" cxnId="{FD842657-C2DC-4E35-BEC3-A0AB550DF0D8}">
      <dgm:prSet/>
      <dgm:spPr/>
      <dgm:t>
        <a:bodyPr/>
        <a:lstStyle/>
        <a:p>
          <a:endParaRPr lang="ru-RU"/>
        </a:p>
      </dgm:t>
    </dgm:pt>
    <dgm:pt modelId="{93D283ED-59AD-4944-8DB8-8E92E473BD6D}" type="sibTrans" cxnId="{FD842657-C2DC-4E35-BEC3-A0AB550DF0D8}">
      <dgm:prSet/>
      <dgm:spPr/>
      <dgm:t>
        <a:bodyPr/>
        <a:lstStyle/>
        <a:p>
          <a:endParaRPr lang="ru-RU"/>
        </a:p>
      </dgm:t>
    </dgm:pt>
    <dgm:pt modelId="{6060641F-89C6-4E04-B3C2-60BA52E78D60}">
      <dgm:prSet phldrT="[Текст]"/>
      <dgm:spPr>
        <a:solidFill>
          <a:srgbClr val="00B0F0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Sifatlovchi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1A1F8E-E4DF-4A81-9B7F-0E659F0DBE8D}" type="parTrans" cxnId="{FCAADE0F-165A-45EC-AB23-7ECD0E1B3497}">
      <dgm:prSet/>
      <dgm:spPr/>
      <dgm:t>
        <a:bodyPr/>
        <a:lstStyle/>
        <a:p>
          <a:endParaRPr lang="ru-RU"/>
        </a:p>
      </dgm:t>
    </dgm:pt>
    <dgm:pt modelId="{7C0E251B-C4FA-4866-A5FD-43E623C3EE52}" type="sibTrans" cxnId="{FCAADE0F-165A-45EC-AB23-7ECD0E1B3497}">
      <dgm:prSet/>
      <dgm:spPr/>
      <dgm:t>
        <a:bodyPr/>
        <a:lstStyle/>
        <a:p>
          <a:endParaRPr lang="ru-RU"/>
        </a:p>
      </dgm:t>
    </dgm:pt>
    <dgm:pt modelId="{752D42AE-AAFC-40CF-AB6F-D30F61263C96}">
      <dgm:prSet phldrT="[Текст]"/>
      <dgm:spPr>
        <a:solidFill>
          <a:srgbClr val="FF9900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Qaratqichli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/>
        </a:p>
      </dgm:t>
    </dgm:pt>
    <dgm:pt modelId="{4BEB2510-3F14-4109-8DB7-A442D95E0F13}" type="parTrans" cxnId="{BCDE0F77-D4A4-44FF-A11B-1CC5ACD68B01}">
      <dgm:prSet/>
      <dgm:spPr/>
      <dgm:t>
        <a:bodyPr/>
        <a:lstStyle/>
        <a:p>
          <a:endParaRPr lang="ru-RU"/>
        </a:p>
      </dgm:t>
    </dgm:pt>
    <dgm:pt modelId="{B218ABE6-F560-4E16-9B54-D9A299E0B814}" type="sibTrans" cxnId="{BCDE0F77-D4A4-44FF-A11B-1CC5ACD68B01}">
      <dgm:prSet/>
      <dgm:spPr/>
      <dgm:t>
        <a:bodyPr/>
        <a:lstStyle/>
        <a:p>
          <a:endParaRPr lang="ru-RU"/>
        </a:p>
      </dgm:t>
    </dgm:pt>
    <dgm:pt modelId="{FDEADF7E-E18E-4207-9228-9A194912C783}">
      <dgm:prSet phldrT="[Текст]"/>
      <dgm:spPr>
        <a:solidFill>
          <a:srgbClr val="CC3399"/>
        </a:solidFill>
      </dgm:spPr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Izohlovchi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dirty="0"/>
        </a:p>
      </dgm:t>
    </dgm:pt>
    <dgm:pt modelId="{C5687B08-0FEE-465C-AB25-7C66508CD01C}" type="parTrans" cxnId="{F85CAF9E-C525-4318-9449-6F92E3BFFE21}">
      <dgm:prSet/>
      <dgm:spPr/>
      <dgm:t>
        <a:bodyPr/>
        <a:lstStyle/>
        <a:p>
          <a:endParaRPr lang="ru-RU"/>
        </a:p>
      </dgm:t>
    </dgm:pt>
    <dgm:pt modelId="{5F9C3C9E-868A-4D3B-B2A8-9D22FFBF0B8C}" type="sibTrans" cxnId="{F85CAF9E-C525-4318-9449-6F92E3BFFE21}">
      <dgm:prSet/>
      <dgm:spPr/>
      <dgm:t>
        <a:bodyPr/>
        <a:lstStyle/>
        <a:p>
          <a:endParaRPr lang="ru-RU"/>
        </a:p>
      </dgm:t>
    </dgm:pt>
    <dgm:pt modelId="{5D535663-0472-4ADF-9070-D5205CB9D68F}" type="pres">
      <dgm:prSet presAssocID="{AF8CFB4E-6F66-44E1-9F94-5AA591EBA85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101A700-E760-4D36-BEAA-00DCC4F4C94A}" type="pres">
      <dgm:prSet presAssocID="{3A420F01-972E-452B-A0FF-D5AAF40CC32D}" presName="hierRoot1" presStyleCnt="0">
        <dgm:presLayoutVars>
          <dgm:hierBranch val="init"/>
        </dgm:presLayoutVars>
      </dgm:prSet>
      <dgm:spPr/>
    </dgm:pt>
    <dgm:pt modelId="{F8B7E07D-5717-44BB-8220-43C384B99811}" type="pres">
      <dgm:prSet presAssocID="{3A420F01-972E-452B-A0FF-D5AAF40CC32D}" presName="rootComposite1" presStyleCnt="0"/>
      <dgm:spPr/>
    </dgm:pt>
    <dgm:pt modelId="{B48013D5-E254-46CB-909B-1958BDCF2E36}" type="pres">
      <dgm:prSet presAssocID="{3A420F01-972E-452B-A0FF-D5AAF40CC32D}" presName="rootText1" presStyleLbl="node0" presStyleIdx="0" presStyleCnt="1" custScaleX="109731" custScaleY="11952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28C896-2B65-4E7C-9019-5EB175706A91}" type="pres">
      <dgm:prSet presAssocID="{3A420F01-972E-452B-A0FF-D5AAF40CC32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C1C5FDB-3714-484B-ACE0-5B1E072821A1}" type="pres">
      <dgm:prSet presAssocID="{3A420F01-972E-452B-A0FF-D5AAF40CC32D}" presName="hierChild2" presStyleCnt="0"/>
      <dgm:spPr/>
    </dgm:pt>
    <dgm:pt modelId="{D42FEE83-8911-44D3-A973-DD11865262EE}" type="pres">
      <dgm:prSet presAssocID="{261A1F8E-E4DF-4A81-9B7F-0E659F0DBE8D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93F0A25-375C-406F-AC9C-3FCC75D57CCB}" type="pres">
      <dgm:prSet presAssocID="{6060641F-89C6-4E04-B3C2-60BA52E78D60}" presName="hierRoot2" presStyleCnt="0">
        <dgm:presLayoutVars>
          <dgm:hierBranch val="init"/>
        </dgm:presLayoutVars>
      </dgm:prSet>
      <dgm:spPr/>
    </dgm:pt>
    <dgm:pt modelId="{8E1D8659-51A2-4EC3-83B5-5C43A964C515}" type="pres">
      <dgm:prSet presAssocID="{6060641F-89C6-4E04-B3C2-60BA52E78D60}" presName="rootComposite" presStyleCnt="0"/>
      <dgm:spPr/>
    </dgm:pt>
    <dgm:pt modelId="{E211652B-5C64-48EC-93E8-C3B0A5903441}" type="pres">
      <dgm:prSet presAssocID="{6060641F-89C6-4E04-B3C2-60BA52E78D6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CC6B94-9544-4993-84FA-97DA52A716FD}" type="pres">
      <dgm:prSet presAssocID="{6060641F-89C6-4E04-B3C2-60BA52E78D60}" presName="rootConnector" presStyleLbl="node2" presStyleIdx="0" presStyleCnt="3"/>
      <dgm:spPr/>
      <dgm:t>
        <a:bodyPr/>
        <a:lstStyle/>
        <a:p>
          <a:endParaRPr lang="ru-RU"/>
        </a:p>
      </dgm:t>
    </dgm:pt>
    <dgm:pt modelId="{B4FC6FFE-BAC0-4BD1-86B9-6E3EA58E0D35}" type="pres">
      <dgm:prSet presAssocID="{6060641F-89C6-4E04-B3C2-60BA52E78D60}" presName="hierChild4" presStyleCnt="0"/>
      <dgm:spPr/>
    </dgm:pt>
    <dgm:pt modelId="{11E035D9-899B-4185-B039-7AC7A2BDD0D2}" type="pres">
      <dgm:prSet presAssocID="{6060641F-89C6-4E04-B3C2-60BA52E78D60}" presName="hierChild5" presStyleCnt="0"/>
      <dgm:spPr/>
    </dgm:pt>
    <dgm:pt modelId="{F7C1542B-B59E-4E9F-ACC4-A63F5E0F1542}" type="pres">
      <dgm:prSet presAssocID="{4BEB2510-3F14-4109-8DB7-A442D95E0F13}" presName="Name37" presStyleLbl="parChTrans1D2" presStyleIdx="1" presStyleCnt="3"/>
      <dgm:spPr/>
      <dgm:t>
        <a:bodyPr/>
        <a:lstStyle/>
        <a:p>
          <a:endParaRPr lang="ru-RU"/>
        </a:p>
      </dgm:t>
    </dgm:pt>
    <dgm:pt modelId="{056216B0-674B-4653-88BD-A66B5C827800}" type="pres">
      <dgm:prSet presAssocID="{752D42AE-AAFC-40CF-AB6F-D30F61263C96}" presName="hierRoot2" presStyleCnt="0">
        <dgm:presLayoutVars>
          <dgm:hierBranch val="init"/>
        </dgm:presLayoutVars>
      </dgm:prSet>
      <dgm:spPr/>
    </dgm:pt>
    <dgm:pt modelId="{E8B93145-0270-4D9A-BF04-D53C8C3D8B11}" type="pres">
      <dgm:prSet presAssocID="{752D42AE-AAFC-40CF-AB6F-D30F61263C96}" presName="rootComposite" presStyleCnt="0"/>
      <dgm:spPr/>
    </dgm:pt>
    <dgm:pt modelId="{915D8726-8FA1-4D28-9FF8-F2D5BFCB1A0C}" type="pres">
      <dgm:prSet presAssocID="{752D42AE-AAFC-40CF-AB6F-D30F61263C96}" presName="rootText" presStyleLbl="node2" presStyleIdx="1" presStyleCnt="3" custScaleX="102109" custScaleY="133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17A16A-6D88-4D8B-85CD-2ABD3495FD8A}" type="pres">
      <dgm:prSet presAssocID="{752D42AE-AAFC-40CF-AB6F-D30F61263C96}" presName="rootConnector" presStyleLbl="node2" presStyleIdx="1" presStyleCnt="3"/>
      <dgm:spPr/>
      <dgm:t>
        <a:bodyPr/>
        <a:lstStyle/>
        <a:p>
          <a:endParaRPr lang="ru-RU"/>
        </a:p>
      </dgm:t>
    </dgm:pt>
    <dgm:pt modelId="{3FF7AD33-5482-4FED-9204-0755A8328FF4}" type="pres">
      <dgm:prSet presAssocID="{752D42AE-AAFC-40CF-AB6F-D30F61263C96}" presName="hierChild4" presStyleCnt="0"/>
      <dgm:spPr/>
    </dgm:pt>
    <dgm:pt modelId="{9D042482-210F-47DE-84E5-C6442D10977A}" type="pres">
      <dgm:prSet presAssocID="{752D42AE-AAFC-40CF-AB6F-D30F61263C96}" presName="hierChild5" presStyleCnt="0"/>
      <dgm:spPr/>
    </dgm:pt>
    <dgm:pt modelId="{47131B97-33AD-4B02-90C0-D49CE28402F4}" type="pres">
      <dgm:prSet presAssocID="{C5687B08-0FEE-465C-AB25-7C66508CD01C}" presName="Name37" presStyleLbl="parChTrans1D2" presStyleIdx="2" presStyleCnt="3"/>
      <dgm:spPr/>
      <dgm:t>
        <a:bodyPr/>
        <a:lstStyle/>
        <a:p>
          <a:endParaRPr lang="ru-RU"/>
        </a:p>
      </dgm:t>
    </dgm:pt>
    <dgm:pt modelId="{41D86463-AB3F-4D94-8A4C-9BD39FF421EC}" type="pres">
      <dgm:prSet presAssocID="{FDEADF7E-E18E-4207-9228-9A194912C783}" presName="hierRoot2" presStyleCnt="0">
        <dgm:presLayoutVars>
          <dgm:hierBranch val="init"/>
        </dgm:presLayoutVars>
      </dgm:prSet>
      <dgm:spPr/>
    </dgm:pt>
    <dgm:pt modelId="{CF2E622E-6FA8-45B6-B461-CC8E49658112}" type="pres">
      <dgm:prSet presAssocID="{FDEADF7E-E18E-4207-9228-9A194912C783}" presName="rootComposite" presStyleCnt="0"/>
      <dgm:spPr/>
    </dgm:pt>
    <dgm:pt modelId="{93A47728-A8B1-447C-9B3E-98AFE31B492B}" type="pres">
      <dgm:prSet presAssocID="{FDEADF7E-E18E-4207-9228-9A194912C78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D1CB7B-632A-47E1-8729-1D041B631238}" type="pres">
      <dgm:prSet presAssocID="{FDEADF7E-E18E-4207-9228-9A194912C783}" presName="rootConnector" presStyleLbl="node2" presStyleIdx="2" presStyleCnt="3"/>
      <dgm:spPr/>
      <dgm:t>
        <a:bodyPr/>
        <a:lstStyle/>
        <a:p>
          <a:endParaRPr lang="ru-RU"/>
        </a:p>
      </dgm:t>
    </dgm:pt>
    <dgm:pt modelId="{4E33A17B-1E24-4723-93AA-B0C4750328BF}" type="pres">
      <dgm:prSet presAssocID="{FDEADF7E-E18E-4207-9228-9A194912C783}" presName="hierChild4" presStyleCnt="0"/>
      <dgm:spPr/>
    </dgm:pt>
    <dgm:pt modelId="{A91AEEA0-B57D-43AE-B7FB-1BDCA71B065E}" type="pres">
      <dgm:prSet presAssocID="{FDEADF7E-E18E-4207-9228-9A194912C783}" presName="hierChild5" presStyleCnt="0"/>
      <dgm:spPr/>
    </dgm:pt>
    <dgm:pt modelId="{3C0F279A-46DE-41BF-B48E-3782850A4B0D}" type="pres">
      <dgm:prSet presAssocID="{3A420F01-972E-452B-A0FF-D5AAF40CC32D}" presName="hierChild3" presStyleCnt="0"/>
      <dgm:spPr/>
    </dgm:pt>
  </dgm:ptLst>
  <dgm:cxnLst>
    <dgm:cxn modelId="{2D622A77-0BC8-4A9B-BCD9-C48701D0BCD5}" type="presOf" srcId="{6060641F-89C6-4E04-B3C2-60BA52E78D60}" destId="{48CC6B94-9544-4993-84FA-97DA52A716FD}" srcOrd="1" destOrd="0" presId="urn:microsoft.com/office/officeart/2005/8/layout/orgChart1"/>
    <dgm:cxn modelId="{ADEF0608-284C-4E87-B874-82AD2BDCA88A}" type="presOf" srcId="{752D42AE-AAFC-40CF-AB6F-D30F61263C96}" destId="{915D8726-8FA1-4D28-9FF8-F2D5BFCB1A0C}" srcOrd="0" destOrd="0" presId="urn:microsoft.com/office/officeart/2005/8/layout/orgChart1"/>
    <dgm:cxn modelId="{0D3C90D7-B4A8-4BCD-A6B8-8CB98A013C60}" type="presOf" srcId="{3A420F01-972E-452B-A0FF-D5AAF40CC32D}" destId="{B48013D5-E254-46CB-909B-1958BDCF2E36}" srcOrd="0" destOrd="0" presId="urn:microsoft.com/office/officeart/2005/8/layout/orgChart1"/>
    <dgm:cxn modelId="{2B08FC19-852E-4B00-9749-EEF60C9E6E03}" type="presOf" srcId="{6060641F-89C6-4E04-B3C2-60BA52E78D60}" destId="{E211652B-5C64-48EC-93E8-C3B0A5903441}" srcOrd="0" destOrd="0" presId="urn:microsoft.com/office/officeart/2005/8/layout/orgChart1"/>
    <dgm:cxn modelId="{436352CE-FB40-4DD7-A0DD-58A67F43B4CB}" type="presOf" srcId="{C5687B08-0FEE-465C-AB25-7C66508CD01C}" destId="{47131B97-33AD-4B02-90C0-D49CE28402F4}" srcOrd="0" destOrd="0" presId="urn:microsoft.com/office/officeart/2005/8/layout/orgChart1"/>
    <dgm:cxn modelId="{FD842657-C2DC-4E35-BEC3-A0AB550DF0D8}" srcId="{AF8CFB4E-6F66-44E1-9F94-5AA591EBA85D}" destId="{3A420F01-972E-452B-A0FF-D5AAF40CC32D}" srcOrd="0" destOrd="0" parTransId="{23684133-0099-4F81-8B91-D3AA7AFBA83A}" sibTransId="{93D283ED-59AD-4944-8DB8-8E92E473BD6D}"/>
    <dgm:cxn modelId="{48A55F56-F945-48A6-A872-17A01FA91C5B}" type="presOf" srcId="{4BEB2510-3F14-4109-8DB7-A442D95E0F13}" destId="{F7C1542B-B59E-4E9F-ACC4-A63F5E0F1542}" srcOrd="0" destOrd="0" presId="urn:microsoft.com/office/officeart/2005/8/layout/orgChart1"/>
    <dgm:cxn modelId="{3ADB4819-E752-418A-BF57-3ED01229AE55}" type="presOf" srcId="{752D42AE-AAFC-40CF-AB6F-D30F61263C96}" destId="{3317A16A-6D88-4D8B-85CD-2ABD3495FD8A}" srcOrd="1" destOrd="0" presId="urn:microsoft.com/office/officeart/2005/8/layout/orgChart1"/>
    <dgm:cxn modelId="{76522D6C-ED32-41CE-91BB-A1B7131C0955}" type="presOf" srcId="{FDEADF7E-E18E-4207-9228-9A194912C783}" destId="{17D1CB7B-632A-47E1-8729-1D041B631238}" srcOrd="1" destOrd="0" presId="urn:microsoft.com/office/officeart/2005/8/layout/orgChart1"/>
    <dgm:cxn modelId="{F85CAF9E-C525-4318-9449-6F92E3BFFE21}" srcId="{3A420F01-972E-452B-A0FF-D5AAF40CC32D}" destId="{FDEADF7E-E18E-4207-9228-9A194912C783}" srcOrd="2" destOrd="0" parTransId="{C5687B08-0FEE-465C-AB25-7C66508CD01C}" sibTransId="{5F9C3C9E-868A-4D3B-B2A8-9D22FFBF0B8C}"/>
    <dgm:cxn modelId="{FCAADE0F-165A-45EC-AB23-7ECD0E1B3497}" srcId="{3A420F01-972E-452B-A0FF-D5AAF40CC32D}" destId="{6060641F-89C6-4E04-B3C2-60BA52E78D60}" srcOrd="0" destOrd="0" parTransId="{261A1F8E-E4DF-4A81-9B7F-0E659F0DBE8D}" sibTransId="{7C0E251B-C4FA-4866-A5FD-43E623C3EE52}"/>
    <dgm:cxn modelId="{BCDE0F77-D4A4-44FF-A11B-1CC5ACD68B01}" srcId="{3A420F01-972E-452B-A0FF-D5AAF40CC32D}" destId="{752D42AE-AAFC-40CF-AB6F-D30F61263C96}" srcOrd="1" destOrd="0" parTransId="{4BEB2510-3F14-4109-8DB7-A442D95E0F13}" sibTransId="{B218ABE6-F560-4E16-9B54-D9A299E0B814}"/>
    <dgm:cxn modelId="{B4B02EB5-E8F4-4F34-BD0D-36D21FE872C1}" type="presOf" srcId="{261A1F8E-E4DF-4A81-9B7F-0E659F0DBE8D}" destId="{D42FEE83-8911-44D3-A973-DD11865262EE}" srcOrd="0" destOrd="0" presId="urn:microsoft.com/office/officeart/2005/8/layout/orgChart1"/>
    <dgm:cxn modelId="{1237F1CF-95E3-4245-8F3A-967D23965E41}" type="presOf" srcId="{AF8CFB4E-6F66-44E1-9F94-5AA591EBA85D}" destId="{5D535663-0472-4ADF-9070-D5205CB9D68F}" srcOrd="0" destOrd="0" presId="urn:microsoft.com/office/officeart/2005/8/layout/orgChart1"/>
    <dgm:cxn modelId="{CA83BEA3-BBB2-4E45-BD9D-5757965765C6}" type="presOf" srcId="{FDEADF7E-E18E-4207-9228-9A194912C783}" destId="{93A47728-A8B1-447C-9B3E-98AFE31B492B}" srcOrd="0" destOrd="0" presId="urn:microsoft.com/office/officeart/2005/8/layout/orgChart1"/>
    <dgm:cxn modelId="{82082FD1-2DA4-493C-844A-7969923E488C}" type="presOf" srcId="{3A420F01-972E-452B-A0FF-D5AAF40CC32D}" destId="{DB28C896-2B65-4E7C-9019-5EB175706A91}" srcOrd="1" destOrd="0" presId="urn:microsoft.com/office/officeart/2005/8/layout/orgChart1"/>
    <dgm:cxn modelId="{224ADE61-4BB7-4DE4-A533-D3E71846BB7B}" type="presParOf" srcId="{5D535663-0472-4ADF-9070-D5205CB9D68F}" destId="{3101A700-E760-4D36-BEAA-00DCC4F4C94A}" srcOrd="0" destOrd="0" presId="urn:microsoft.com/office/officeart/2005/8/layout/orgChart1"/>
    <dgm:cxn modelId="{F46E32CC-5D09-4F70-949A-CAC07AB43045}" type="presParOf" srcId="{3101A700-E760-4D36-BEAA-00DCC4F4C94A}" destId="{F8B7E07D-5717-44BB-8220-43C384B99811}" srcOrd="0" destOrd="0" presId="urn:microsoft.com/office/officeart/2005/8/layout/orgChart1"/>
    <dgm:cxn modelId="{B3508C95-8CD3-4EC7-9D9C-FFF77F7575EE}" type="presParOf" srcId="{F8B7E07D-5717-44BB-8220-43C384B99811}" destId="{B48013D5-E254-46CB-909B-1958BDCF2E36}" srcOrd="0" destOrd="0" presId="urn:microsoft.com/office/officeart/2005/8/layout/orgChart1"/>
    <dgm:cxn modelId="{032911F0-0C73-4D92-91C0-583F1DA4366C}" type="presParOf" srcId="{F8B7E07D-5717-44BB-8220-43C384B99811}" destId="{DB28C896-2B65-4E7C-9019-5EB175706A91}" srcOrd="1" destOrd="0" presId="urn:microsoft.com/office/officeart/2005/8/layout/orgChart1"/>
    <dgm:cxn modelId="{756B34D9-2533-4AA2-9659-A6EBB753B570}" type="presParOf" srcId="{3101A700-E760-4D36-BEAA-00DCC4F4C94A}" destId="{8C1C5FDB-3714-484B-ACE0-5B1E072821A1}" srcOrd="1" destOrd="0" presId="urn:microsoft.com/office/officeart/2005/8/layout/orgChart1"/>
    <dgm:cxn modelId="{E473AF2F-9477-4224-A813-B11A454F1E78}" type="presParOf" srcId="{8C1C5FDB-3714-484B-ACE0-5B1E072821A1}" destId="{D42FEE83-8911-44D3-A973-DD11865262EE}" srcOrd="0" destOrd="0" presId="urn:microsoft.com/office/officeart/2005/8/layout/orgChart1"/>
    <dgm:cxn modelId="{BC72BAA3-F9A0-4534-96F3-E26FE75D75BE}" type="presParOf" srcId="{8C1C5FDB-3714-484B-ACE0-5B1E072821A1}" destId="{B93F0A25-375C-406F-AC9C-3FCC75D57CCB}" srcOrd="1" destOrd="0" presId="urn:microsoft.com/office/officeart/2005/8/layout/orgChart1"/>
    <dgm:cxn modelId="{331339CB-0CD5-4167-A646-5A1FEB6299E7}" type="presParOf" srcId="{B93F0A25-375C-406F-AC9C-3FCC75D57CCB}" destId="{8E1D8659-51A2-4EC3-83B5-5C43A964C515}" srcOrd="0" destOrd="0" presId="urn:microsoft.com/office/officeart/2005/8/layout/orgChart1"/>
    <dgm:cxn modelId="{F6A4993B-67E4-4383-9946-BAD5AC61B0DB}" type="presParOf" srcId="{8E1D8659-51A2-4EC3-83B5-5C43A964C515}" destId="{E211652B-5C64-48EC-93E8-C3B0A5903441}" srcOrd="0" destOrd="0" presId="urn:microsoft.com/office/officeart/2005/8/layout/orgChart1"/>
    <dgm:cxn modelId="{3DF2C4CD-C46E-48AA-97E8-9CE3959BDBB9}" type="presParOf" srcId="{8E1D8659-51A2-4EC3-83B5-5C43A964C515}" destId="{48CC6B94-9544-4993-84FA-97DA52A716FD}" srcOrd="1" destOrd="0" presId="urn:microsoft.com/office/officeart/2005/8/layout/orgChart1"/>
    <dgm:cxn modelId="{DC5DCE55-1B51-4882-B99D-10B92850DCB4}" type="presParOf" srcId="{B93F0A25-375C-406F-AC9C-3FCC75D57CCB}" destId="{B4FC6FFE-BAC0-4BD1-86B9-6E3EA58E0D35}" srcOrd="1" destOrd="0" presId="urn:microsoft.com/office/officeart/2005/8/layout/orgChart1"/>
    <dgm:cxn modelId="{455FB6E7-9823-4DB3-AC27-46C62609B34A}" type="presParOf" srcId="{B93F0A25-375C-406F-AC9C-3FCC75D57CCB}" destId="{11E035D9-899B-4185-B039-7AC7A2BDD0D2}" srcOrd="2" destOrd="0" presId="urn:microsoft.com/office/officeart/2005/8/layout/orgChart1"/>
    <dgm:cxn modelId="{25727811-523F-4779-B78D-CE3CF1C7E193}" type="presParOf" srcId="{8C1C5FDB-3714-484B-ACE0-5B1E072821A1}" destId="{F7C1542B-B59E-4E9F-ACC4-A63F5E0F1542}" srcOrd="2" destOrd="0" presId="urn:microsoft.com/office/officeart/2005/8/layout/orgChart1"/>
    <dgm:cxn modelId="{73FAA4C5-064B-41CC-A2BB-BE04DC18D117}" type="presParOf" srcId="{8C1C5FDB-3714-484B-ACE0-5B1E072821A1}" destId="{056216B0-674B-4653-88BD-A66B5C827800}" srcOrd="3" destOrd="0" presId="urn:microsoft.com/office/officeart/2005/8/layout/orgChart1"/>
    <dgm:cxn modelId="{5974E96C-B39C-491D-91D4-B3326630A7D7}" type="presParOf" srcId="{056216B0-674B-4653-88BD-A66B5C827800}" destId="{E8B93145-0270-4D9A-BF04-D53C8C3D8B11}" srcOrd="0" destOrd="0" presId="urn:microsoft.com/office/officeart/2005/8/layout/orgChart1"/>
    <dgm:cxn modelId="{CD98E0C5-5811-459D-9580-505FD18FE965}" type="presParOf" srcId="{E8B93145-0270-4D9A-BF04-D53C8C3D8B11}" destId="{915D8726-8FA1-4D28-9FF8-F2D5BFCB1A0C}" srcOrd="0" destOrd="0" presId="urn:microsoft.com/office/officeart/2005/8/layout/orgChart1"/>
    <dgm:cxn modelId="{F8287062-0106-4B19-A448-5C7287AC0494}" type="presParOf" srcId="{E8B93145-0270-4D9A-BF04-D53C8C3D8B11}" destId="{3317A16A-6D88-4D8B-85CD-2ABD3495FD8A}" srcOrd="1" destOrd="0" presId="urn:microsoft.com/office/officeart/2005/8/layout/orgChart1"/>
    <dgm:cxn modelId="{D372AA5B-827A-422D-B382-148D4A0932C4}" type="presParOf" srcId="{056216B0-674B-4653-88BD-A66B5C827800}" destId="{3FF7AD33-5482-4FED-9204-0755A8328FF4}" srcOrd="1" destOrd="0" presId="urn:microsoft.com/office/officeart/2005/8/layout/orgChart1"/>
    <dgm:cxn modelId="{22E49891-9849-408F-8514-4B7A6C809159}" type="presParOf" srcId="{056216B0-674B-4653-88BD-A66B5C827800}" destId="{9D042482-210F-47DE-84E5-C6442D10977A}" srcOrd="2" destOrd="0" presId="urn:microsoft.com/office/officeart/2005/8/layout/orgChart1"/>
    <dgm:cxn modelId="{F404F035-0E23-422D-8EA0-9C62CCF23629}" type="presParOf" srcId="{8C1C5FDB-3714-484B-ACE0-5B1E072821A1}" destId="{47131B97-33AD-4B02-90C0-D49CE28402F4}" srcOrd="4" destOrd="0" presId="urn:microsoft.com/office/officeart/2005/8/layout/orgChart1"/>
    <dgm:cxn modelId="{0770C14D-C347-47C6-A602-5FFBFC3D6B7A}" type="presParOf" srcId="{8C1C5FDB-3714-484B-ACE0-5B1E072821A1}" destId="{41D86463-AB3F-4D94-8A4C-9BD39FF421EC}" srcOrd="5" destOrd="0" presId="urn:microsoft.com/office/officeart/2005/8/layout/orgChart1"/>
    <dgm:cxn modelId="{27010C7E-8105-4F13-B6A6-C648B5CBA0F3}" type="presParOf" srcId="{41D86463-AB3F-4D94-8A4C-9BD39FF421EC}" destId="{CF2E622E-6FA8-45B6-B461-CC8E49658112}" srcOrd="0" destOrd="0" presId="urn:microsoft.com/office/officeart/2005/8/layout/orgChart1"/>
    <dgm:cxn modelId="{990943AD-DD32-484F-901C-2A8EC0AC1D47}" type="presParOf" srcId="{CF2E622E-6FA8-45B6-B461-CC8E49658112}" destId="{93A47728-A8B1-447C-9B3E-98AFE31B492B}" srcOrd="0" destOrd="0" presId="urn:microsoft.com/office/officeart/2005/8/layout/orgChart1"/>
    <dgm:cxn modelId="{277C3E54-1EF4-40D9-ABA9-ACA668D42A80}" type="presParOf" srcId="{CF2E622E-6FA8-45B6-B461-CC8E49658112}" destId="{17D1CB7B-632A-47E1-8729-1D041B631238}" srcOrd="1" destOrd="0" presId="urn:microsoft.com/office/officeart/2005/8/layout/orgChart1"/>
    <dgm:cxn modelId="{BB8EAB63-60C5-4463-8AE4-D9C83B91B611}" type="presParOf" srcId="{41D86463-AB3F-4D94-8A4C-9BD39FF421EC}" destId="{4E33A17B-1E24-4723-93AA-B0C4750328BF}" srcOrd="1" destOrd="0" presId="urn:microsoft.com/office/officeart/2005/8/layout/orgChart1"/>
    <dgm:cxn modelId="{3358AFA3-1FE9-4450-B4A2-B7A21D766097}" type="presParOf" srcId="{41D86463-AB3F-4D94-8A4C-9BD39FF421EC}" destId="{A91AEEA0-B57D-43AE-B7FB-1BDCA71B065E}" srcOrd="2" destOrd="0" presId="urn:microsoft.com/office/officeart/2005/8/layout/orgChart1"/>
    <dgm:cxn modelId="{73E5168E-9B0B-4EE8-B068-4BC045A0E8F8}" type="presParOf" srcId="{3101A700-E760-4D36-BEAA-00DCC4F4C94A}" destId="{3C0F279A-46DE-41BF-B48E-3782850A4B0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31B97-33AD-4B02-90C0-D49CE28402F4}">
      <dsp:nvSpPr>
        <dsp:cNvPr id="0" name=""/>
        <dsp:cNvSpPr/>
      </dsp:nvSpPr>
      <dsp:spPr>
        <a:xfrm>
          <a:off x="4397377" y="1913378"/>
          <a:ext cx="3118634" cy="536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287"/>
              </a:lnTo>
              <a:lnTo>
                <a:pt x="3118634" y="268287"/>
              </a:lnTo>
              <a:lnTo>
                <a:pt x="3118634" y="53657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1542B-B59E-4E9F-ACC4-A63F5E0F1542}">
      <dsp:nvSpPr>
        <dsp:cNvPr id="0" name=""/>
        <dsp:cNvSpPr/>
      </dsp:nvSpPr>
      <dsp:spPr>
        <a:xfrm>
          <a:off x="4351656" y="1913378"/>
          <a:ext cx="91440" cy="5365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657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2FEE83-8911-44D3-A973-DD11865262EE}">
      <dsp:nvSpPr>
        <dsp:cNvPr id="0" name=""/>
        <dsp:cNvSpPr/>
      </dsp:nvSpPr>
      <dsp:spPr>
        <a:xfrm>
          <a:off x="1278742" y="1913378"/>
          <a:ext cx="3118634" cy="536574"/>
        </a:xfrm>
        <a:custGeom>
          <a:avLst/>
          <a:gdLst/>
          <a:ahLst/>
          <a:cxnLst/>
          <a:rect l="0" t="0" r="0" b="0"/>
          <a:pathLst>
            <a:path>
              <a:moveTo>
                <a:pt x="3118634" y="0"/>
              </a:moveTo>
              <a:lnTo>
                <a:pt x="3118634" y="268287"/>
              </a:lnTo>
              <a:lnTo>
                <a:pt x="0" y="268287"/>
              </a:lnTo>
              <a:lnTo>
                <a:pt x="0" y="53657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013D5-E254-46CB-909B-1958BDCF2E36}">
      <dsp:nvSpPr>
        <dsp:cNvPr id="0" name=""/>
        <dsp:cNvSpPr/>
      </dsp:nvSpPr>
      <dsp:spPr>
        <a:xfrm>
          <a:off x="2995499" y="386389"/>
          <a:ext cx="2803754" cy="152698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5499" y="386389"/>
        <a:ext cx="2803754" cy="1526988"/>
      </dsp:txXfrm>
    </dsp:sp>
    <dsp:sp modelId="{E211652B-5C64-48EC-93E8-C3B0A5903441}">
      <dsp:nvSpPr>
        <dsp:cNvPr id="0" name=""/>
        <dsp:cNvSpPr/>
      </dsp:nvSpPr>
      <dsp:spPr>
        <a:xfrm>
          <a:off x="1184" y="2449953"/>
          <a:ext cx="2555116" cy="1277558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Sifatlovchi</a:t>
          </a:r>
          <a:r>
            <a:rPr lang="en-US" sz="3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84" y="2449953"/>
        <a:ext cx="2555116" cy="1277558"/>
      </dsp:txXfrm>
    </dsp:sp>
    <dsp:sp modelId="{915D8726-8FA1-4D28-9FF8-F2D5BFCB1A0C}">
      <dsp:nvSpPr>
        <dsp:cNvPr id="0" name=""/>
        <dsp:cNvSpPr/>
      </dsp:nvSpPr>
      <dsp:spPr>
        <a:xfrm>
          <a:off x="3092875" y="2449953"/>
          <a:ext cx="2609003" cy="1703457"/>
        </a:xfrm>
        <a:prstGeom prst="rect">
          <a:avLst/>
        </a:prstGeom>
        <a:solidFill>
          <a:srgbClr val="FF990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Qaratqichli</a:t>
          </a:r>
          <a:r>
            <a:rPr lang="en-US" sz="3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3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800" kern="1200" dirty="0"/>
        </a:p>
      </dsp:txBody>
      <dsp:txXfrm>
        <a:off x="3092875" y="2449953"/>
        <a:ext cx="2609003" cy="1703457"/>
      </dsp:txXfrm>
    </dsp:sp>
    <dsp:sp modelId="{93A47728-A8B1-447C-9B3E-98AFE31B492B}">
      <dsp:nvSpPr>
        <dsp:cNvPr id="0" name=""/>
        <dsp:cNvSpPr/>
      </dsp:nvSpPr>
      <dsp:spPr>
        <a:xfrm>
          <a:off x="6238453" y="2449953"/>
          <a:ext cx="2555116" cy="1277558"/>
        </a:xfrm>
        <a:prstGeom prst="rect">
          <a:avLst/>
        </a:prstGeom>
        <a:solidFill>
          <a:srgbClr val="CC3399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Izohlovchi</a:t>
          </a:r>
          <a:r>
            <a:rPr lang="en-US" sz="3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38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aniqlovchi</a:t>
          </a:r>
          <a:r>
            <a:rPr lang="en-US" sz="3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800" kern="1200" dirty="0"/>
        </a:p>
      </dsp:txBody>
      <dsp:txXfrm>
        <a:off x="6238453" y="2449953"/>
        <a:ext cx="2555116" cy="1277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04.01.2021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51032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24468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0444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232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1260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7489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047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780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191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8905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8304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9964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3749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19411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7943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9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77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67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1/4/2021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26494" y="1592316"/>
            <a:ext cx="8340911" cy="569973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ANIQLOVCHINING TURLARI</a:t>
            </a:r>
            <a:endParaRPr lang="en-US" sz="36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033" y="1475806"/>
            <a:ext cx="525825" cy="1537736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0729" y="3252745"/>
            <a:ext cx="487316" cy="163856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4645" y="2244674"/>
            <a:ext cx="4292735" cy="236596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785" y="29406"/>
            <a:ext cx="1012024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3999" cy="57954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SIFATLOVCHI ANIQLOVCHI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021985" y="708337"/>
            <a:ext cx="4829575" cy="1777375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Sifatdosh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4414" y="2632723"/>
            <a:ext cx="8855170" cy="2155601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Mayin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esgan</a:t>
            </a:r>
            <a:r>
              <a:rPr lang="en-US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shabada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ko‘nglimizni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shod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en-US" sz="2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ishlarimizni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bitirdik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3.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Zavodning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ichkarisidan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gurs-gurs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zarb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uzluksiz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eshitilib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38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QARATQICHLI  ANIQLOVCHI</a:t>
            </a:r>
            <a:endParaRPr lang="en-US" sz="4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6118" y="1037063"/>
            <a:ext cx="8787160" cy="19626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Predmetning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mansubligi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qarashliligini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moslashuv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tobelangan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aniqlovchilarga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qaratqich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4851" y="3314142"/>
            <a:ext cx="8397025" cy="140385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Oyimlarning</a:t>
            </a:r>
            <a:r>
              <a:rPr lang="en-US" sz="32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aytishicha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keyinchalik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dadamlar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qilmishidan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pushaymon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bo‘lganlar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210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QARATQICHLI ANIQLOVCHI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2998" y="2508889"/>
            <a:ext cx="3320967" cy="6884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7698" y="826423"/>
            <a:ext cx="2851115" cy="7044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75764" y="3580476"/>
            <a:ext cx="6954591" cy="102289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Qaratqich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kelishigi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905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905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endParaRPr lang="ru-RU" sz="3905" b="1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2998" y="1656687"/>
            <a:ext cx="2729929" cy="70095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0379" y="1035869"/>
            <a:ext cx="3008696" cy="239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3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06182" y="1066579"/>
            <a:ext cx="4856279" cy="86534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Karimning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6183" y="2084101"/>
            <a:ext cx="4856278" cy="940158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uzumning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1806182" y="3146542"/>
            <a:ext cx="5310807" cy="1079124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oynaning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0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594087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806182" y="1066579"/>
            <a:ext cx="4856279" cy="865344"/>
          </a:xfrm>
          <a:prstGeom prst="roundRec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</a:t>
            </a:r>
            <a:r>
              <a:rPr lang="en-US" sz="4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endParaRPr lang="ru-RU" sz="4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6183" y="2084101"/>
            <a:ext cx="4856278" cy="94015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o‘rik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danag</a:t>
            </a:r>
            <a:r>
              <a:rPr lang="en-US" sz="4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48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1806182" y="3322748"/>
            <a:ext cx="4980984" cy="1094706"/>
          </a:xfrm>
          <a:prstGeom prst="snip2DiagRect">
            <a:avLst>
              <a:gd name="adj1" fmla="val 50000"/>
              <a:gd name="adj2" fmla="val 16667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direktor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sz="44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endParaRPr lang="ru-RU" sz="4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64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IZOHLOVCHI ANIQLOVCHI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6118" y="1037063"/>
            <a:ext cx="8787160" cy="19626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Izohlovchi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mansabi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laqabi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kasbi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qarindoshligi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kabilar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nomlaydi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ifodalanadi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419" y="3306336"/>
            <a:ext cx="8787159" cy="1126491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Dasturchi-muhandis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G‘ulomov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Xurshid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tog‘a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21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5838" y="2213199"/>
            <a:ext cx="5447763" cy="74221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Kapitan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Mansurov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so‘zladi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25741" y="1073404"/>
            <a:ext cx="4278840" cy="94015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Oshpaz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Shukur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180304" y="3312360"/>
            <a:ext cx="6452316" cy="1608572"/>
          </a:xfrm>
          <a:prstGeom prst="snip2DiagRect">
            <a:avLst>
              <a:gd name="adj1" fmla="val 50000"/>
              <a:gd name="adj2" fmla="val 16667"/>
            </a:avLst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Muso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Toshmuhammad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Oybek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nasriy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muallifidir</a:t>
            </a:r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2"/>
            <a:ext cx="2240923" cy="221788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15175" y="18312"/>
            <a:ext cx="2028825" cy="22574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8194" y="2451275"/>
            <a:ext cx="1889288" cy="2469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58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0530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67687" y="1044555"/>
            <a:ext cx="6262857" cy="3387142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ta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14" y="1563582"/>
            <a:ext cx="2380449" cy="21326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-6859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ANIQLOVCHI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01040" y="752022"/>
            <a:ext cx="8941920" cy="258875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Narsa-buyumning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rang-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tusi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mazasi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qarashliligini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ifodalangan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bo‘lagini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darajali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345139" y="3340775"/>
            <a:ext cx="8453722" cy="1710730"/>
          </a:xfrm>
          <a:prstGeom prst="upArrowCallou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bola,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Sarvarning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8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5420" y="2356906"/>
            <a:ext cx="2805815" cy="67421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421" y="1553272"/>
            <a:ext cx="2805814" cy="6884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qanaqa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5420" y="3204307"/>
            <a:ext cx="2805815" cy="67428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0120" y="762224"/>
            <a:ext cx="2851115" cy="7044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5420" y="4051779"/>
            <a:ext cx="2805815" cy="66171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54569" y="4024710"/>
            <a:ext cx="4602900" cy="70687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10687" y="3027034"/>
            <a:ext cx="3068361" cy="674288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710687" y="2079811"/>
            <a:ext cx="2729929" cy="70095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930" y="724401"/>
            <a:ext cx="2488108" cy="197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1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21999931"/>
              </p:ext>
            </p:extLst>
          </p:nvPr>
        </p:nvGraphicFramePr>
        <p:xfrm>
          <a:off x="194699" y="603699"/>
          <a:ext cx="8794754" cy="4539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114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79848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SIFATLOVCHI ANIQLOVCHI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8419" y="972669"/>
            <a:ext cx="8787160" cy="255614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Predmetning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ta’mi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xarakter-xususiyatini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keyingi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bo‘lakka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bitishuv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tobelangan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aniqlovchilarga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sifatlovchi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3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4153" y="3850783"/>
            <a:ext cx="7429538" cy="88870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chopadi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205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SIFATLOVCHI ANIQLOVCHI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22999" y="2436246"/>
            <a:ext cx="2805814" cy="6884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22998" y="3248614"/>
            <a:ext cx="2805815" cy="67428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7698" y="826423"/>
            <a:ext cx="2851115" cy="7044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8757" y="4094278"/>
            <a:ext cx="2805815" cy="66171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2998" y="1656687"/>
            <a:ext cx="2729929" cy="70095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qanaqa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212" y="985184"/>
            <a:ext cx="3908438" cy="310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89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1198080"/>
            <a:ext cx="4919731" cy="2903453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qanday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+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ot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+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+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en-US" sz="4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+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68970" y="1056241"/>
            <a:ext cx="4404573" cy="769441"/>
          </a:xfrm>
          <a:prstGeom prst="rect">
            <a:avLst/>
          </a:prstGeom>
          <a:solidFill>
            <a:srgbClr val="FF33CC"/>
          </a:solidFill>
        </p:spPr>
        <p:txBody>
          <a:bodyPr wrap="square">
            <a:spAutoFit/>
          </a:bodyPr>
          <a:lstStyle/>
          <a:p>
            <a:pPr marL="571500" marR="0" lvl="0" indent="-5715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mohir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qo‘llar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71364" y="1880366"/>
            <a:ext cx="5102179" cy="769441"/>
          </a:xfrm>
          <a:prstGeom prst="rect">
            <a:avLst/>
          </a:prstGeom>
          <a:solidFill>
            <a:srgbClr val="66FFFF"/>
          </a:solidFill>
        </p:spPr>
        <p:txBody>
          <a:bodyPr wrap="square">
            <a:spAutoFit/>
          </a:bodyPr>
          <a:lstStyle/>
          <a:p>
            <a:pPr marL="571500" marR="0" lvl="0" indent="-5715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devoriy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gazeta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55773" y="2731833"/>
            <a:ext cx="4817770" cy="76944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571500" marR="0" lvl="0" indent="-5715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o‘nta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kitob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32728" y="3583300"/>
            <a:ext cx="5397857" cy="64633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marL="571500" marR="0" lvl="0" indent="-57150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sakkizta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o‘quvchi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1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SIFATLOVCHI ANIQLOVCHI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95471" y="1075699"/>
            <a:ext cx="3052294" cy="1203861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419" y="2724353"/>
            <a:ext cx="8787159" cy="1126491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beg‘ubor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porlab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51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SIFATLOVCHI ANIQLOVCHI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95471" y="1075699"/>
            <a:ext cx="3052294" cy="1203861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 +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360" y="2632723"/>
            <a:ext cx="8785277" cy="2015133"/>
          </a:xfrm>
          <a:prstGeom prst="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Tepalikdagi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chinor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sadaqayrag‘och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to‘rt-besh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kishilik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talay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supalarga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soya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solib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8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7994</TotalTime>
  <Words>323</Words>
  <Application>Microsoft Office PowerPoint</Application>
  <PresentationFormat>Экран (16:9)</PresentationFormat>
  <Paragraphs>94</Paragraphs>
  <Slides>17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3_Тема Office</vt:lpstr>
      <vt:lpstr>Office Theme</vt:lpstr>
      <vt:lpstr>  ONA TILI</vt:lpstr>
      <vt:lpstr>ANIQLOVCHI</vt:lpstr>
      <vt:lpstr>SO‘ROQLARI</vt:lpstr>
      <vt:lpstr>BILIB OLING!</vt:lpstr>
      <vt:lpstr>SIFATLOVCHI ANIQLOVCHI</vt:lpstr>
      <vt:lpstr>SIFATLOVCHI ANIQLOVCHI</vt:lpstr>
      <vt:lpstr>TAHLIL</vt:lpstr>
      <vt:lpstr>SIFATLOVCHI ANIQLOVCHI</vt:lpstr>
      <vt:lpstr>SIFATLOVCHI ANIQLOVCHI</vt:lpstr>
      <vt:lpstr>SIFATLOVCHI ANIQLOVCHI</vt:lpstr>
      <vt:lpstr>QARATQICHLI  ANIQLOVCHI</vt:lpstr>
      <vt:lpstr>QARATQICHLI ANIQLOVCHI</vt:lpstr>
      <vt:lpstr>TAHLIL</vt:lpstr>
      <vt:lpstr>ESDA SAQLANG!</vt:lpstr>
      <vt:lpstr>IZOHLOVCHI ANIQLOVCHI</vt:lpstr>
      <vt:lpstr>TAHLIL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678</cp:revision>
  <cp:lastPrinted>2020-08-26T14:48:01Z</cp:lastPrinted>
  <dcterms:created xsi:type="dcterms:W3CDTF">2020-04-11T16:25:36Z</dcterms:created>
  <dcterms:modified xsi:type="dcterms:W3CDTF">2021-01-04T12:57:15Z</dcterms:modified>
</cp:coreProperties>
</file>