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2.xml" ContentType="application/vnd.openxmlformats-officedocument.theme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theme/theme3.xml" ContentType="application/vnd.openxmlformats-officedocument.theme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  <p:sldMasterId id="2147483799" r:id="rId2"/>
    <p:sldMasterId id="2147483900" r:id="rId3"/>
    <p:sldMasterId id="2147483913" r:id="rId4"/>
  </p:sldMasterIdLst>
  <p:notesMasterIdLst>
    <p:notesMasterId r:id="rId22"/>
  </p:notesMasterIdLst>
  <p:handoutMasterIdLst>
    <p:handoutMasterId r:id="rId23"/>
  </p:handoutMasterIdLst>
  <p:sldIdLst>
    <p:sldId id="390" r:id="rId5"/>
    <p:sldId id="487" r:id="rId6"/>
    <p:sldId id="443" r:id="rId7"/>
    <p:sldId id="473" r:id="rId8"/>
    <p:sldId id="474" r:id="rId9"/>
    <p:sldId id="475" r:id="rId10"/>
    <p:sldId id="476" r:id="rId11"/>
    <p:sldId id="478" r:id="rId12"/>
    <p:sldId id="432" r:id="rId13"/>
    <p:sldId id="480" r:id="rId14"/>
    <p:sldId id="453" r:id="rId15"/>
    <p:sldId id="455" r:id="rId16"/>
    <p:sldId id="472" r:id="rId17"/>
    <p:sldId id="484" r:id="rId18"/>
    <p:sldId id="485" r:id="rId19"/>
    <p:sldId id="486" r:id="rId20"/>
    <p:sldId id="440" r:id="rId21"/>
  </p:sldIdLst>
  <p:sldSz cx="9144000" cy="5143500" type="screen16x9"/>
  <p:notesSz cx="6735763" cy="9866313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66CC"/>
    <a:srgbClr val="008000"/>
    <a:srgbClr val="FFCCFF"/>
    <a:srgbClr val="FFFF99"/>
    <a:srgbClr val="99FF99"/>
    <a:srgbClr val="CC3399"/>
    <a:srgbClr val="FF33CC"/>
    <a:srgbClr val="66FF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7549" autoAdjust="0"/>
  </p:normalViewPr>
  <p:slideViewPr>
    <p:cSldViewPr snapToGrid="0">
      <p:cViewPr varScale="1">
        <p:scale>
          <a:sx n="74" d="100"/>
          <a:sy n="74" d="100"/>
        </p:scale>
        <p:origin x="120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8CFB4E-6F66-44E1-9F94-5AA591EBA85D}" type="doc">
      <dgm:prSet loTypeId="urn:microsoft.com/office/officeart/2005/8/layout/orgChart1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A420F01-972E-452B-A0FF-D5AAF40CC32D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en-US" sz="3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Aniqlovchi</a:t>
          </a:r>
          <a:r>
            <a:rPr lang="en-US" sz="36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3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684133-0099-4F81-8B91-D3AA7AFBA83A}" type="parTrans" cxnId="{FD842657-C2DC-4E35-BEC3-A0AB550DF0D8}">
      <dgm:prSet/>
      <dgm:spPr/>
      <dgm:t>
        <a:bodyPr/>
        <a:lstStyle/>
        <a:p>
          <a:endParaRPr lang="ru-RU"/>
        </a:p>
      </dgm:t>
    </dgm:pt>
    <dgm:pt modelId="{93D283ED-59AD-4944-8DB8-8E92E473BD6D}" type="sibTrans" cxnId="{FD842657-C2DC-4E35-BEC3-A0AB550DF0D8}">
      <dgm:prSet/>
      <dgm:spPr/>
      <dgm:t>
        <a:bodyPr/>
        <a:lstStyle/>
        <a:p>
          <a:endParaRPr lang="ru-RU"/>
        </a:p>
      </dgm:t>
    </dgm:pt>
    <dgm:pt modelId="{6060641F-89C6-4E04-B3C2-60BA52E78D60}">
      <dgm:prSet phldrT="[Текст]"/>
      <dgm:spPr>
        <a:solidFill>
          <a:srgbClr val="00B0F0"/>
        </a:solidFill>
      </dgm:spPr>
      <dgm:t>
        <a:bodyPr/>
        <a:lstStyle/>
        <a:p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Sifatlovchi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aniqlovchi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1A1F8E-E4DF-4A81-9B7F-0E659F0DBE8D}" type="parTrans" cxnId="{FCAADE0F-165A-45EC-AB23-7ECD0E1B3497}">
      <dgm:prSet/>
      <dgm:spPr/>
      <dgm:t>
        <a:bodyPr/>
        <a:lstStyle/>
        <a:p>
          <a:endParaRPr lang="ru-RU"/>
        </a:p>
      </dgm:t>
    </dgm:pt>
    <dgm:pt modelId="{7C0E251B-C4FA-4866-A5FD-43E623C3EE52}" type="sibTrans" cxnId="{FCAADE0F-165A-45EC-AB23-7ECD0E1B3497}">
      <dgm:prSet/>
      <dgm:spPr/>
      <dgm:t>
        <a:bodyPr/>
        <a:lstStyle/>
        <a:p>
          <a:endParaRPr lang="ru-RU"/>
        </a:p>
      </dgm:t>
    </dgm:pt>
    <dgm:pt modelId="{752D42AE-AAFC-40CF-AB6F-D30F61263C96}">
      <dgm:prSet phldrT="[Текст]"/>
      <dgm:spPr>
        <a:solidFill>
          <a:srgbClr val="FF66CC"/>
        </a:solidFill>
      </dgm:spPr>
      <dgm:t>
        <a:bodyPr/>
        <a:lstStyle/>
        <a:p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Qaratqichli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aniqlovchi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dirty="0"/>
        </a:p>
      </dgm:t>
    </dgm:pt>
    <dgm:pt modelId="{4BEB2510-3F14-4109-8DB7-A442D95E0F13}" type="parTrans" cxnId="{BCDE0F77-D4A4-44FF-A11B-1CC5ACD68B01}">
      <dgm:prSet/>
      <dgm:spPr/>
      <dgm:t>
        <a:bodyPr/>
        <a:lstStyle/>
        <a:p>
          <a:endParaRPr lang="ru-RU"/>
        </a:p>
      </dgm:t>
    </dgm:pt>
    <dgm:pt modelId="{B218ABE6-F560-4E16-9B54-D9A299E0B814}" type="sibTrans" cxnId="{BCDE0F77-D4A4-44FF-A11B-1CC5ACD68B01}">
      <dgm:prSet/>
      <dgm:spPr/>
      <dgm:t>
        <a:bodyPr/>
        <a:lstStyle/>
        <a:p>
          <a:endParaRPr lang="ru-RU"/>
        </a:p>
      </dgm:t>
    </dgm:pt>
    <dgm:pt modelId="{FDEADF7E-E18E-4207-9228-9A194912C783}">
      <dgm:prSet phldrT="[Текст]"/>
      <dgm:spPr>
        <a:solidFill>
          <a:srgbClr val="00B050"/>
        </a:solidFill>
      </dgm:spPr>
      <dgm:t>
        <a:bodyPr/>
        <a:lstStyle/>
        <a:p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Izohlovchi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aniqlovchi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dirty="0"/>
        </a:p>
      </dgm:t>
    </dgm:pt>
    <dgm:pt modelId="{C5687B08-0FEE-465C-AB25-7C66508CD01C}" type="parTrans" cxnId="{F85CAF9E-C525-4318-9449-6F92E3BFFE21}">
      <dgm:prSet/>
      <dgm:spPr/>
      <dgm:t>
        <a:bodyPr/>
        <a:lstStyle/>
        <a:p>
          <a:endParaRPr lang="ru-RU"/>
        </a:p>
      </dgm:t>
    </dgm:pt>
    <dgm:pt modelId="{5F9C3C9E-868A-4D3B-B2A8-9D22FFBF0B8C}" type="sibTrans" cxnId="{F85CAF9E-C525-4318-9449-6F92E3BFFE21}">
      <dgm:prSet/>
      <dgm:spPr/>
      <dgm:t>
        <a:bodyPr/>
        <a:lstStyle/>
        <a:p>
          <a:endParaRPr lang="ru-RU"/>
        </a:p>
      </dgm:t>
    </dgm:pt>
    <dgm:pt modelId="{5D535663-0472-4ADF-9070-D5205CB9D68F}" type="pres">
      <dgm:prSet presAssocID="{AF8CFB4E-6F66-44E1-9F94-5AA591EBA85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101A700-E760-4D36-BEAA-00DCC4F4C94A}" type="pres">
      <dgm:prSet presAssocID="{3A420F01-972E-452B-A0FF-D5AAF40CC32D}" presName="hierRoot1" presStyleCnt="0">
        <dgm:presLayoutVars>
          <dgm:hierBranch val="init"/>
        </dgm:presLayoutVars>
      </dgm:prSet>
      <dgm:spPr/>
    </dgm:pt>
    <dgm:pt modelId="{F8B7E07D-5717-44BB-8220-43C384B99811}" type="pres">
      <dgm:prSet presAssocID="{3A420F01-972E-452B-A0FF-D5AAF40CC32D}" presName="rootComposite1" presStyleCnt="0"/>
      <dgm:spPr/>
    </dgm:pt>
    <dgm:pt modelId="{B48013D5-E254-46CB-909B-1958BDCF2E36}" type="pres">
      <dgm:prSet presAssocID="{3A420F01-972E-452B-A0FF-D5AAF40CC32D}" presName="rootText1" presStyleLbl="node0" presStyleIdx="0" presStyleCnt="1" custScaleX="109731" custScaleY="1195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28C896-2B65-4E7C-9019-5EB175706A91}" type="pres">
      <dgm:prSet presAssocID="{3A420F01-972E-452B-A0FF-D5AAF40CC32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C1C5FDB-3714-484B-ACE0-5B1E072821A1}" type="pres">
      <dgm:prSet presAssocID="{3A420F01-972E-452B-A0FF-D5AAF40CC32D}" presName="hierChild2" presStyleCnt="0"/>
      <dgm:spPr/>
    </dgm:pt>
    <dgm:pt modelId="{D42FEE83-8911-44D3-A973-DD11865262EE}" type="pres">
      <dgm:prSet presAssocID="{261A1F8E-E4DF-4A81-9B7F-0E659F0DBE8D}" presName="Name37" presStyleLbl="parChTrans1D2" presStyleIdx="0" presStyleCnt="3"/>
      <dgm:spPr/>
      <dgm:t>
        <a:bodyPr/>
        <a:lstStyle/>
        <a:p>
          <a:endParaRPr lang="ru-RU"/>
        </a:p>
      </dgm:t>
    </dgm:pt>
    <dgm:pt modelId="{B93F0A25-375C-406F-AC9C-3FCC75D57CCB}" type="pres">
      <dgm:prSet presAssocID="{6060641F-89C6-4E04-B3C2-60BA52E78D60}" presName="hierRoot2" presStyleCnt="0">
        <dgm:presLayoutVars>
          <dgm:hierBranch val="init"/>
        </dgm:presLayoutVars>
      </dgm:prSet>
      <dgm:spPr/>
    </dgm:pt>
    <dgm:pt modelId="{8E1D8659-51A2-4EC3-83B5-5C43A964C515}" type="pres">
      <dgm:prSet presAssocID="{6060641F-89C6-4E04-B3C2-60BA52E78D60}" presName="rootComposite" presStyleCnt="0"/>
      <dgm:spPr/>
    </dgm:pt>
    <dgm:pt modelId="{E211652B-5C64-48EC-93E8-C3B0A5903441}" type="pres">
      <dgm:prSet presAssocID="{6060641F-89C6-4E04-B3C2-60BA52E78D60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CC6B94-9544-4993-84FA-97DA52A716FD}" type="pres">
      <dgm:prSet presAssocID="{6060641F-89C6-4E04-B3C2-60BA52E78D60}" presName="rootConnector" presStyleLbl="node2" presStyleIdx="0" presStyleCnt="3"/>
      <dgm:spPr/>
      <dgm:t>
        <a:bodyPr/>
        <a:lstStyle/>
        <a:p>
          <a:endParaRPr lang="ru-RU"/>
        </a:p>
      </dgm:t>
    </dgm:pt>
    <dgm:pt modelId="{B4FC6FFE-BAC0-4BD1-86B9-6E3EA58E0D35}" type="pres">
      <dgm:prSet presAssocID="{6060641F-89C6-4E04-B3C2-60BA52E78D60}" presName="hierChild4" presStyleCnt="0"/>
      <dgm:spPr/>
    </dgm:pt>
    <dgm:pt modelId="{11E035D9-899B-4185-B039-7AC7A2BDD0D2}" type="pres">
      <dgm:prSet presAssocID="{6060641F-89C6-4E04-B3C2-60BA52E78D60}" presName="hierChild5" presStyleCnt="0"/>
      <dgm:spPr/>
    </dgm:pt>
    <dgm:pt modelId="{F7C1542B-B59E-4E9F-ACC4-A63F5E0F1542}" type="pres">
      <dgm:prSet presAssocID="{4BEB2510-3F14-4109-8DB7-A442D95E0F13}" presName="Name37" presStyleLbl="parChTrans1D2" presStyleIdx="1" presStyleCnt="3"/>
      <dgm:spPr/>
      <dgm:t>
        <a:bodyPr/>
        <a:lstStyle/>
        <a:p>
          <a:endParaRPr lang="ru-RU"/>
        </a:p>
      </dgm:t>
    </dgm:pt>
    <dgm:pt modelId="{056216B0-674B-4653-88BD-A66B5C827800}" type="pres">
      <dgm:prSet presAssocID="{752D42AE-AAFC-40CF-AB6F-D30F61263C96}" presName="hierRoot2" presStyleCnt="0">
        <dgm:presLayoutVars>
          <dgm:hierBranch val="init"/>
        </dgm:presLayoutVars>
      </dgm:prSet>
      <dgm:spPr/>
    </dgm:pt>
    <dgm:pt modelId="{E8B93145-0270-4D9A-BF04-D53C8C3D8B11}" type="pres">
      <dgm:prSet presAssocID="{752D42AE-AAFC-40CF-AB6F-D30F61263C96}" presName="rootComposite" presStyleCnt="0"/>
      <dgm:spPr/>
    </dgm:pt>
    <dgm:pt modelId="{915D8726-8FA1-4D28-9FF8-F2D5BFCB1A0C}" type="pres">
      <dgm:prSet presAssocID="{752D42AE-AAFC-40CF-AB6F-D30F61263C96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17A16A-6D88-4D8B-85CD-2ABD3495FD8A}" type="pres">
      <dgm:prSet presAssocID="{752D42AE-AAFC-40CF-AB6F-D30F61263C96}" presName="rootConnector" presStyleLbl="node2" presStyleIdx="1" presStyleCnt="3"/>
      <dgm:spPr/>
      <dgm:t>
        <a:bodyPr/>
        <a:lstStyle/>
        <a:p>
          <a:endParaRPr lang="ru-RU"/>
        </a:p>
      </dgm:t>
    </dgm:pt>
    <dgm:pt modelId="{3FF7AD33-5482-4FED-9204-0755A8328FF4}" type="pres">
      <dgm:prSet presAssocID="{752D42AE-AAFC-40CF-AB6F-D30F61263C96}" presName="hierChild4" presStyleCnt="0"/>
      <dgm:spPr/>
    </dgm:pt>
    <dgm:pt modelId="{9D042482-210F-47DE-84E5-C6442D10977A}" type="pres">
      <dgm:prSet presAssocID="{752D42AE-AAFC-40CF-AB6F-D30F61263C96}" presName="hierChild5" presStyleCnt="0"/>
      <dgm:spPr/>
    </dgm:pt>
    <dgm:pt modelId="{47131B97-33AD-4B02-90C0-D49CE28402F4}" type="pres">
      <dgm:prSet presAssocID="{C5687B08-0FEE-465C-AB25-7C66508CD01C}" presName="Name37" presStyleLbl="parChTrans1D2" presStyleIdx="2" presStyleCnt="3"/>
      <dgm:spPr/>
      <dgm:t>
        <a:bodyPr/>
        <a:lstStyle/>
        <a:p>
          <a:endParaRPr lang="ru-RU"/>
        </a:p>
      </dgm:t>
    </dgm:pt>
    <dgm:pt modelId="{41D86463-AB3F-4D94-8A4C-9BD39FF421EC}" type="pres">
      <dgm:prSet presAssocID="{FDEADF7E-E18E-4207-9228-9A194912C783}" presName="hierRoot2" presStyleCnt="0">
        <dgm:presLayoutVars>
          <dgm:hierBranch val="init"/>
        </dgm:presLayoutVars>
      </dgm:prSet>
      <dgm:spPr/>
    </dgm:pt>
    <dgm:pt modelId="{CF2E622E-6FA8-45B6-B461-CC8E49658112}" type="pres">
      <dgm:prSet presAssocID="{FDEADF7E-E18E-4207-9228-9A194912C783}" presName="rootComposite" presStyleCnt="0"/>
      <dgm:spPr/>
    </dgm:pt>
    <dgm:pt modelId="{93A47728-A8B1-447C-9B3E-98AFE31B492B}" type="pres">
      <dgm:prSet presAssocID="{FDEADF7E-E18E-4207-9228-9A194912C783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D1CB7B-632A-47E1-8729-1D041B631238}" type="pres">
      <dgm:prSet presAssocID="{FDEADF7E-E18E-4207-9228-9A194912C783}" presName="rootConnector" presStyleLbl="node2" presStyleIdx="2" presStyleCnt="3"/>
      <dgm:spPr/>
      <dgm:t>
        <a:bodyPr/>
        <a:lstStyle/>
        <a:p>
          <a:endParaRPr lang="ru-RU"/>
        </a:p>
      </dgm:t>
    </dgm:pt>
    <dgm:pt modelId="{4E33A17B-1E24-4723-93AA-B0C4750328BF}" type="pres">
      <dgm:prSet presAssocID="{FDEADF7E-E18E-4207-9228-9A194912C783}" presName="hierChild4" presStyleCnt="0"/>
      <dgm:spPr/>
    </dgm:pt>
    <dgm:pt modelId="{A91AEEA0-B57D-43AE-B7FB-1BDCA71B065E}" type="pres">
      <dgm:prSet presAssocID="{FDEADF7E-E18E-4207-9228-9A194912C783}" presName="hierChild5" presStyleCnt="0"/>
      <dgm:spPr/>
    </dgm:pt>
    <dgm:pt modelId="{3C0F279A-46DE-41BF-B48E-3782850A4B0D}" type="pres">
      <dgm:prSet presAssocID="{3A420F01-972E-452B-A0FF-D5AAF40CC32D}" presName="hierChild3" presStyleCnt="0"/>
      <dgm:spPr/>
    </dgm:pt>
  </dgm:ptLst>
  <dgm:cxnLst>
    <dgm:cxn modelId="{2D622A77-0BC8-4A9B-BCD9-C48701D0BCD5}" type="presOf" srcId="{6060641F-89C6-4E04-B3C2-60BA52E78D60}" destId="{48CC6B94-9544-4993-84FA-97DA52A716FD}" srcOrd="1" destOrd="0" presId="urn:microsoft.com/office/officeart/2005/8/layout/orgChart1"/>
    <dgm:cxn modelId="{ADEF0608-284C-4E87-B874-82AD2BDCA88A}" type="presOf" srcId="{752D42AE-AAFC-40CF-AB6F-D30F61263C96}" destId="{915D8726-8FA1-4D28-9FF8-F2D5BFCB1A0C}" srcOrd="0" destOrd="0" presId="urn:microsoft.com/office/officeart/2005/8/layout/orgChart1"/>
    <dgm:cxn modelId="{0D3C90D7-B4A8-4BCD-A6B8-8CB98A013C60}" type="presOf" srcId="{3A420F01-972E-452B-A0FF-D5AAF40CC32D}" destId="{B48013D5-E254-46CB-909B-1958BDCF2E36}" srcOrd="0" destOrd="0" presId="urn:microsoft.com/office/officeart/2005/8/layout/orgChart1"/>
    <dgm:cxn modelId="{2B08FC19-852E-4B00-9749-EEF60C9E6E03}" type="presOf" srcId="{6060641F-89C6-4E04-B3C2-60BA52E78D60}" destId="{E211652B-5C64-48EC-93E8-C3B0A5903441}" srcOrd="0" destOrd="0" presId="urn:microsoft.com/office/officeart/2005/8/layout/orgChart1"/>
    <dgm:cxn modelId="{436352CE-FB40-4DD7-A0DD-58A67F43B4CB}" type="presOf" srcId="{C5687B08-0FEE-465C-AB25-7C66508CD01C}" destId="{47131B97-33AD-4B02-90C0-D49CE28402F4}" srcOrd="0" destOrd="0" presId="urn:microsoft.com/office/officeart/2005/8/layout/orgChart1"/>
    <dgm:cxn modelId="{FD842657-C2DC-4E35-BEC3-A0AB550DF0D8}" srcId="{AF8CFB4E-6F66-44E1-9F94-5AA591EBA85D}" destId="{3A420F01-972E-452B-A0FF-D5AAF40CC32D}" srcOrd="0" destOrd="0" parTransId="{23684133-0099-4F81-8B91-D3AA7AFBA83A}" sibTransId="{93D283ED-59AD-4944-8DB8-8E92E473BD6D}"/>
    <dgm:cxn modelId="{48A55F56-F945-48A6-A872-17A01FA91C5B}" type="presOf" srcId="{4BEB2510-3F14-4109-8DB7-A442D95E0F13}" destId="{F7C1542B-B59E-4E9F-ACC4-A63F5E0F1542}" srcOrd="0" destOrd="0" presId="urn:microsoft.com/office/officeart/2005/8/layout/orgChart1"/>
    <dgm:cxn modelId="{3ADB4819-E752-418A-BF57-3ED01229AE55}" type="presOf" srcId="{752D42AE-AAFC-40CF-AB6F-D30F61263C96}" destId="{3317A16A-6D88-4D8B-85CD-2ABD3495FD8A}" srcOrd="1" destOrd="0" presId="urn:microsoft.com/office/officeart/2005/8/layout/orgChart1"/>
    <dgm:cxn modelId="{76522D6C-ED32-41CE-91BB-A1B7131C0955}" type="presOf" srcId="{FDEADF7E-E18E-4207-9228-9A194912C783}" destId="{17D1CB7B-632A-47E1-8729-1D041B631238}" srcOrd="1" destOrd="0" presId="urn:microsoft.com/office/officeart/2005/8/layout/orgChart1"/>
    <dgm:cxn modelId="{F85CAF9E-C525-4318-9449-6F92E3BFFE21}" srcId="{3A420F01-972E-452B-A0FF-D5AAF40CC32D}" destId="{FDEADF7E-E18E-4207-9228-9A194912C783}" srcOrd="2" destOrd="0" parTransId="{C5687B08-0FEE-465C-AB25-7C66508CD01C}" sibTransId="{5F9C3C9E-868A-4D3B-B2A8-9D22FFBF0B8C}"/>
    <dgm:cxn modelId="{FCAADE0F-165A-45EC-AB23-7ECD0E1B3497}" srcId="{3A420F01-972E-452B-A0FF-D5AAF40CC32D}" destId="{6060641F-89C6-4E04-B3C2-60BA52E78D60}" srcOrd="0" destOrd="0" parTransId="{261A1F8E-E4DF-4A81-9B7F-0E659F0DBE8D}" sibTransId="{7C0E251B-C4FA-4866-A5FD-43E623C3EE52}"/>
    <dgm:cxn modelId="{BCDE0F77-D4A4-44FF-A11B-1CC5ACD68B01}" srcId="{3A420F01-972E-452B-A0FF-D5AAF40CC32D}" destId="{752D42AE-AAFC-40CF-AB6F-D30F61263C96}" srcOrd="1" destOrd="0" parTransId="{4BEB2510-3F14-4109-8DB7-A442D95E0F13}" sibTransId="{B218ABE6-F560-4E16-9B54-D9A299E0B814}"/>
    <dgm:cxn modelId="{B4B02EB5-E8F4-4F34-BD0D-36D21FE872C1}" type="presOf" srcId="{261A1F8E-E4DF-4A81-9B7F-0E659F0DBE8D}" destId="{D42FEE83-8911-44D3-A973-DD11865262EE}" srcOrd="0" destOrd="0" presId="urn:microsoft.com/office/officeart/2005/8/layout/orgChart1"/>
    <dgm:cxn modelId="{1237F1CF-95E3-4245-8F3A-967D23965E41}" type="presOf" srcId="{AF8CFB4E-6F66-44E1-9F94-5AA591EBA85D}" destId="{5D535663-0472-4ADF-9070-D5205CB9D68F}" srcOrd="0" destOrd="0" presId="urn:microsoft.com/office/officeart/2005/8/layout/orgChart1"/>
    <dgm:cxn modelId="{CA83BEA3-BBB2-4E45-BD9D-5757965765C6}" type="presOf" srcId="{FDEADF7E-E18E-4207-9228-9A194912C783}" destId="{93A47728-A8B1-447C-9B3E-98AFE31B492B}" srcOrd="0" destOrd="0" presId="urn:microsoft.com/office/officeart/2005/8/layout/orgChart1"/>
    <dgm:cxn modelId="{82082FD1-2DA4-493C-844A-7969923E488C}" type="presOf" srcId="{3A420F01-972E-452B-A0FF-D5AAF40CC32D}" destId="{DB28C896-2B65-4E7C-9019-5EB175706A91}" srcOrd="1" destOrd="0" presId="urn:microsoft.com/office/officeart/2005/8/layout/orgChart1"/>
    <dgm:cxn modelId="{224ADE61-4BB7-4DE4-A533-D3E71846BB7B}" type="presParOf" srcId="{5D535663-0472-4ADF-9070-D5205CB9D68F}" destId="{3101A700-E760-4D36-BEAA-00DCC4F4C94A}" srcOrd="0" destOrd="0" presId="urn:microsoft.com/office/officeart/2005/8/layout/orgChart1"/>
    <dgm:cxn modelId="{F46E32CC-5D09-4F70-949A-CAC07AB43045}" type="presParOf" srcId="{3101A700-E760-4D36-BEAA-00DCC4F4C94A}" destId="{F8B7E07D-5717-44BB-8220-43C384B99811}" srcOrd="0" destOrd="0" presId="urn:microsoft.com/office/officeart/2005/8/layout/orgChart1"/>
    <dgm:cxn modelId="{B3508C95-8CD3-4EC7-9D9C-FFF77F7575EE}" type="presParOf" srcId="{F8B7E07D-5717-44BB-8220-43C384B99811}" destId="{B48013D5-E254-46CB-909B-1958BDCF2E36}" srcOrd="0" destOrd="0" presId="urn:microsoft.com/office/officeart/2005/8/layout/orgChart1"/>
    <dgm:cxn modelId="{032911F0-0C73-4D92-91C0-583F1DA4366C}" type="presParOf" srcId="{F8B7E07D-5717-44BB-8220-43C384B99811}" destId="{DB28C896-2B65-4E7C-9019-5EB175706A91}" srcOrd="1" destOrd="0" presId="urn:microsoft.com/office/officeart/2005/8/layout/orgChart1"/>
    <dgm:cxn modelId="{756B34D9-2533-4AA2-9659-A6EBB753B570}" type="presParOf" srcId="{3101A700-E760-4D36-BEAA-00DCC4F4C94A}" destId="{8C1C5FDB-3714-484B-ACE0-5B1E072821A1}" srcOrd="1" destOrd="0" presId="urn:microsoft.com/office/officeart/2005/8/layout/orgChart1"/>
    <dgm:cxn modelId="{E473AF2F-9477-4224-A813-B11A454F1E78}" type="presParOf" srcId="{8C1C5FDB-3714-484B-ACE0-5B1E072821A1}" destId="{D42FEE83-8911-44D3-A973-DD11865262EE}" srcOrd="0" destOrd="0" presId="urn:microsoft.com/office/officeart/2005/8/layout/orgChart1"/>
    <dgm:cxn modelId="{BC72BAA3-F9A0-4534-96F3-E26FE75D75BE}" type="presParOf" srcId="{8C1C5FDB-3714-484B-ACE0-5B1E072821A1}" destId="{B93F0A25-375C-406F-AC9C-3FCC75D57CCB}" srcOrd="1" destOrd="0" presId="urn:microsoft.com/office/officeart/2005/8/layout/orgChart1"/>
    <dgm:cxn modelId="{331339CB-0CD5-4167-A646-5A1FEB6299E7}" type="presParOf" srcId="{B93F0A25-375C-406F-AC9C-3FCC75D57CCB}" destId="{8E1D8659-51A2-4EC3-83B5-5C43A964C515}" srcOrd="0" destOrd="0" presId="urn:microsoft.com/office/officeart/2005/8/layout/orgChart1"/>
    <dgm:cxn modelId="{F6A4993B-67E4-4383-9946-BAD5AC61B0DB}" type="presParOf" srcId="{8E1D8659-51A2-4EC3-83B5-5C43A964C515}" destId="{E211652B-5C64-48EC-93E8-C3B0A5903441}" srcOrd="0" destOrd="0" presId="urn:microsoft.com/office/officeart/2005/8/layout/orgChart1"/>
    <dgm:cxn modelId="{3DF2C4CD-C46E-48AA-97E8-9CE3959BDBB9}" type="presParOf" srcId="{8E1D8659-51A2-4EC3-83B5-5C43A964C515}" destId="{48CC6B94-9544-4993-84FA-97DA52A716FD}" srcOrd="1" destOrd="0" presId="urn:microsoft.com/office/officeart/2005/8/layout/orgChart1"/>
    <dgm:cxn modelId="{DC5DCE55-1B51-4882-B99D-10B92850DCB4}" type="presParOf" srcId="{B93F0A25-375C-406F-AC9C-3FCC75D57CCB}" destId="{B4FC6FFE-BAC0-4BD1-86B9-6E3EA58E0D35}" srcOrd="1" destOrd="0" presId="urn:microsoft.com/office/officeart/2005/8/layout/orgChart1"/>
    <dgm:cxn modelId="{455FB6E7-9823-4DB3-AC27-46C62609B34A}" type="presParOf" srcId="{B93F0A25-375C-406F-AC9C-3FCC75D57CCB}" destId="{11E035D9-899B-4185-B039-7AC7A2BDD0D2}" srcOrd="2" destOrd="0" presId="urn:microsoft.com/office/officeart/2005/8/layout/orgChart1"/>
    <dgm:cxn modelId="{25727811-523F-4779-B78D-CE3CF1C7E193}" type="presParOf" srcId="{8C1C5FDB-3714-484B-ACE0-5B1E072821A1}" destId="{F7C1542B-B59E-4E9F-ACC4-A63F5E0F1542}" srcOrd="2" destOrd="0" presId="urn:microsoft.com/office/officeart/2005/8/layout/orgChart1"/>
    <dgm:cxn modelId="{73FAA4C5-064B-41CC-A2BB-BE04DC18D117}" type="presParOf" srcId="{8C1C5FDB-3714-484B-ACE0-5B1E072821A1}" destId="{056216B0-674B-4653-88BD-A66B5C827800}" srcOrd="3" destOrd="0" presId="urn:microsoft.com/office/officeart/2005/8/layout/orgChart1"/>
    <dgm:cxn modelId="{5974E96C-B39C-491D-91D4-B3326630A7D7}" type="presParOf" srcId="{056216B0-674B-4653-88BD-A66B5C827800}" destId="{E8B93145-0270-4D9A-BF04-D53C8C3D8B11}" srcOrd="0" destOrd="0" presId="urn:microsoft.com/office/officeart/2005/8/layout/orgChart1"/>
    <dgm:cxn modelId="{CD98E0C5-5811-459D-9580-505FD18FE965}" type="presParOf" srcId="{E8B93145-0270-4D9A-BF04-D53C8C3D8B11}" destId="{915D8726-8FA1-4D28-9FF8-F2D5BFCB1A0C}" srcOrd="0" destOrd="0" presId="urn:microsoft.com/office/officeart/2005/8/layout/orgChart1"/>
    <dgm:cxn modelId="{F8287062-0106-4B19-A448-5C7287AC0494}" type="presParOf" srcId="{E8B93145-0270-4D9A-BF04-D53C8C3D8B11}" destId="{3317A16A-6D88-4D8B-85CD-2ABD3495FD8A}" srcOrd="1" destOrd="0" presId="urn:microsoft.com/office/officeart/2005/8/layout/orgChart1"/>
    <dgm:cxn modelId="{D372AA5B-827A-422D-B382-148D4A0932C4}" type="presParOf" srcId="{056216B0-674B-4653-88BD-A66B5C827800}" destId="{3FF7AD33-5482-4FED-9204-0755A8328FF4}" srcOrd="1" destOrd="0" presId="urn:microsoft.com/office/officeart/2005/8/layout/orgChart1"/>
    <dgm:cxn modelId="{22E49891-9849-408F-8514-4B7A6C809159}" type="presParOf" srcId="{056216B0-674B-4653-88BD-A66B5C827800}" destId="{9D042482-210F-47DE-84E5-C6442D10977A}" srcOrd="2" destOrd="0" presId="urn:microsoft.com/office/officeart/2005/8/layout/orgChart1"/>
    <dgm:cxn modelId="{F404F035-0E23-422D-8EA0-9C62CCF23629}" type="presParOf" srcId="{8C1C5FDB-3714-484B-ACE0-5B1E072821A1}" destId="{47131B97-33AD-4B02-90C0-D49CE28402F4}" srcOrd="4" destOrd="0" presId="urn:microsoft.com/office/officeart/2005/8/layout/orgChart1"/>
    <dgm:cxn modelId="{0770C14D-C347-47C6-A602-5FFBFC3D6B7A}" type="presParOf" srcId="{8C1C5FDB-3714-484B-ACE0-5B1E072821A1}" destId="{41D86463-AB3F-4D94-8A4C-9BD39FF421EC}" srcOrd="5" destOrd="0" presId="urn:microsoft.com/office/officeart/2005/8/layout/orgChart1"/>
    <dgm:cxn modelId="{27010C7E-8105-4F13-B6A6-C648B5CBA0F3}" type="presParOf" srcId="{41D86463-AB3F-4D94-8A4C-9BD39FF421EC}" destId="{CF2E622E-6FA8-45B6-B461-CC8E49658112}" srcOrd="0" destOrd="0" presId="urn:microsoft.com/office/officeart/2005/8/layout/orgChart1"/>
    <dgm:cxn modelId="{990943AD-DD32-484F-901C-2A8EC0AC1D47}" type="presParOf" srcId="{CF2E622E-6FA8-45B6-B461-CC8E49658112}" destId="{93A47728-A8B1-447C-9B3E-98AFE31B492B}" srcOrd="0" destOrd="0" presId="urn:microsoft.com/office/officeart/2005/8/layout/orgChart1"/>
    <dgm:cxn modelId="{277C3E54-1EF4-40D9-ABA9-ACA668D42A80}" type="presParOf" srcId="{CF2E622E-6FA8-45B6-B461-CC8E49658112}" destId="{17D1CB7B-632A-47E1-8729-1D041B631238}" srcOrd="1" destOrd="0" presId="urn:microsoft.com/office/officeart/2005/8/layout/orgChart1"/>
    <dgm:cxn modelId="{BB8EAB63-60C5-4463-8AE4-D9C83B91B611}" type="presParOf" srcId="{41D86463-AB3F-4D94-8A4C-9BD39FF421EC}" destId="{4E33A17B-1E24-4723-93AA-B0C4750328BF}" srcOrd="1" destOrd="0" presId="urn:microsoft.com/office/officeart/2005/8/layout/orgChart1"/>
    <dgm:cxn modelId="{3358AFA3-1FE9-4450-B4A2-B7A21D766097}" type="presParOf" srcId="{41D86463-AB3F-4D94-8A4C-9BD39FF421EC}" destId="{A91AEEA0-B57D-43AE-B7FB-1BDCA71B065E}" srcOrd="2" destOrd="0" presId="urn:microsoft.com/office/officeart/2005/8/layout/orgChart1"/>
    <dgm:cxn modelId="{73E5168E-9B0B-4EE8-B068-4BC045A0E8F8}" type="presParOf" srcId="{3101A700-E760-4D36-BEAA-00DCC4F4C94A}" destId="{3C0F279A-46DE-41BF-B48E-3782850A4B0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131B97-33AD-4B02-90C0-D49CE28402F4}">
      <dsp:nvSpPr>
        <dsp:cNvPr id="0" name=""/>
        <dsp:cNvSpPr/>
      </dsp:nvSpPr>
      <dsp:spPr>
        <a:xfrm>
          <a:off x="4055327" y="1898761"/>
          <a:ext cx="2869173" cy="497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977"/>
              </a:lnTo>
              <a:lnTo>
                <a:pt x="2869173" y="248977"/>
              </a:lnTo>
              <a:lnTo>
                <a:pt x="2869173" y="49795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C1542B-B59E-4E9F-ACC4-A63F5E0F1542}">
      <dsp:nvSpPr>
        <dsp:cNvPr id="0" name=""/>
        <dsp:cNvSpPr/>
      </dsp:nvSpPr>
      <dsp:spPr>
        <a:xfrm>
          <a:off x="4009607" y="1898761"/>
          <a:ext cx="91440" cy="4979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795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2FEE83-8911-44D3-A973-DD11865262EE}">
      <dsp:nvSpPr>
        <dsp:cNvPr id="0" name=""/>
        <dsp:cNvSpPr/>
      </dsp:nvSpPr>
      <dsp:spPr>
        <a:xfrm>
          <a:off x="1186153" y="1898761"/>
          <a:ext cx="2869173" cy="497955"/>
        </a:xfrm>
        <a:custGeom>
          <a:avLst/>
          <a:gdLst/>
          <a:ahLst/>
          <a:cxnLst/>
          <a:rect l="0" t="0" r="0" b="0"/>
          <a:pathLst>
            <a:path>
              <a:moveTo>
                <a:pt x="2869173" y="0"/>
              </a:moveTo>
              <a:lnTo>
                <a:pt x="2869173" y="248977"/>
              </a:lnTo>
              <a:lnTo>
                <a:pt x="0" y="248977"/>
              </a:lnTo>
              <a:lnTo>
                <a:pt x="0" y="49795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8013D5-E254-46CB-909B-1958BDCF2E36}">
      <dsp:nvSpPr>
        <dsp:cNvPr id="0" name=""/>
        <dsp:cNvSpPr/>
      </dsp:nvSpPr>
      <dsp:spPr>
        <a:xfrm>
          <a:off x="2754346" y="481673"/>
          <a:ext cx="2601961" cy="1417087"/>
        </a:xfrm>
        <a:prstGeom prst="rect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Aniqlovchi</a:t>
          </a:r>
          <a:r>
            <a:rPr lang="en-US" sz="3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3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54346" y="481673"/>
        <a:ext cx="2601961" cy="1417087"/>
      </dsp:txXfrm>
    </dsp:sp>
    <dsp:sp modelId="{E211652B-5C64-48EC-93E8-C3B0A5903441}">
      <dsp:nvSpPr>
        <dsp:cNvPr id="0" name=""/>
        <dsp:cNvSpPr/>
      </dsp:nvSpPr>
      <dsp:spPr>
        <a:xfrm>
          <a:off x="544" y="2396717"/>
          <a:ext cx="2371218" cy="1185609"/>
        </a:xfrm>
        <a:prstGeom prst="rect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Sifatlovchi</a:t>
          </a:r>
          <a:r>
            <a:rPr lang="en-US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5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aniqlovchi</a:t>
          </a:r>
          <a:r>
            <a:rPr lang="en-US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3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4" y="2396717"/>
        <a:ext cx="2371218" cy="1185609"/>
      </dsp:txXfrm>
    </dsp:sp>
    <dsp:sp modelId="{915D8726-8FA1-4D28-9FF8-F2D5BFCB1A0C}">
      <dsp:nvSpPr>
        <dsp:cNvPr id="0" name=""/>
        <dsp:cNvSpPr/>
      </dsp:nvSpPr>
      <dsp:spPr>
        <a:xfrm>
          <a:off x="2869718" y="2396717"/>
          <a:ext cx="2371218" cy="1185609"/>
        </a:xfrm>
        <a:prstGeom prst="rect">
          <a:avLst/>
        </a:prstGeom>
        <a:solidFill>
          <a:srgbClr val="FF66CC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Qaratqichli</a:t>
          </a:r>
          <a:r>
            <a:rPr lang="en-US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US" sz="35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aniqlovchi</a:t>
          </a:r>
          <a:r>
            <a:rPr lang="en-US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3500" kern="1200" dirty="0"/>
        </a:p>
      </dsp:txBody>
      <dsp:txXfrm>
        <a:off x="2869718" y="2396717"/>
        <a:ext cx="2371218" cy="1185609"/>
      </dsp:txXfrm>
    </dsp:sp>
    <dsp:sp modelId="{93A47728-A8B1-447C-9B3E-98AFE31B492B}">
      <dsp:nvSpPr>
        <dsp:cNvPr id="0" name=""/>
        <dsp:cNvSpPr/>
      </dsp:nvSpPr>
      <dsp:spPr>
        <a:xfrm>
          <a:off x="5738892" y="2396717"/>
          <a:ext cx="2371218" cy="1185609"/>
        </a:xfrm>
        <a:prstGeom prst="rect">
          <a:avLst/>
        </a:prstGeom>
        <a:solidFill>
          <a:srgbClr val="00B05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Izohlovchi</a:t>
          </a:r>
          <a:r>
            <a:rPr lang="en-US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US" sz="35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aniqlovchi</a:t>
          </a:r>
          <a:r>
            <a:rPr lang="en-US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3500" kern="1200" dirty="0"/>
        </a:p>
      </dsp:txBody>
      <dsp:txXfrm>
        <a:off x="5738892" y="2396717"/>
        <a:ext cx="2371218" cy="11856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261DA-2E9C-433B-A2AA-31EC04CCF677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FD3ED-3B66-4117-A4D4-CCBC856C4F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301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311F2-C6F7-4408-8A94-D7C2217BC54F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1900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D4C1E-46C9-452C-9820-5F259BFDC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40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011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22350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30592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89052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5791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95674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46208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5047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8926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2780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0191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6583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8573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0868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12376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2032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1597823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1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5137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60860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5672906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196998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9801064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1541132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3439647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4879493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8187546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896221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2693297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6448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754095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3848465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20639025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1726379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7116149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0819133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3"/>
            <a:ext cx="6858000" cy="1790700"/>
          </a:xfrm>
        </p:spPr>
        <p:txBody>
          <a:bodyPr anchor="b"/>
          <a:lstStyle>
            <a:lvl1pPr algn="ctr"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670"/>
            </a:lvl1pPr>
            <a:lvl2pPr marL="318229" indent="0" algn="ctr">
              <a:buNone/>
              <a:defRPr sz="1392"/>
            </a:lvl2pPr>
            <a:lvl3pPr marL="636459" indent="0" algn="ctr">
              <a:buNone/>
              <a:defRPr sz="1253"/>
            </a:lvl3pPr>
            <a:lvl4pPr marL="954688" indent="0" algn="ctr">
              <a:buNone/>
              <a:defRPr sz="1114"/>
            </a:lvl4pPr>
            <a:lvl5pPr marL="1272918" indent="0" algn="ctr">
              <a:buNone/>
              <a:defRPr sz="1114"/>
            </a:lvl5pPr>
            <a:lvl6pPr marL="1591147" indent="0" algn="ctr">
              <a:buNone/>
              <a:defRPr sz="1114"/>
            </a:lvl6pPr>
            <a:lvl7pPr marL="1909377" indent="0" algn="ctr">
              <a:buNone/>
              <a:defRPr sz="1114"/>
            </a:lvl7pPr>
            <a:lvl8pPr marL="2227606" indent="0" algn="ctr">
              <a:buNone/>
              <a:defRPr sz="1114"/>
            </a:lvl8pPr>
            <a:lvl9pPr marL="2545836" indent="0" algn="ctr">
              <a:buNone/>
              <a:defRPr sz="11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71768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840444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1pPr>
            <a:lvl2pPr marL="318229" indent="0">
              <a:buNone/>
              <a:defRPr sz="1392">
                <a:solidFill>
                  <a:schemeClr val="tx1">
                    <a:tint val="75000"/>
                  </a:schemeClr>
                </a:solidFill>
              </a:defRPr>
            </a:lvl2pPr>
            <a:lvl3pPr marL="636459" indent="0">
              <a:buNone/>
              <a:defRPr sz="1253">
                <a:solidFill>
                  <a:schemeClr val="tx1">
                    <a:tint val="75000"/>
                  </a:schemeClr>
                </a:solidFill>
              </a:defRPr>
            </a:lvl3pPr>
            <a:lvl4pPr marL="95468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4pPr>
            <a:lvl5pPr marL="127291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5pPr>
            <a:lvl6pPr marL="159114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6pPr>
            <a:lvl7pPr marL="190937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7pPr>
            <a:lvl8pPr marL="222760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8pPr>
            <a:lvl9pPr marL="254583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90295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44685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3"/>
            <a:ext cx="386834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7"/>
            <a:ext cx="386834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3"/>
            <a:ext cx="388739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618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53134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18457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36228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8"/>
          </a:xfrm>
        </p:spPr>
        <p:txBody>
          <a:bodyPr/>
          <a:lstStyle>
            <a:lvl1pPr>
              <a:defRPr sz="2227"/>
            </a:lvl1pPr>
            <a:lvl2pPr>
              <a:defRPr sz="1949"/>
            </a:lvl2pPr>
            <a:lvl3pPr>
              <a:defRPr sz="1670"/>
            </a:lvl3pPr>
            <a:lvl4pPr>
              <a:defRPr sz="1392"/>
            </a:lvl4pPr>
            <a:lvl5pPr>
              <a:defRPr sz="1392"/>
            </a:lvl5pPr>
            <a:lvl6pPr>
              <a:defRPr sz="1392"/>
            </a:lvl6pPr>
            <a:lvl7pPr>
              <a:defRPr sz="1392"/>
            </a:lvl7pPr>
            <a:lvl8pPr>
              <a:defRPr sz="1392"/>
            </a:lvl8pPr>
            <a:lvl9pPr>
              <a:defRPr sz="139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174208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8"/>
          </a:xfrm>
        </p:spPr>
        <p:txBody>
          <a:bodyPr anchor="t"/>
          <a:lstStyle>
            <a:lvl1pPr marL="0" indent="0">
              <a:buNone/>
              <a:defRPr sz="2227"/>
            </a:lvl1pPr>
            <a:lvl2pPr marL="318229" indent="0">
              <a:buNone/>
              <a:defRPr sz="1949"/>
            </a:lvl2pPr>
            <a:lvl3pPr marL="636459" indent="0">
              <a:buNone/>
              <a:defRPr sz="1670"/>
            </a:lvl3pPr>
            <a:lvl4pPr marL="954688" indent="0">
              <a:buNone/>
              <a:defRPr sz="1392"/>
            </a:lvl4pPr>
            <a:lvl5pPr marL="1272918" indent="0">
              <a:buNone/>
              <a:defRPr sz="1392"/>
            </a:lvl5pPr>
            <a:lvl6pPr marL="1591147" indent="0">
              <a:buNone/>
              <a:defRPr sz="1392"/>
            </a:lvl6pPr>
            <a:lvl7pPr marL="1909377" indent="0">
              <a:buNone/>
              <a:defRPr sz="1392"/>
            </a:lvl7pPr>
            <a:lvl8pPr marL="2227606" indent="0">
              <a:buNone/>
              <a:defRPr sz="1392"/>
            </a:lvl8pPr>
            <a:lvl9pPr marL="2545836" indent="0">
              <a:buNone/>
              <a:defRPr sz="139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5915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915987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604694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5"/>
            <a:ext cx="77724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60"/>
            <a:ext cx="64008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152581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0312"/>
          </a:xfrm>
        </p:spPr>
        <p:txBody>
          <a:bodyPr lIns="0" tIns="0" rIns="0" bIns="0"/>
          <a:lstStyle>
            <a:lvl1pPr>
              <a:defRPr sz="117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8868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163185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6914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5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5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2998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1211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18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4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6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1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4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6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8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7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4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6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4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6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74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72451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119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532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5782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6563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1881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1374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65094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169150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8595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423440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51531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01097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232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3344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95761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118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386702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141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286927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121348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629546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896167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483455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999320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4478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57137" indent="-185711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32630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13896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77873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66424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99408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87630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942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85124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80499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728134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495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42851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941696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903046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708284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033816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539302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44809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220347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772327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923980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4" y="1597823"/>
            <a:ext cx="7772401" cy="1102519"/>
          </a:xfrm>
        </p:spPr>
        <p:txBody>
          <a:bodyPr>
            <a:normAutofit/>
          </a:bodyPr>
          <a:lstStyle>
            <a:lvl1pPr>
              <a:defRPr sz="192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2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6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9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6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3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9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86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12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3032236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530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301246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180735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55139" indent="-132672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61980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44933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8045442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01397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287128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80318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6"/>
            <a:ext cx="3811588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80318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6"/>
            <a:ext cx="3813174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088743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162631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62631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4556873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2177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137518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59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590258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6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6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8191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6991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2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5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9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1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2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5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7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9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8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2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5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9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2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5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9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7045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6491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793668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92483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1646870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824096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75620420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786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2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5"/>
            <a:ext cx="3811588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14402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5"/>
            <a:ext cx="3813174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18210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758468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32408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291654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551994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0422605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3538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7465625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9883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5427613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69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096715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096715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275525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1870158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3193035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6725439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8452313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130485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1590395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9020186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6165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598120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354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1" Type="http://schemas.openxmlformats.org/officeDocument/2006/relationships/hyperlink" Target="https://twitter.com/" TargetMode="Externa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hyperlink" Target="https://www.facebook.com/" TargetMode="Externa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70.xml"/><Relationship Id="rId18" Type="http://schemas.openxmlformats.org/officeDocument/2006/relationships/slideLayout" Target="../slideLayouts/slideLayout75.xml"/><Relationship Id="rId26" Type="http://schemas.openxmlformats.org/officeDocument/2006/relationships/slideLayout" Target="../slideLayouts/slideLayout83.xml"/><Relationship Id="rId39" Type="http://schemas.openxmlformats.org/officeDocument/2006/relationships/slideLayout" Target="../slideLayouts/slideLayout96.xml"/><Relationship Id="rId21" Type="http://schemas.openxmlformats.org/officeDocument/2006/relationships/slideLayout" Target="../slideLayouts/slideLayout78.xml"/><Relationship Id="rId34" Type="http://schemas.openxmlformats.org/officeDocument/2006/relationships/slideLayout" Target="../slideLayouts/slideLayout91.xml"/><Relationship Id="rId42" Type="http://schemas.openxmlformats.org/officeDocument/2006/relationships/slideLayout" Target="../slideLayouts/slideLayout99.xml"/><Relationship Id="rId47" Type="http://schemas.openxmlformats.org/officeDocument/2006/relationships/slideLayout" Target="../slideLayouts/slideLayout104.xml"/><Relationship Id="rId50" Type="http://schemas.openxmlformats.org/officeDocument/2006/relationships/slideLayout" Target="../slideLayouts/slideLayout107.xml"/><Relationship Id="rId55" Type="http://schemas.openxmlformats.org/officeDocument/2006/relationships/slideLayout" Target="../slideLayouts/slideLayout112.xml"/><Relationship Id="rId7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9.xml"/><Relationship Id="rId16" Type="http://schemas.openxmlformats.org/officeDocument/2006/relationships/slideLayout" Target="../slideLayouts/slideLayout73.xml"/><Relationship Id="rId29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68.xml"/><Relationship Id="rId24" Type="http://schemas.openxmlformats.org/officeDocument/2006/relationships/slideLayout" Target="../slideLayouts/slideLayout81.xml"/><Relationship Id="rId32" Type="http://schemas.openxmlformats.org/officeDocument/2006/relationships/slideLayout" Target="../slideLayouts/slideLayout89.xml"/><Relationship Id="rId37" Type="http://schemas.openxmlformats.org/officeDocument/2006/relationships/slideLayout" Target="../slideLayouts/slideLayout94.xml"/><Relationship Id="rId40" Type="http://schemas.openxmlformats.org/officeDocument/2006/relationships/slideLayout" Target="../slideLayouts/slideLayout97.xml"/><Relationship Id="rId45" Type="http://schemas.openxmlformats.org/officeDocument/2006/relationships/slideLayout" Target="../slideLayouts/slideLayout102.xml"/><Relationship Id="rId53" Type="http://schemas.openxmlformats.org/officeDocument/2006/relationships/slideLayout" Target="../slideLayouts/slideLayout110.xml"/><Relationship Id="rId58" Type="http://schemas.openxmlformats.org/officeDocument/2006/relationships/theme" Target="../theme/theme2.xml"/><Relationship Id="rId5" Type="http://schemas.openxmlformats.org/officeDocument/2006/relationships/slideLayout" Target="../slideLayouts/slideLayout62.xml"/><Relationship Id="rId61" Type="http://schemas.openxmlformats.org/officeDocument/2006/relationships/hyperlink" Target="https://twitter.com/" TargetMode="External"/><Relationship Id="rId19" Type="http://schemas.openxmlformats.org/officeDocument/2006/relationships/slideLayout" Target="../slideLayouts/slideLayout76.xml"/><Relationship Id="rId14" Type="http://schemas.openxmlformats.org/officeDocument/2006/relationships/slideLayout" Target="../slideLayouts/slideLayout71.xml"/><Relationship Id="rId22" Type="http://schemas.openxmlformats.org/officeDocument/2006/relationships/slideLayout" Target="../slideLayouts/slideLayout79.xml"/><Relationship Id="rId27" Type="http://schemas.openxmlformats.org/officeDocument/2006/relationships/slideLayout" Target="../slideLayouts/slideLayout84.xml"/><Relationship Id="rId30" Type="http://schemas.openxmlformats.org/officeDocument/2006/relationships/slideLayout" Target="../slideLayouts/slideLayout87.xml"/><Relationship Id="rId35" Type="http://schemas.openxmlformats.org/officeDocument/2006/relationships/slideLayout" Target="../slideLayouts/slideLayout92.xml"/><Relationship Id="rId43" Type="http://schemas.openxmlformats.org/officeDocument/2006/relationships/slideLayout" Target="../slideLayouts/slideLayout100.xml"/><Relationship Id="rId48" Type="http://schemas.openxmlformats.org/officeDocument/2006/relationships/slideLayout" Target="../slideLayouts/slideLayout105.xml"/><Relationship Id="rId56" Type="http://schemas.openxmlformats.org/officeDocument/2006/relationships/slideLayout" Target="../slideLayouts/slideLayout113.xml"/><Relationship Id="rId8" Type="http://schemas.openxmlformats.org/officeDocument/2006/relationships/slideLayout" Target="../slideLayouts/slideLayout65.xml"/><Relationship Id="rId51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9.xml"/><Relationship Id="rId17" Type="http://schemas.openxmlformats.org/officeDocument/2006/relationships/slideLayout" Target="../slideLayouts/slideLayout74.xml"/><Relationship Id="rId25" Type="http://schemas.openxmlformats.org/officeDocument/2006/relationships/slideLayout" Target="../slideLayouts/slideLayout82.xml"/><Relationship Id="rId33" Type="http://schemas.openxmlformats.org/officeDocument/2006/relationships/slideLayout" Target="../slideLayouts/slideLayout90.xml"/><Relationship Id="rId38" Type="http://schemas.openxmlformats.org/officeDocument/2006/relationships/slideLayout" Target="../slideLayouts/slideLayout95.xml"/><Relationship Id="rId46" Type="http://schemas.openxmlformats.org/officeDocument/2006/relationships/slideLayout" Target="../slideLayouts/slideLayout103.xml"/><Relationship Id="rId59" Type="http://schemas.openxmlformats.org/officeDocument/2006/relationships/hyperlink" Target="https://www.facebook.com/" TargetMode="External"/><Relationship Id="rId20" Type="http://schemas.openxmlformats.org/officeDocument/2006/relationships/slideLayout" Target="../slideLayouts/slideLayout77.xml"/><Relationship Id="rId41" Type="http://schemas.openxmlformats.org/officeDocument/2006/relationships/slideLayout" Target="../slideLayouts/slideLayout98.xml"/><Relationship Id="rId54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5" Type="http://schemas.openxmlformats.org/officeDocument/2006/relationships/slideLayout" Target="../slideLayouts/slideLayout72.xml"/><Relationship Id="rId23" Type="http://schemas.openxmlformats.org/officeDocument/2006/relationships/slideLayout" Target="../slideLayouts/slideLayout80.xml"/><Relationship Id="rId28" Type="http://schemas.openxmlformats.org/officeDocument/2006/relationships/slideLayout" Target="../slideLayouts/slideLayout85.xml"/><Relationship Id="rId36" Type="http://schemas.openxmlformats.org/officeDocument/2006/relationships/slideLayout" Target="../slideLayouts/slideLayout93.xml"/><Relationship Id="rId49" Type="http://schemas.openxmlformats.org/officeDocument/2006/relationships/slideLayout" Target="../slideLayouts/slideLayout106.xml"/><Relationship Id="rId57" Type="http://schemas.openxmlformats.org/officeDocument/2006/relationships/slideLayout" Target="../slideLayouts/slideLayout114.xml"/><Relationship Id="rId10" Type="http://schemas.openxmlformats.org/officeDocument/2006/relationships/slideLayout" Target="../slideLayouts/slideLayout67.xml"/><Relationship Id="rId31" Type="http://schemas.openxmlformats.org/officeDocument/2006/relationships/slideLayout" Target="../slideLayouts/slideLayout88.xml"/><Relationship Id="rId44" Type="http://schemas.openxmlformats.org/officeDocument/2006/relationships/slideLayout" Target="../slideLayouts/slideLayout101.xml"/><Relationship Id="rId52" Type="http://schemas.openxmlformats.org/officeDocument/2006/relationships/slideLayout" Target="../slideLayouts/slideLayout109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2.xml"/><Relationship Id="rId3" Type="http://schemas.openxmlformats.org/officeDocument/2006/relationships/slideLayout" Target="../slideLayouts/slideLayout117.xml"/><Relationship Id="rId7" Type="http://schemas.openxmlformats.org/officeDocument/2006/relationships/slideLayout" Target="../slideLayouts/slideLayout1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16.xml"/><Relationship Id="rId1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20.xml"/><Relationship Id="rId11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4.xml"/><Relationship Id="rId4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2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8.xml"/><Relationship Id="rId2" Type="http://schemas.openxmlformats.org/officeDocument/2006/relationships/slideLayout" Target="../slideLayouts/slideLayout127.xml"/><Relationship Id="rId1" Type="http://schemas.openxmlformats.org/officeDocument/2006/relationships/slideLayout" Target="../slideLayouts/slideLayout12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1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4" y="4727516"/>
            <a:ext cx="1620957" cy="230820"/>
          </a:xfrm>
          <a:prstGeom prst="rect">
            <a:avLst/>
          </a:prstGeom>
        </p:spPr>
        <p:txBody>
          <a:bodyPr vert="horz" wrap="square" lIns="91430" tIns="45714" rIns="91430" bIns="45714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5" y="4719816"/>
            <a:ext cx="104567" cy="246221"/>
          </a:xfrm>
          <a:prstGeom prst="rect">
            <a:avLst/>
          </a:prstGeom>
        </p:spPr>
        <p:txBody>
          <a:bodyPr vert="horz" wrap="none" lIns="91430" tIns="45714" rIns="91430" bIns="45714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900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4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2" y="4790577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8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6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03" r:id="rId22"/>
    <p:sldLayoutId id="2147483704" r:id="rId23"/>
    <p:sldLayoutId id="2147483705" r:id="rId24"/>
    <p:sldLayoutId id="2147483706" r:id="rId25"/>
    <p:sldLayoutId id="2147483707" r:id="rId26"/>
    <p:sldLayoutId id="2147483708" r:id="rId27"/>
    <p:sldLayoutId id="2147483709" r:id="rId28"/>
    <p:sldLayoutId id="2147483710" r:id="rId29"/>
    <p:sldLayoutId id="2147483711" r:id="rId30"/>
    <p:sldLayoutId id="2147483712" r:id="rId31"/>
    <p:sldLayoutId id="2147483713" r:id="rId32"/>
    <p:sldLayoutId id="2147483714" r:id="rId33"/>
    <p:sldLayoutId id="2147483715" r:id="rId34"/>
    <p:sldLayoutId id="2147483716" r:id="rId35"/>
    <p:sldLayoutId id="2147483717" r:id="rId36"/>
    <p:sldLayoutId id="2147483718" r:id="rId37"/>
    <p:sldLayoutId id="2147483719" r:id="rId38"/>
    <p:sldLayoutId id="2147483720" r:id="rId39"/>
    <p:sldLayoutId id="2147483721" r:id="rId40"/>
    <p:sldLayoutId id="2147483722" r:id="rId41"/>
    <p:sldLayoutId id="2147483723" r:id="rId42"/>
    <p:sldLayoutId id="2147483724" r:id="rId43"/>
    <p:sldLayoutId id="2147483725" r:id="rId44"/>
    <p:sldLayoutId id="2147483726" r:id="rId45"/>
    <p:sldLayoutId id="2147483727" r:id="rId46"/>
    <p:sldLayoutId id="2147483728" r:id="rId47"/>
    <p:sldLayoutId id="2147483729" r:id="rId48"/>
    <p:sldLayoutId id="2147483730" r:id="rId49"/>
    <p:sldLayoutId id="2147483731" r:id="rId50"/>
    <p:sldLayoutId id="2147483732" r:id="rId51"/>
    <p:sldLayoutId id="2147483733" r:id="rId52"/>
    <p:sldLayoutId id="2147483734" r:id="rId53"/>
    <p:sldLayoutId id="2147483735" r:id="rId54"/>
    <p:sldLayoutId id="2147483736" r:id="rId55"/>
    <p:sldLayoutId id="2147483737" r:id="rId56"/>
    <p:sldLayoutId id="2147483738" r:id="rId57"/>
  </p:sldLayoutIdLst>
  <p:txStyles>
    <p:titleStyle>
      <a:lvl1pPr algn="ctr" defTabSz="914270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25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38" indent="-173013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864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290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716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24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5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3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8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4" y="914402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5" y="4760478"/>
            <a:ext cx="1620957" cy="164896"/>
          </a:xfrm>
          <a:prstGeom prst="rect">
            <a:avLst/>
          </a:prstGeom>
        </p:spPr>
        <p:txBody>
          <a:bodyPr vert="horz" wrap="square" lIns="65322" tIns="32660" rIns="65322" bIns="3266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43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6" y="4719817"/>
            <a:ext cx="104567" cy="246221"/>
          </a:xfrm>
          <a:prstGeom prst="rect">
            <a:avLst/>
          </a:prstGeom>
        </p:spPr>
        <p:txBody>
          <a:bodyPr vert="horz" wrap="none" lIns="65322" tIns="32660" rIns="65322" bIns="326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643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643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5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3" y="4790578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9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23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  <p:sldLayoutId id="2147483816" r:id="rId17"/>
    <p:sldLayoutId id="2147483817" r:id="rId18"/>
    <p:sldLayoutId id="2147483818" r:id="rId19"/>
    <p:sldLayoutId id="2147483819" r:id="rId20"/>
    <p:sldLayoutId id="2147483820" r:id="rId21"/>
    <p:sldLayoutId id="2147483821" r:id="rId22"/>
    <p:sldLayoutId id="2147483822" r:id="rId23"/>
    <p:sldLayoutId id="2147483823" r:id="rId24"/>
    <p:sldLayoutId id="2147483824" r:id="rId25"/>
    <p:sldLayoutId id="2147483825" r:id="rId26"/>
    <p:sldLayoutId id="2147483826" r:id="rId27"/>
    <p:sldLayoutId id="2147483827" r:id="rId28"/>
    <p:sldLayoutId id="2147483828" r:id="rId29"/>
    <p:sldLayoutId id="2147483829" r:id="rId30"/>
    <p:sldLayoutId id="2147483830" r:id="rId31"/>
    <p:sldLayoutId id="2147483831" r:id="rId32"/>
    <p:sldLayoutId id="2147483832" r:id="rId33"/>
    <p:sldLayoutId id="2147483833" r:id="rId34"/>
    <p:sldLayoutId id="2147483834" r:id="rId35"/>
    <p:sldLayoutId id="2147483835" r:id="rId36"/>
    <p:sldLayoutId id="2147483836" r:id="rId37"/>
    <p:sldLayoutId id="2147483837" r:id="rId38"/>
    <p:sldLayoutId id="2147483838" r:id="rId39"/>
    <p:sldLayoutId id="2147483839" r:id="rId40"/>
    <p:sldLayoutId id="2147483840" r:id="rId41"/>
    <p:sldLayoutId id="2147483841" r:id="rId42"/>
    <p:sldLayoutId id="2147483842" r:id="rId43"/>
    <p:sldLayoutId id="2147483843" r:id="rId44"/>
    <p:sldLayoutId id="2147483844" r:id="rId45"/>
    <p:sldLayoutId id="2147483845" r:id="rId46"/>
    <p:sldLayoutId id="2147483846" r:id="rId47"/>
    <p:sldLayoutId id="2147483847" r:id="rId48"/>
    <p:sldLayoutId id="2147483848" r:id="rId49"/>
    <p:sldLayoutId id="2147483849" r:id="rId50"/>
    <p:sldLayoutId id="2147483850" r:id="rId51"/>
    <p:sldLayoutId id="2147483851" r:id="rId52"/>
    <p:sldLayoutId id="2147483852" r:id="rId53"/>
    <p:sldLayoutId id="2147483853" r:id="rId54"/>
    <p:sldLayoutId id="2147483854" r:id="rId55"/>
    <p:sldLayoutId id="2147483855" r:id="rId56"/>
    <p:sldLayoutId id="2147483856" r:id="rId57"/>
  </p:sldLayoutIdLst>
  <p:txStyles>
    <p:titleStyle>
      <a:lvl1pPr algn="ctr" defTabSz="653154" rtl="0" eaLnBrk="1" latinLnBrk="0" hangingPunct="1">
        <a:lnSpc>
          <a:spcPct val="86000"/>
        </a:lnSpc>
        <a:spcBef>
          <a:spcPct val="0"/>
        </a:spcBef>
        <a:buNone/>
        <a:defRPr sz="1500" kern="800" spc="-29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466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072" kern="800" spc="-7">
          <a:solidFill>
            <a:schemeClr val="tx1"/>
          </a:solidFill>
          <a:latin typeface="+mn-lt"/>
          <a:ea typeface="+mn-ea"/>
          <a:cs typeface="+mn-cs"/>
        </a:defRPr>
      </a:lvl1pPr>
      <a:lvl2pPr marL="246067" indent="-123600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2pPr>
      <a:lvl3pPr marL="368533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857" kern="800">
          <a:solidFill>
            <a:schemeClr val="tx1"/>
          </a:solidFill>
          <a:latin typeface="+mn-lt"/>
          <a:ea typeface="+mn-ea"/>
          <a:cs typeface="+mn-cs"/>
        </a:defRPr>
      </a:lvl3pPr>
      <a:lvl4pPr marL="491000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4pPr>
      <a:lvl5pPr marL="613467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857" kern="800">
          <a:solidFill>
            <a:schemeClr val="tx1"/>
          </a:solidFill>
          <a:latin typeface="+mn-lt"/>
          <a:ea typeface="+mn-ea"/>
          <a:cs typeface="+mn-cs"/>
        </a:defRPr>
      </a:lvl5pPr>
      <a:lvl6pPr marL="179617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6pPr>
      <a:lvl7pPr marL="2122750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7pPr>
      <a:lvl8pPr marL="2449328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8pPr>
      <a:lvl9pPr marL="277590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1pPr>
      <a:lvl2pPr marL="326577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65315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3pPr>
      <a:lvl4pPr marL="97973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4pPr>
      <a:lvl5pPr marL="1306308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5pPr>
      <a:lvl6pPr marL="163288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6pPr>
      <a:lvl7pPr marL="1959461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7pPr>
      <a:lvl8pPr marL="2286039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8pPr>
      <a:lvl9pPr marL="2612616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12/30/2020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4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636459" rtl="0" eaLnBrk="1" latinLnBrk="0" hangingPunct="1">
        <a:lnSpc>
          <a:spcPct val="90000"/>
        </a:lnSpc>
        <a:spcBef>
          <a:spcPct val="0"/>
        </a:spcBef>
        <a:buNone/>
        <a:defRPr sz="3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115" indent="-159115" algn="l" defTabSz="636459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sz="1949" kern="1200">
          <a:solidFill>
            <a:schemeClr val="tx1"/>
          </a:solidFill>
          <a:latin typeface="+mn-lt"/>
          <a:ea typeface="+mn-ea"/>
          <a:cs typeface="+mn-cs"/>
        </a:defRPr>
      </a:lvl1pPr>
      <a:lvl2pPr marL="47734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2pPr>
      <a:lvl3pPr marL="79557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392" kern="1200">
          <a:solidFill>
            <a:schemeClr val="tx1"/>
          </a:solidFill>
          <a:latin typeface="+mn-lt"/>
          <a:ea typeface="+mn-ea"/>
          <a:cs typeface="+mn-cs"/>
        </a:defRPr>
      </a:lvl3pPr>
      <a:lvl4pPr marL="111380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43203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75026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206849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38672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70495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1pPr>
      <a:lvl2pPr marL="31822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2pPr>
      <a:lvl3pPr marL="63645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3pPr>
      <a:lvl4pPr marL="95468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27291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59114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190937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22760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54583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3" y="849895"/>
            <a:ext cx="8961724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786"/>
          </a:p>
        </p:txBody>
      </p:sp>
      <p:sp>
        <p:nvSpPr>
          <p:cNvPr id="17" name="bg object 17"/>
          <p:cNvSpPr/>
          <p:nvPr/>
        </p:nvSpPr>
        <p:spPr>
          <a:xfrm>
            <a:off x="106015" y="112803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78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6"/>
            <a:ext cx="819007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865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46408">
        <a:defRPr>
          <a:latin typeface="+mn-lt"/>
          <a:ea typeface="+mn-ea"/>
          <a:cs typeface="+mn-cs"/>
        </a:defRPr>
      </a:lvl2pPr>
      <a:lvl3pPr marL="892816">
        <a:defRPr>
          <a:latin typeface="+mn-lt"/>
          <a:ea typeface="+mn-ea"/>
          <a:cs typeface="+mn-cs"/>
        </a:defRPr>
      </a:lvl3pPr>
      <a:lvl4pPr marL="1339225">
        <a:defRPr>
          <a:latin typeface="+mn-lt"/>
          <a:ea typeface="+mn-ea"/>
          <a:cs typeface="+mn-cs"/>
        </a:defRPr>
      </a:lvl4pPr>
      <a:lvl5pPr marL="1785633">
        <a:defRPr>
          <a:latin typeface="+mn-lt"/>
          <a:ea typeface="+mn-ea"/>
          <a:cs typeface="+mn-cs"/>
        </a:defRPr>
      </a:lvl5pPr>
      <a:lvl6pPr marL="2232042">
        <a:defRPr>
          <a:latin typeface="+mn-lt"/>
          <a:ea typeface="+mn-ea"/>
          <a:cs typeface="+mn-cs"/>
        </a:defRPr>
      </a:lvl6pPr>
      <a:lvl7pPr marL="2678449">
        <a:defRPr>
          <a:latin typeface="+mn-lt"/>
          <a:ea typeface="+mn-ea"/>
          <a:cs typeface="+mn-cs"/>
        </a:defRPr>
      </a:lvl7pPr>
      <a:lvl8pPr marL="3124858">
        <a:defRPr>
          <a:latin typeface="+mn-lt"/>
          <a:ea typeface="+mn-ea"/>
          <a:cs typeface="+mn-cs"/>
        </a:defRPr>
      </a:lvl8pPr>
      <a:lvl9pPr marL="357126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46408">
        <a:defRPr>
          <a:latin typeface="+mn-lt"/>
          <a:ea typeface="+mn-ea"/>
          <a:cs typeface="+mn-cs"/>
        </a:defRPr>
      </a:lvl2pPr>
      <a:lvl3pPr marL="892816">
        <a:defRPr>
          <a:latin typeface="+mn-lt"/>
          <a:ea typeface="+mn-ea"/>
          <a:cs typeface="+mn-cs"/>
        </a:defRPr>
      </a:lvl3pPr>
      <a:lvl4pPr marL="1339225">
        <a:defRPr>
          <a:latin typeface="+mn-lt"/>
          <a:ea typeface="+mn-ea"/>
          <a:cs typeface="+mn-cs"/>
        </a:defRPr>
      </a:lvl4pPr>
      <a:lvl5pPr marL="1785633">
        <a:defRPr>
          <a:latin typeface="+mn-lt"/>
          <a:ea typeface="+mn-ea"/>
          <a:cs typeface="+mn-cs"/>
        </a:defRPr>
      </a:lvl5pPr>
      <a:lvl6pPr marL="2232042">
        <a:defRPr>
          <a:latin typeface="+mn-lt"/>
          <a:ea typeface="+mn-ea"/>
          <a:cs typeface="+mn-cs"/>
        </a:defRPr>
      </a:lvl6pPr>
      <a:lvl7pPr marL="2678449">
        <a:defRPr>
          <a:latin typeface="+mn-lt"/>
          <a:ea typeface="+mn-ea"/>
          <a:cs typeface="+mn-cs"/>
        </a:defRPr>
      </a:lvl7pPr>
      <a:lvl8pPr marL="3124858">
        <a:defRPr>
          <a:latin typeface="+mn-lt"/>
          <a:ea typeface="+mn-ea"/>
          <a:cs typeface="+mn-cs"/>
        </a:defRPr>
      </a:lvl8pPr>
      <a:lvl9pPr marL="357126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1"/>
            <a:ext cx="9143999" cy="123660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7315" y="190296"/>
            <a:ext cx="4124783" cy="808327"/>
          </a:xfrm>
          <a:prstGeom prst="rect">
            <a:avLst/>
          </a:prstGeom>
        </p:spPr>
        <p:txBody>
          <a:bodyPr vert="horz" wrap="square" lIns="0" tIns="16539" rIns="0" bIns="0" rtlCol="0" anchor="ctr">
            <a:spAutoFit/>
          </a:bodyPr>
          <a:lstStyle/>
          <a:p>
            <a:pPr marL="14382" algn="l">
              <a:lnSpc>
                <a:spcPct val="100000"/>
              </a:lnSpc>
              <a:spcBef>
                <a:spcPts val="129"/>
              </a:spcBef>
            </a:pPr>
            <a:r>
              <a:rPr lang="ru-RU" sz="5144" b="1" spc="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144" b="1" spc="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  <a:endParaRPr lang="en-US" sz="514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317889" y="1592316"/>
            <a:ext cx="8340911" cy="569973"/>
          </a:xfrm>
          <a:prstGeom prst="rect">
            <a:avLst/>
          </a:prstGeom>
        </p:spPr>
        <p:txBody>
          <a:bodyPr vert="horz" wrap="square" lIns="0" tIns="15821" rIns="0" bIns="0" rtlCol="0">
            <a:spAutoFit/>
          </a:bodyPr>
          <a:lstStyle/>
          <a:p>
            <a:pPr marL="20853" algn="ctr" defTabSz="653107">
              <a:spcBef>
                <a:spcPts val="125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ru-RU" sz="36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Arial"/>
                <a:cs typeface="Arial"/>
              </a:rPr>
              <a:t>ANIQLOVCHI</a:t>
            </a:r>
            <a:endParaRPr lang="en-US" sz="3600" b="1" i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7393153" y="135163"/>
            <a:ext cx="1424276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7393152" y="135163"/>
            <a:ext cx="1424277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7587899" y="422872"/>
            <a:ext cx="1072775" cy="449041"/>
          </a:xfrm>
          <a:prstGeom prst="rect">
            <a:avLst/>
          </a:prstGeom>
        </p:spPr>
        <p:txBody>
          <a:bodyPr vert="horz" wrap="square" lIns="0" tIns="17978" rIns="0" bIns="0" rtlCol="0">
            <a:spAutoFit/>
          </a:bodyPr>
          <a:lstStyle/>
          <a:p>
            <a:pPr defTabSz="653107">
              <a:spcBef>
                <a:spcPts val="142"/>
              </a:spcBef>
            </a:pPr>
            <a:r>
              <a:rPr lang="en-US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8</a:t>
            </a:r>
            <a:r>
              <a:rPr lang="uz-Latn-UZ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ru-RU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uz-Latn-UZ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6824" y="1545538"/>
            <a:ext cx="392124" cy="1398494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04909" y="3319796"/>
            <a:ext cx="374039" cy="139849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вектор икону книги, справочная информация, чёрный, книга PNG и вектор пнг  для бесплатной загруз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519" y="2873966"/>
            <a:ext cx="2228724" cy="19971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4369" y="2903625"/>
            <a:ext cx="1967505" cy="19675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216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ANIQLOVCHINING IFODALANISHI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8779" y="1035744"/>
            <a:ext cx="2129883" cy="74713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с двумя усеченными противолежащими углами 4"/>
          <p:cNvSpPr/>
          <p:nvPr/>
        </p:nvSpPr>
        <p:spPr>
          <a:xfrm>
            <a:off x="2515151" y="986629"/>
            <a:ext cx="6276251" cy="1374180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Kumush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qishdan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zumrad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bahordan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qolishmaydi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kuzning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ziynati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8778" y="2019405"/>
            <a:ext cx="2129884" cy="1226635"/>
          </a:xfrm>
          <a:prstGeom prst="roundRect">
            <a:avLst/>
          </a:prstGeom>
          <a:solidFill>
            <a:srgbClr val="FFCC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Olmosh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с двумя усеченными противолежащими углами 9"/>
          <p:cNvSpPr/>
          <p:nvPr/>
        </p:nvSpPr>
        <p:spPr>
          <a:xfrm>
            <a:off x="2687445" y="2511380"/>
            <a:ext cx="6044432" cy="800530"/>
          </a:xfrm>
          <a:prstGeom prst="snip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b="1" i="1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gulni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yoqtirasiz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8779" y="3523782"/>
            <a:ext cx="2129884" cy="1506451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Harakat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с двумя усеченными противолежащими углами 11"/>
          <p:cNvSpPr/>
          <p:nvPr/>
        </p:nvSpPr>
        <p:spPr>
          <a:xfrm>
            <a:off x="2687444" y="3523780"/>
            <a:ext cx="6155473" cy="1226635"/>
          </a:xfrm>
          <a:prstGeom prst="snip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kulib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boqishlarini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zum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unutmayman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ANIQLOVCHINING IFODALANISHI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8666" y="1139511"/>
            <a:ext cx="2129884" cy="1226635"/>
          </a:xfrm>
          <a:prstGeom prst="roundRect">
            <a:avLst/>
          </a:prstGeom>
          <a:solidFill>
            <a:srgbClr val="00206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   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с двумя усеченными противолежащими углами 9"/>
          <p:cNvSpPr/>
          <p:nvPr/>
        </p:nvSpPr>
        <p:spPr>
          <a:xfrm>
            <a:off x="2687443" y="1160244"/>
            <a:ext cx="6155473" cy="1226635"/>
          </a:xfrm>
          <a:prstGeom prst="snip2Diag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sv-SE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sv-SE" sz="3600" b="1" dirty="0">
                <a:latin typeface="Arial" panose="020B0604020202020204" pitchFamily="34" charset="0"/>
                <a:cs typeface="Arial" panose="020B0604020202020204" pitchFamily="34" charset="0"/>
              </a:rPr>
              <a:t> odamlar bundan bexabar </a:t>
            </a:r>
            <a:r>
              <a:rPr lang="sv-S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edi.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99867" y="2806564"/>
            <a:ext cx="2048683" cy="1790163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Taqlid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с двумя усеченными противолежащими углами 11"/>
          <p:cNvSpPr/>
          <p:nvPr/>
        </p:nvSpPr>
        <p:spPr>
          <a:xfrm>
            <a:off x="2817803" y="3088329"/>
            <a:ext cx="6155473" cy="1226635"/>
          </a:xfrm>
          <a:prstGeom prst="snip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Qir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tomondan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g‘ir-g‘ir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shabada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esib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turibdi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3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ESDA SAQLANG!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672764842"/>
              </p:ext>
            </p:extLst>
          </p:nvPr>
        </p:nvGraphicFramePr>
        <p:xfrm>
          <a:off x="516671" y="770407"/>
          <a:ext cx="811065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31144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124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209" y="1126273"/>
            <a:ext cx="2352908" cy="98130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Irg‘ay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43199" y="1126273"/>
            <a:ext cx="6155474" cy="98130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Yog‘ochi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qattiq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po‘sti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qizg‘ish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buta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na’matak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Namatak strengthens the heart ⋆ WWW.SAVOL-JAVOB.C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01" y="2632723"/>
            <a:ext cx="2726475" cy="177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с двумя усеченными противолежащими углами 7"/>
          <p:cNvSpPr/>
          <p:nvPr/>
        </p:nvSpPr>
        <p:spPr>
          <a:xfrm>
            <a:off x="3401122" y="2743200"/>
            <a:ext cx="5564458" cy="1663961"/>
          </a:xfrm>
          <a:prstGeom prst="snip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Na’matak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mevasi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tabobatda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ko‘plab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kasalliklarga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sifatida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foydalaniladi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910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124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209" y="1126273"/>
            <a:ext cx="2352908" cy="117412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Isilqi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iflos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44625" y="1319091"/>
            <a:ext cx="3316783" cy="981307"/>
          </a:xfrm>
          <a:prstGeom prst="round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bosgan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kir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с двумя усеченными противолежащими углами 7"/>
          <p:cNvSpPr/>
          <p:nvPr/>
        </p:nvSpPr>
        <p:spPr>
          <a:xfrm>
            <a:off x="312233" y="2619844"/>
            <a:ext cx="8519531" cy="1663961"/>
          </a:xfrm>
          <a:prstGeom prst="snip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Yuvilmagan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iflos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taomlanish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kasalliklarga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chalinishimizga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333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124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208" y="1126273"/>
            <a:ext cx="2486723" cy="117412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G‘alamis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87803" y="1222681"/>
            <a:ext cx="6155474" cy="98130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G‘iybat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fitna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qiluvchi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с двумя усеченными противолежащими углами 7"/>
          <p:cNvSpPr/>
          <p:nvPr/>
        </p:nvSpPr>
        <p:spPr>
          <a:xfrm>
            <a:off x="446049" y="2743200"/>
            <a:ext cx="8519531" cy="1663961"/>
          </a:xfrm>
          <a:prstGeom prst="snip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Senday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g‘alamislar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men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adolat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kurashdan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to‘xtamayman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09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124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19518" y="1329241"/>
            <a:ext cx="2486723" cy="86534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Abjir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17358" y="1277725"/>
            <a:ext cx="3857696" cy="94015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Epchil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chaqqon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с двумя усеченными противолежащими углами 7"/>
          <p:cNvSpPr/>
          <p:nvPr/>
        </p:nvSpPr>
        <p:spPr>
          <a:xfrm>
            <a:off x="446049" y="2743200"/>
            <a:ext cx="8519531" cy="1313645"/>
          </a:xfrm>
          <a:prstGeom prst="snip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kelinim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abjir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chiqdi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58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33244" y="0"/>
            <a:ext cx="9177244" cy="1044555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1427973"/>
            <a:endParaRPr lang="en-US" sz="3200" b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427973"/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TOPSHIRIQ:</a:t>
            </a:r>
            <a:endParaRPr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4114" y="1044555"/>
            <a:ext cx="8377775" cy="63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427973"/>
            <a:r>
              <a:rPr lang="en-US" sz="351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594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96475" y="1265895"/>
            <a:ext cx="6262857" cy="3928055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133-mashq.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Fikrlarni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muhokama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munosabatingizni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bildiring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xulosangizni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yozma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bayon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eting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08575"/>
            <a:ext cx="2921928" cy="370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95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4294" y="-98967"/>
            <a:ext cx="8941920" cy="64690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74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4294" y="-58165"/>
            <a:ext cx="8905939" cy="510561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3224" dirty="0"/>
              <a:t>BOSH BO‘LAKLAR</a:t>
            </a:r>
            <a:endParaRPr sz="3224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marR="0" lvl="0" indent="0" algn="l" defTabSz="1427973" rtl="0" eaLnBrk="1" fontAlgn="auto" latinLnBrk="0" hangingPunct="1">
              <a:lnSpc>
                <a:spcPts val="194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09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1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9333" y="1931579"/>
            <a:ext cx="5734966" cy="58849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11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en-US" sz="3224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Ikkinchi</a:t>
            </a:r>
            <a:r>
              <a:rPr kumimoji="0" lang="en-US" sz="3224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24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darajali</a:t>
            </a:r>
            <a:r>
              <a:rPr kumimoji="0" lang="en-US" sz="3224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24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bo‘laklar</a:t>
            </a:r>
            <a:endParaRPr kumimoji="0" lang="ru-RU" sz="3224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 rot="2168866">
            <a:off x="3262844" y="497297"/>
            <a:ext cx="355090" cy="787091"/>
          </a:xfrm>
          <a:prstGeom prst="downArrow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1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Стрелка вниз 10"/>
          <p:cNvSpPr/>
          <p:nvPr/>
        </p:nvSpPr>
        <p:spPr>
          <a:xfrm rot="18945853">
            <a:off x="4715087" y="463878"/>
            <a:ext cx="355090" cy="777599"/>
          </a:xfrm>
          <a:prstGeom prst="down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1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4294" y="3343681"/>
            <a:ext cx="2903651" cy="1086650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Aniqlovchi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47516" y="898788"/>
            <a:ext cx="1917365" cy="760271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57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Ega</a:t>
            </a:r>
            <a:endParaRPr kumimoji="0" lang="ru-RU" sz="3957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52282" y="898788"/>
            <a:ext cx="2043679" cy="760271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24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Kesim</a:t>
            </a:r>
            <a:endParaRPr kumimoji="0" lang="ru-RU" sz="3224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7054218">
            <a:off x="1782073" y="2754332"/>
            <a:ext cx="716880" cy="3550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1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4299271" y="2623024"/>
            <a:ext cx="355090" cy="6317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1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Стрелка вниз 12"/>
          <p:cNvSpPr/>
          <p:nvPr/>
        </p:nvSpPr>
        <p:spPr>
          <a:xfrm rot="19392599">
            <a:off x="6479903" y="2536255"/>
            <a:ext cx="355090" cy="7168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1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30720" y="3343681"/>
            <a:ext cx="2910625" cy="1175573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To‘ldiruvchi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374120" y="3288075"/>
            <a:ext cx="2048143" cy="1142255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Hol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63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6859"/>
            <a:ext cx="9144000" cy="64690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427973">
              <a:defRPr/>
            </a:pPr>
            <a:endParaRPr sz="3746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040" y="-6859"/>
            <a:ext cx="8941920" cy="691508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400" dirty="0" smtClean="0"/>
              <a:t>ANIQLOVCHI</a:t>
            </a:r>
            <a:endParaRPr sz="44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defTabSz="1427973">
              <a:lnSpc>
                <a:spcPts val="1942"/>
              </a:lnSpc>
              <a:defRPr/>
            </a:pPr>
            <a:endParaRPr lang="en-US" sz="1709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defTabSz="1427973">
              <a:defRPr/>
            </a:pPr>
            <a:endParaRPr lang="ru-RU" sz="2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01040" y="752022"/>
            <a:ext cx="8941920" cy="25887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Narsa-buyumning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rang-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tusi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mazasi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hajmi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nimaga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qarashliligini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bildirib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gapning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ifodalangan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bo‘lagini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aniqlab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darajali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bo‘lak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aniqlovchi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Выноска со стрелкой вверх 6"/>
          <p:cNvSpPr/>
          <p:nvPr/>
        </p:nvSpPr>
        <p:spPr>
          <a:xfrm>
            <a:off x="345139" y="3340775"/>
            <a:ext cx="8453722" cy="1710730"/>
          </a:xfrm>
          <a:prstGeom prst="upArrowCallou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Aqlli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bola,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a’lochi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chiroyli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Sarvarning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kitobi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080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701968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905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SO‘ROQLARI</a:t>
            </a:r>
            <a:endParaRPr lang="en-US" sz="3905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5420" y="2356906"/>
            <a:ext cx="2805815" cy="674217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6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nechanchi</a:t>
            </a:r>
            <a:r>
              <a:rPr lang="en-US" sz="3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6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5421" y="1553272"/>
            <a:ext cx="2805814" cy="68846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5420" y="3204307"/>
            <a:ext cx="2805815" cy="674288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0120" y="762224"/>
            <a:ext cx="2851115" cy="704456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5420" y="4051779"/>
            <a:ext cx="2805815" cy="66171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54569" y="4024710"/>
            <a:ext cx="4602900" cy="706877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qayerning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10687" y="3027034"/>
            <a:ext cx="3068361" cy="674288"/>
          </a:xfrm>
          <a:prstGeom prst="rect">
            <a:avLst/>
          </a:prstGeom>
          <a:solidFill>
            <a:srgbClr val="CC33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nimaning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10687" y="2079811"/>
            <a:ext cx="2729929" cy="700959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kimning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2930" y="724401"/>
            <a:ext cx="2488108" cy="197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12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6860"/>
            <a:ext cx="9144000" cy="10385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427973">
              <a:defRPr/>
            </a:pPr>
            <a:endParaRPr sz="3746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54399" y="340013"/>
            <a:ext cx="8941920" cy="568397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3600" dirty="0" smtClean="0"/>
              <a:t>ESDA SAQLANG!</a:t>
            </a:r>
            <a:endParaRPr sz="36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defTabSz="1427973">
              <a:lnSpc>
                <a:spcPts val="1942"/>
              </a:lnSpc>
              <a:defRPr/>
            </a:pPr>
            <a:endParaRPr lang="en-US" sz="1709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defTabSz="1427973">
              <a:defRPr/>
            </a:pPr>
            <a:endParaRPr lang="ru-RU" sz="2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294257" y="1260088"/>
            <a:ext cx="2198039" cy="869795"/>
          </a:xfrm>
          <a:prstGeom prst="homePlat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84868" y="1248936"/>
            <a:ext cx="6002653" cy="104786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Bahaybat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samolyot</a:t>
            </a:r>
            <a:r>
              <a:rPr lang="en-US" sz="3200" b="1" i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yerga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ohista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qo‘ndi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221774" y="2380647"/>
            <a:ext cx="2343006" cy="1182841"/>
          </a:xfrm>
          <a:prstGeom prst="homePlat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kesim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221774" y="3807888"/>
            <a:ext cx="3422946" cy="880946"/>
          </a:xfrm>
          <a:prstGeom prst="homePlat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To‘ldiruvchi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702066" y="2611874"/>
            <a:ext cx="6185455" cy="8809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Salimjon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a’lochi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</a:t>
            </a:r>
            <a:r>
              <a:rPr lang="en-US" sz="3200" b="1" i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i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902298" y="3689276"/>
            <a:ext cx="4753403" cy="106857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Ilg‘or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ishchilarga</a:t>
            </a:r>
            <a:r>
              <a:rPr lang="en-US" sz="3200" b="1" i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mukofotlar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topshirildi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02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6860"/>
            <a:ext cx="9144000" cy="10385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427973">
              <a:defRPr/>
            </a:pPr>
            <a:endParaRPr sz="3746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040" y="299782"/>
            <a:ext cx="8941920" cy="568397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3600" dirty="0" smtClean="0"/>
              <a:t>BILIB OLING!</a:t>
            </a:r>
            <a:endParaRPr sz="36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defTabSz="1427973">
              <a:lnSpc>
                <a:spcPts val="1942"/>
              </a:lnSpc>
              <a:defRPr/>
            </a:pPr>
            <a:endParaRPr lang="en-US" sz="1709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defTabSz="1427973">
              <a:defRPr/>
            </a:pPr>
            <a:endParaRPr lang="ru-RU" sz="2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221776" y="1467417"/>
            <a:ext cx="2198039" cy="869795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02067" y="1467417"/>
            <a:ext cx="6029810" cy="115560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Mehnat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faxriylari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bog‘da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uchrashdik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267052" y="3153866"/>
            <a:ext cx="2719433" cy="869795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Aniqlovchi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81974" y="3153866"/>
            <a:ext cx="5860986" cy="11863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Tadbirkor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insonning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ishlariga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havasing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keladi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61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122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9510" y="915044"/>
            <a:ext cx="88144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Hunar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birikishi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32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nodir</a:t>
            </a:r>
            <a:r>
              <a:rPr lang="en-US" sz="32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narsalardan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qimmatliroqdir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733098"/>
              </p:ext>
            </p:extLst>
          </p:nvPr>
        </p:nvGraphicFramePr>
        <p:xfrm>
          <a:off x="237237" y="2106939"/>
          <a:ext cx="8669523" cy="24079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121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1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23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38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Ajratilgan</a:t>
                      </a:r>
                      <a:r>
                        <a:rPr lang="en-US" sz="2800" b="1" baseline="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So‘rog‘i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Bog‘lanib</a:t>
                      </a:r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kelgan</a:t>
                      </a:r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bo‘lak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</a:t>
                      </a:r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turkumi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barcha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qaysi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US" sz="28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‘ldiruvchi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olmosh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nodir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qanday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to‘ldiruvchi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sifat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9781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122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9510" y="915044"/>
            <a:ext cx="88144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Tikansiz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sadafsiz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dur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mashaqqatsiz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hunar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bo‘lmas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397707"/>
              </p:ext>
            </p:extLst>
          </p:nvPr>
        </p:nvGraphicFramePr>
        <p:xfrm>
          <a:off x="139271" y="1992262"/>
          <a:ext cx="8865456" cy="296787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384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4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9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66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91851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Ajratilgan</a:t>
                      </a:r>
                      <a:r>
                        <a:rPr lang="en-US" sz="2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So‘rog‘i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Bog‘lanib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kelgan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bo‘lak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turkumi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09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tikansiz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qanday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ega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09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sadafsiz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qanday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ega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09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mashqqatsiz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qanday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ega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9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ANIQLOVCHINING IFODALANISHI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9211" y="1166334"/>
            <a:ext cx="2129883" cy="101476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Sifat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с двумя усеченными противолежащими углами 4"/>
          <p:cNvSpPr/>
          <p:nvPr/>
        </p:nvSpPr>
        <p:spPr>
          <a:xfrm>
            <a:off x="2687444" y="1126272"/>
            <a:ext cx="6155473" cy="1094887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Kumush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qishdan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zumrad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bahordan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qolishmaydi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kuzning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ziynati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9210" y="2433030"/>
            <a:ext cx="2129884" cy="1226635"/>
          </a:xfrm>
          <a:prstGeom prst="roundRect">
            <a:avLst/>
          </a:prstGeom>
          <a:solidFill>
            <a:srgbClr val="FFCC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Son  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с двумя усеченными противолежащими углами 9"/>
          <p:cNvSpPr/>
          <p:nvPr/>
        </p:nvSpPr>
        <p:spPr>
          <a:xfrm>
            <a:off x="2687444" y="2433029"/>
            <a:ext cx="6155473" cy="1079821"/>
          </a:xfrm>
          <a:prstGeom prst="snip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Shu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orada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to‘rttacha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samosval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oldinma-ketin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g‘isht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to‘kib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0362" y="3859358"/>
            <a:ext cx="2587082" cy="1170875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Sifatdosh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с двумя усеченными противолежащими углами 11"/>
          <p:cNvSpPr/>
          <p:nvPr/>
        </p:nvSpPr>
        <p:spPr>
          <a:xfrm>
            <a:off x="2787805" y="3883726"/>
            <a:ext cx="6155473" cy="1055454"/>
          </a:xfrm>
          <a:prstGeom prst="snip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nb-NO" sz="2800" b="1" dirty="0">
                <a:latin typeface="Arial" panose="020B0604020202020204" pitchFamily="34" charset="0"/>
                <a:cs typeface="Arial" panose="020B0604020202020204" pitchFamily="34" charset="0"/>
              </a:rPr>
              <a:t>Bir yil tut </a:t>
            </a:r>
            <a:r>
              <a:rPr lang="nb-NO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ekkan</a:t>
            </a:r>
            <a:r>
              <a:rPr lang="nb-NO" sz="2800" b="1" dirty="0">
                <a:latin typeface="Arial" panose="020B0604020202020204" pitchFamily="34" charset="0"/>
                <a:cs typeface="Arial" panose="020B0604020202020204" pitchFamily="34" charset="0"/>
              </a:rPr>
              <a:t> kishi yuz yil gavhar teradi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с двумя усеченными противолежащими углами 12"/>
          <p:cNvSpPr/>
          <p:nvPr/>
        </p:nvSpPr>
        <p:spPr>
          <a:xfrm>
            <a:off x="2498502" y="1126271"/>
            <a:ext cx="6344416" cy="1094887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fikrlar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yaxshilariga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joy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bo‘shatib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bermog‘i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lozim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51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3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7888</TotalTime>
  <Words>395</Words>
  <Application>Microsoft Office PowerPoint</Application>
  <PresentationFormat>Экран (16:9)</PresentationFormat>
  <Paragraphs>128</Paragraphs>
  <Slides>17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17</vt:i4>
      </vt:variant>
    </vt:vector>
  </HeadingPairs>
  <TitlesOfParts>
    <vt:vector size="27" baseType="lpstr">
      <vt:lpstr>Arial</vt:lpstr>
      <vt:lpstr>Calibri</vt:lpstr>
      <vt:lpstr>Calibri Light</vt:lpstr>
      <vt:lpstr>Open Sans</vt:lpstr>
      <vt:lpstr>Open Sans Light</vt:lpstr>
      <vt:lpstr>Wingdings</vt:lpstr>
      <vt:lpstr>1_Office Theme</vt:lpstr>
      <vt:lpstr>2_Office Theme</vt:lpstr>
      <vt:lpstr>3_Тема Office</vt:lpstr>
      <vt:lpstr>Office Theme</vt:lpstr>
      <vt:lpstr>  ONA TILI</vt:lpstr>
      <vt:lpstr>BOSH BO‘LAKLAR</vt:lpstr>
      <vt:lpstr>ANIQLOVCHI</vt:lpstr>
      <vt:lpstr>SO‘ROQLARI</vt:lpstr>
      <vt:lpstr>ESDA SAQLANG!</vt:lpstr>
      <vt:lpstr>BILIB OLING!</vt:lpstr>
      <vt:lpstr>122-topshiriq</vt:lpstr>
      <vt:lpstr>122-topshiriq</vt:lpstr>
      <vt:lpstr>ANIQLOVCHINING IFODALANISHI</vt:lpstr>
      <vt:lpstr>ANIQLOVCHINING IFODALANISHI</vt:lpstr>
      <vt:lpstr>ANIQLOVCHINING IFODALANISHI</vt:lpstr>
      <vt:lpstr>ESDA SAQLANG!</vt:lpstr>
      <vt:lpstr>124-topshiriq</vt:lpstr>
      <vt:lpstr>124-topshiriq</vt:lpstr>
      <vt:lpstr>124-topshiriq</vt:lpstr>
      <vt:lpstr>124-topshiriq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Tasviriy ifoda</dc:title>
  <dc:creator>Пользователь Windows</dc:creator>
  <cp:lastModifiedBy>Sher</cp:lastModifiedBy>
  <cp:revision>666</cp:revision>
  <cp:lastPrinted>2020-08-26T14:48:01Z</cp:lastPrinted>
  <dcterms:created xsi:type="dcterms:W3CDTF">2020-04-11T16:25:36Z</dcterms:created>
  <dcterms:modified xsi:type="dcterms:W3CDTF">2020-12-29T20:29:35Z</dcterms:modified>
</cp:coreProperties>
</file>