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theme/theme2.xml" ContentType="application/vnd.openxmlformats-officedocument.theme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theme/theme3.xml" ContentType="application/vnd.openxmlformats-officedocument.theme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theme/theme4.xml" ContentType="application/vnd.openxmlformats-officedocument.theme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1" r:id="rId1"/>
    <p:sldMasterId id="2147483799" r:id="rId2"/>
    <p:sldMasterId id="2147483900" r:id="rId3"/>
    <p:sldMasterId id="2147483913" r:id="rId4"/>
    <p:sldMasterId id="2147483919" r:id="rId5"/>
  </p:sldMasterIdLst>
  <p:notesMasterIdLst>
    <p:notesMasterId r:id="rId19"/>
  </p:notesMasterIdLst>
  <p:handoutMasterIdLst>
    <p:handoutMasterId r:id="rId20"/>
  </p:handoutMasterIdLst>
  <p:sldIdLst>
    <p:sldId id="390" r:id="rId6"/>
    <p:sldId id="475" r:id="rId7"/>
    <p:sldId id="443" r:id="rId8"/>
    <p:sldId id="473" r:id="rId9"/>
    <p:sldId id="467" r:id="rId10"/>
    <p:sldId id="453" r:id="rId11"/>
    <p:sldId id="474" r:id="rId12"/>
    <p:sldId id="471" r:id="rId13"/>
    <p:sldId id="476" r:id="rId14"/>
    <p:sldId id="477" r:id="rId15"/>
    <p:sldId id="454" r:id="rId16"/>
    <p:sldId id="472" r:id="rId17"/>
    <p:sldId id="440" r:id="rId18"/>
  </p:sldIdLst>
  <p:sldSz cx="9144000" cy="5143500" type="screen16x9"/>
  <p:notesSz cx="6735763" cy="9866313"/>
  <p:defaultTextStyle>
    <a:defPPr>
      <a:defRPr lang="en-US"/>
    </a:defPPr>
    <a:lvl1pPr marL="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66FFFF"/>
    <a:srgbClr val="FFCC99"/>
    <a:srgbClr val="FF33CC"/>
    <a:srgbClr val="FFFF99"/>
    <a:srgbClr val="99FF99"/>
    <a:srgbClr val="FFCCFF"/>
    <a:srgbClr val="CC3399"/>
    <a:srgbClr val="FF9900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Средний стиль 1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7549" autoAdjust="0"/>
  </p:normalViewPr>
  <p:slideViewPr>
    <p:cSldViewPr snapToGrid="0">
      <p:cViewPr varScale="1">
        <p:scale>
          <a:sx n="74" d="100"/>
          <a:sy n="74" d="100"/>
        </p:scale>
        <p:origin x="1206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4763" y="1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261DA-2E9C-433B-A2AA-31EC04CCF677}" type="datetimeFigureOut">
              <a:rPr lang="ru-RU" smtClean="0"/>
              <a:t>29.12.2020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371014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8FD3ED-3B66-4117-A4D4-CCBC856C4F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3019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C311F2-C6F7-4408-8A94-D7C2217BC54F}" type="datetimeFigureOut">
              <a:rPr lang="ru-RU" smtClean="0"/>
              <a:t>29.12.2020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1900"/>
            <a:ext cx="59197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4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9D4C1E-46C9-452C-9820-5F259BFDCB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0402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7011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55336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258540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9579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495453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27802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30202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922554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130592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876372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9146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24869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3" y="1597823"/>
            <a:ext cx="7772401" cy="1102519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2914651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51378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8608607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542784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542784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542784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55672906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54278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254278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21969984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54278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254278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98010646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8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3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70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8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3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7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8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3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7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71541132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8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3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70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8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3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7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8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3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7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34396476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1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5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5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48794934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1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5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5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88187546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91493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8962211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91493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326932971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4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0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4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0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64489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37540958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4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0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4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0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38484651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5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1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20639025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5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1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717263799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4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2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40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871161494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4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2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40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20819133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3"/>
            <a:ext cx="6858000" cy="1790700"/>
          </a:xfrm>
        </p:spPr>
        <p:txBody>
          <a:bodyPr anchor="b"/>
          <a:lstStyle>
            <a:lvl1pPr algn="ctr">
              <a:defRPr sz="41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670"/>
            </a:lvl1pPr>
            <a:lvl2pPr marL="318229" indent="0" algn="ctr">
              <a:buNone/>
              <a:defRPr sz="1392"/>
            </a:lvl2pPr>
            <a:lvl3pPr marL="636459" indent="0" algn="ctr">
              <a:buNone/>
              <a:defRPr sz="1253"/>
            </a:lvl3pPr>
            <a:lvl4pPr marL="954688" indent="0" algn="ctr">
              <a:buNone/>
              <a:defRPr sz="1114"/>
            </a:lvl4pPr>
            <a:lvl5pPr marL="1272918" indent="0" algn="ctr">
              <a:buNone/>
              <a:defRPr sz="1114"/>
            </a:lvl5pPr>
            <a:lvl6pPr marL="1591147" indent="0" algn="ctr">
              <a:buNone/>
              <a:defRPr sz="1114"/>
            </a:lvl6pPr>
            <a:lvl7pPr marL="1909377" indent="0" algn="ctr">
              <a:buNone/>
              <a:defRPr sz="1114"/>
            </a:lvl7pPr>
            <a:lvl8pPr marL="2227606" indent="0" algn="ctr">
              <a:buNone/>
              <a:defRPr sz="1114"/>
            </a:lvl8pPr>
            <a:lvl9pPr marL="2545836" indent="0" algn="ctr">
              <a:buNone/>
              <a:defRPr sz="1114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717681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4840444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1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670">
                <a:solidFill>
                  <a:schemeClr val="tx1">
                    <a:tint val="75000"/>
                  </a:schemeClr>
                </a:solidFill>
              </a:defRPr>
            </a:lvl1pPr>
            <a:lvl2pPr marL="318229" indent="0">
              <a:buNone/>
              <a:defRPr sz="1392">
                <a:solidFill>
                  <a:schemeClr val="tx1">
                    <a:tint val="75000"/>
                  </a:schemeClr>
                </a:solidFill>
              </a:defRPr>
            </a:lvl2pPr>
            <a:lvl3pPr marL="636459" indent="0">
              <a:buNone/>
              <a:defRPr sz="1253">
                <a:solidFill>
                  <a:schemeClr val="tx1">
                    <a:tint val="75000"/>
                  </a:schemeClr>
                </a:solidFill>
              </a:defRPr>
            </a:lvl3pPr>
            <a:lvl4pPr marL="954688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4pPr>
            <a:lvl5pPr marL="1272918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5pPr>
            <a:lvl6pPr marL="1591147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6pPr>
            <a:lvl7pPr marL="1909377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7pPr>
            <a:lvl8pPr marL="2227606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8pPr>
            <a:lvl9pPr marL="2545836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590295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0446855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260873"/>
            <a:ext cx="3868341" cy="617934"/>
          </a:xfrm>
        </p:spPr>
        <p:txBody>
          <a:bodyPr anchor="b"/>
          <a:lstStyle>
            <a:lvl1pPr marL="0" indent="0">
              <a:buNone/>
              <a:defRPr sz="1670" b="1"/>
            </a:lvl1pPr>
            <a:lvl2pPr marL="318229" indent="0">
              <a:buNone/>
              <a:defRPr sz="1392" b="1"/>
            </a:lvl2pPr>
            <a:lvl3pPr marL="636459" indent="0">
              <a:buNone/>
              <a:defRPr sz="1253" b="1"/>
            </a:lvl3pPr>
            <a:lvl4pPr marL="954688" indent="0">
              <a:buNone/>
              <a:defRPr sz="1114" b="1"/>
            </a:lvl4pPr>
            <a:lvl5pPr marL="1272918" indent="0">
              <a:buNone/>
              <a:defRPr sz="1114" b="1"/>
            </a:lvl5pPr>
            <a:lvl6pPr marL="1591147" indent="0">
              <a:buNone/>
              <a:defRPr sz="1114" b="1"/>
            </a:lvl6pPr>
            <a:lvl7pPr marL="1909377" indent="0">
              <a:buNone/>
              <a:defRPr sz="1114" b="1"/>
            </a:lvl7pPr>
            <a:lvl8pPr marL="2227606" indent="0">
              <a:buNone/>
              <a:defRPr sz="1114" b="1"/>
            </a:lvl8pPr>
            <a:lvl9pPr marL="2545836" indent="0">
              <a:buNone/>
              <a:defRPr sz="111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1878807"/>
            <a:ext cx="386834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3"/>
            <a:ext cx="3887391" cy="617934"/>
          </a:xfrm>
        </p:spPr>
        <p:txBody>
          <a:bodyPr anchor="b"/>
          <a:lstStyle>
            <a:lvl1pPr marL="0" indent="0">
              <a:buNone/>
              <a:defRPr sz="1670" b="1"/>
            </a:lvl1pPr>
            <a:lvl2pPr marL="318229" indent="0">
              <a:buNone/>
              <a:defRPr sz="1392" b="1"/>
            </a:lvl2pPr>
            <a:lvl3pPr marL="636459" indent="0">
              <a:buNone/>
              <a:defRPr sz="1253" b="1"/>
            </a:lvl3pPr>
            <a:lvl4pPr marL="954688" indent="0">
              <a:buNone/>
              <a:defRPr sz="1114" b="1"/>
            </a:lvl4pPr>
            <a:lvl5pPr marL="1272918" indent="0">
              <a:buNone/>
              <a:defRPr sz="1114" b="1"/>
            </a:lvl5pPr>
            <a:lvl6pPr marL="1591147" indent="0">
              <a:buNone/>
              <a:defRPr sz="1114" b="1"/>
            </a:lvl6pPr>
            <a:lvl7pPr marL="1909377" indent="0">
              <a:buNone/>
              <a:defRPr sz="1114" b="1"/>
            </a:lvl7pPr>
            <a:lvl8pPr marL="2227606" indent="0">
              <a:buNone/>
              <a:defRPr sz="1114" b="1"/>
            </a:lvl8pPr>
            <a:lvl9pPr marL="2545836" indent="0">
              <a:buNone/>
              <a:defRPr sz="111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7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56182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8531341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184577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536228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2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8"/>
          </a:xfrm>
        </p:spPr>
        <p:txBody>
          <a:bodyPr/>
          <a:lstStyle>
            <a:lvl1pPr>
              <a:defRPr sz="2227"/>
            </a:lvl1pPr>
            <a:lvl2pPr>
              <a:defRPr sz="1949"/>
            </a:lvl2pPr>
            <a:lvl3pPr>
              <a:defRPr sz="1670"/>
            </a:lvl3pPr>
            <a:lvl4pPr>
              <a:defRPr sz="1392"/>
            </a:lvl4pPr>
            <a:lvl5pPr>
              <a:defRPr sz="1392"/>
            </a:lvl5pPr>
            <a:lvl6pPr>
              <a:defRPr sz="1392"/>
            </a:lvl6pPr>
            <a:lvl7pPr>
              <a:defRPr sz="1392"/>
            </a:lvl7pPr>
            <a:lvl8pPr>
              <a:defRPr sz="1392"/>
            </a:lvl8pPr>
            <a:lvl9pPr>
              <a:defRPr sz="1392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14"/>
            </a:lvl1pPr>
            <a:lvl2pPr marL="318229" indent="0">
              <a:buNone/>
              <a:defRPr sz="974"/>
            </a:lvl2pPr>
            <a:lvl3pPr marL="636459" indent="0">
              <a:buNone/>
              <a:defRPr sz="835"/>
            </a:lvl3pPr>
            <a:lvl4pPr marL="954688" indent="0">
              <a:buNone/>
              <a:defRPr sz="696"/>
            </a:lvl4pPr>
            <a:lvl5pPr marL="1272918" indent="0">
              <a:buNone/>
              <a:defRPr sz="696"/>
            </a:lvl5pPr>
            <a:lvl6pPr marL="1591147" indent="0">
              <a:buNone/>
              <a:defRPr sz="696"/>
            </a:lvl6pPr>
            <a:lvl7pPr marL="1909377" indent="0">
              <a:buNone/>
              <a:defRPr sz="696"/>
            </a:lvl7pPr>
            <a:lvl8pPr marL="2227606" indent="0">
              <a:buNone/>
              <a:defRPr sz="696"/>
            </a:lvl8pPr>
            <a:lvl9pPr marL="2545836" indent="0">
              <a:buNone/>
              <a:defRPr sz="69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3174208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2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0"/>
            <a:ext cx="4629150" cy="3655218"/>
          </a:xfrm>
        </p:spPr>
        <p:txBody>
          <a:bodyPr anchor="t"/>
          <a:lstStyle>
            <a:lvl1pPr marL="0" indent="0">
              <a:buNone/>
              <a:defRPr sz="2227"/>
            </a:lvl1pPr>
            <a:lvl2pPr marL="318229" indent="0">
              <a:buNone/>
              <a:defRPr sz="1949"/>
            </a:lvl2pPr>
            <a:lvl3pPr marL="636459" indent="0">
              <a:buNone/>
              <a:defRPr sz="1670"/>
            </a:lvl3pPr>
            <a:lvl4pPr marL="954688" indent="0">
              <a:buNone/>
              <a:defRPr sz="1392"/>
            </a:lvl4pPr>
            <a:lvl5pPr marL="1272918" indent="0">
              <a:buNone/>
              <a:defRPr sz="1392"/>
            </a:lvl5pPr>
            <a:lvl6pPr marL="1591147" indent="0">
              <a:buNone/>
              <a:defRPr sz="1392"/>
            </a:lvl6pPr>
            <a:lvl7pPr marL="1909377" indent="0">
              <a:buNone/>
              <a:defRPr sz="1392"/>
            </a:lvl7pPr>
            <a:lvl8pPr marL="2227606" indent="0">
              <a:buNone/>
              <a:defRPr sz="1392"/>
            </a:lvl8pPr>
            <a:lvl9pPr marL="2545836" indent="0">
              <a:buNone/>
              <a:defRPr sz="1392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14"/>
            </a:lvl1pPr>
            <a:lvl2pPr marL="318229" indent="0">
              <a:buNone/>
              <a:defRPr sz="974"/>
            </a:lvl2pPr>
            <a:lvl3pPr marL="636459" indent="0">
              <a:buNone/>
              <a:defRPr sz="835"/>
            </a:lvl3pPr>
            <a:lvl4pPr marL="954688" indent="0">
              <a:buNone/>
              <a:defRPr sz="696"/>
            </a:lvl4pPr>
            <a:lvl5pPr marL="1272918" indent="0">
              <a:buNone/>
              <a:defRPr sz="696"/>
            </a:lvl5pPr>
            <a:lvl6pPr marL="1591147" indent="0">
              <a:buNone/>
              <a:defRPr sz="696"/>
            </a:lvl6pPr>
            <a:lvl7pPr marL="1909377" indent="0">
              <a:buNone/>
              <a:defRPr sz="696"/>
            </a:lvl7pPr>
            <a:lvl8pPr marL="2227606" indent="0">
              <a:buNone/>
              <a:defRPr sz="696"/>
            </a:lvl8pPr>
            <a:lvl9pPr marL="2545836" indent="0">
              <a:buNone/>
              <a:defRPr sz="69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65915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3915987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5604694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5"/>
            <a:ext cx="77724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60"/>
            <a:ext cx="640080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41525817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308054"/>
          </a:xfrm>
        </p:spPr>
        <p:txBody>
          <a:bodyPr lIns="0" tIns="0" rIns="0" bIns="0"/>
          <a:lstStyle>
            <a:lvl1pPr>
              <a:defRPr sz="200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3" y="1717492"/>
            <a:ext cx="7826817" cy="180312"/>
          </a:xfrm>
        </p:spPr>
        <p:txBody>
          <a:bodyPr lIns="0" tIns="0" rIns="0" bIns="0"/>
          <a:lstStyle>
            <a:lvl1pPr>
              <a:defRPr sz="117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688681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308054"/>
          </a:xfrm>
        </p:spPr>
        <p:txBody>
          <a:bodyPr lIns="0" tIns="0" rIns="0" bIns="0"/>
          <a:lstStyle>
            <a:lvl1pPr>
              <a:defRPr sz="200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1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12/29/2020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41631850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308054"/>
          </a:xfrm>
        </p:spPr>
        <p:txBody>
          <a:bodyPr lIns="0" tIns="0" rIns="0" bIns="0"/>
          <a:lstStyle>
            <a:lvl1pPr>
              <a:defRPr sz="200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12/29/2020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269143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1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5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1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5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929984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12/29/2020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112111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3"/>
            <a:ext cx="6858000" cy="1790700"/>
          </a:xfrm>
        </p:spPr>
        <p:txBody>
          <a:bodyPr anchor="b"/>
          <a:lstStyle>
            <a:lvl1pPr algn="ctr">
              <a:defRPr sz="407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630"/>
            </a:lvl1pPr>
            <a:lvl2pPr marL="310718" indent="0" algn="ctr">
              <a:buNone/>
              <a:defRPr sz="1359"/>
            </a:lvl2pPr>
            <a:lvl3pPr marL="621436" indent="0" algn="ctr">
              <a:buNone/>
              <a:defRPr sz="1224"/>
            </a:lvl3pPr>
            <a:lvl4pPr marL="932153" indent="0" algn="ctr">
              <a:buNone/>
              <a:defRPr sz="1088"/>
            </a:lvl4pPr>
            <a:lvl5pPr marL="1242872" indent="0" algn="ctr">
              <a:buNone/>
              <a:defRPr sz="1088"/>
            </a:lvl5pPr>
            <a:lvl6pPr marL="1553589" indent="0" algn="ctr">
              <a:buNone/>
              <a:defRPr sz="1088"/>
            </a:lvl6pPr>
            <a:lvl7pPr marL="1864308" indent="0" algn="ctr">
              <a:buNone/>
              <a:defRPr sz="1088"/>
            </a:lvl7pPr>
            <a:lvl8pPr marL="2175026" indent="0" algn="ctr">
              <a:buNone/>
              <a:defRPr sz="1088"/>
            </a:lvl8pPr>
            <a:lvl9pPr marL="2485744" indent="0" algn="ctr">
              <a:buNone/>
              <a:defRPr sz="1088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572671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0891639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5"/>
            <a:ext cx="7886700" cy="2139553"/>
          </a:xfrm>
        </p:spPr>
        <p:txBody>
          <a:bodyPr anchor="b"/>
          <a:lstStyle>
            <a:lvl1pPr>
              <a:defRPr sz="407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630">
                <a:solidFill>
                  <a:schemeClr val="tx1">
                    <a:tint val="75000"/>
                  </a:schemeClr>
                </a:solidFill>
              </a:defRPr>
            </a:lvl1pPr>
            <a:lvl2pPr marL="310718" indent="0">
              <a:buNone/>
              <a:defRPr sz="1359">
                <a:solidFill>
                  <a:schemeClr val="tx1">
                    <a:tint val="75000"/>
                  </a:schemeClr>
                </a:solidFill>
              </a:defRPr>
            </a:lvl2pPr>
            <a:lvl3pPr marL="621436" indent="0">
              <a:buNone/>
              <a:defRPr sz="1224">
                <a:solidFill>
                  <a:schemeClr val="tx1">
                    <a:tint val="75000"/>
                  </a:schemeClr>
                </a:solidFill>
              </a:defRPr>
            </a:lvl3pPr>
            <a:lvl4pPr marL="932153" indent="0">
              <a:buNone/>
              <a:defRPr sz="1088">
                <a:solidFill>
                  <a:schemeClr val="tx1">
                    <a:tint val="75000"/>
                  </a:schemeClr>
                </a:solidFill>
              </a:defRPr>
            </a:lvl4pPr>
            <a:lvl5pPr marL="1242872" indent="0">
              <a:buNone/>
              <a:defRPr sz="1088">
                <a:solidFill>
                  <a:schemeClr val="tx1">
                    <a:tint val="75000"/>
                  </a:schemeClr>
                </a:solidFill>
              </a:defRPr>
            </a:lvl5pPr>
            <a:lvl6pPr marL="1553589" indent="0">
              <a:buNone/>
              <a:defRPr sz="1088">
                <a:solidFill>
                  <a:schemeClr val="tx1">
                    <a:tint val="75000"/>
                  </a:schemeClr>
                </a:solidFill>
              </a:defRPr>
            </a:lvl6pPr>
            <a:lvl7pPr marL="1864308" indent="0">
              <a:buNone/>
              <a:defRPr sz="1088">
                <a:solidFill>
                  <a:schemeClr val="tx1">
                    <a:tint val="75000"/>
                  </a:schemeClr>
                </a:solidFill>
              </a:defRPr>
            </a:lvl7pPr>
            <a:lvl8pPr marL="2175026" indent="0">
              <a:buNone/>
              <a:defRPr sz="1088">
                <a:solidFill>
                  <a:schemeClr val="tx1">
                    <a:tint val="75000"/>
                  </a:schemeClr>
                </a:solidFill>
              </a:defRPr>
            </a:lvl8pPr>
            <a:lvl9pPr marL="2485744" indent="0">
              <a:buNone/>
              <a:defRPr sz="10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6681687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1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2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0364421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273844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260873"/>
            <a:ext cx="3868341" cy="617934"/>
          </a:xfrm>
        </p:spPr>
        <p:txBody>
          <a:bodyPr anchor="b"/>
          <a:lstStyle>
            <a:lvl1pPr marL="0" indent="0">
              <a:buNone/>
              <a:defRPr sz="1630" b="1"/>
            </a:lvl1pPr>
            <a:lvl2pPr marL="310718" indent="0">
              <a:buNone/>
              <a:defRPr sz="1359" b="1"/>
            </a:lvl2pPr>
            <a:lvl3pPr marL="621436" indent="0">
              <a:buNone/>
              <a:defRPr sz="1224" b="1"/>
            </a:lvl3pPr>
            <a:lvl4pPr marL="932153" indent="0">
              <a:buNone/>
              <a:defRPr sz="1088" b="1"/>
            </a:lvl4pPr>
            <a:lvl5pPr marL="1242872" indent="0">
              <a:buNone/>
              <a:defRPr sz="1088" b="1"/>
            </a:lvl5pPr>
            <a:lvl6pPr marL="1553589" indent="0">
              <a:buNone/>
              <a:defRPr sz="1088" b="1"/>
            </a:lvl6pPr>
            <a:lvl7pPr marL="1864308" indent="0">
              <a:buNone/>
              <a:defRPr sz="1088" b="1"/>
            </a:lvl7pPr>
            <a:lvl8pPr marL="2175026" indent="0">
              <a:buNone/>
              <a:defRPr sz="1088" b="1"/>
            </a:lvl8pPr>
            <a:lvl9pPr marL="2485744" indent="0">
              <a:buNone/>
              <a:defRPr sz="1088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1878808"/>
            <a:ext cx="386834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3"/>
            <a:ext cx="3887391" cy="617934"/>
          </a:xfrm>
        </p:spPr>
        <p:txBody>
          <a:bodyPr anchor="b"/>
          <a:lstStyle>
            <a:lvl1pPr marL="0" indent="0">
              <a:buNone/>
              <a:defRPr sz="1630" b="1"/>
            </a:lvl1pPr>
            <a:lvl2pPr marL="310718" indent="0">
              <a:buNone/>
              <a:defRPr sz="1359" b="1"/>
            </a:lvl2pPr>
            <a:lvl3pPr marL="621436" indent="0">
              <a:buNone/>
              <a:defRPr sz="1224" b="1"/>
            </a:lvl3pPr>
            <a:lvl4pPr marL="932153" indent="0">
              <a:buNone/>
              <a:defRPr sz="1088" b="1"/>
            </a:lvl4pPr>
            <a:lvl5pPr marL="1242872" indent="0">
              <a:buNone/>
              <a:defRPr sz="1088" b="1"/>
            </a:lvl5pPr>
            <a:lvl6pPr marL="1553589" indent="0">
              <a:buNone/>
              <a:defRPr sz="1088" b="1"/>
            </a:lvl6pPr>
            <a:lvl7pPr marL="1864308" indent="0">
              <a:buNone/>
              <a:defRPr sz="1088" b="1"/>
            </a:lvl7pPr>
            <a:lvl8pPr marL="2175026" indent="0">
              <a:buNone/>
              <a:defRPr sz="1088" b="1"/>
            </a:lvl8pPr>
            <a:lvl9pPr marL="2485744" indent="0">
              <a:buNone/>
              <a:defRPr sz="1088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8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564470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5882067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9863396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42901"/>
            <a:ext cx="2949178" cy="1200150"/>
          </a:xfrm>
        </p:spPr>
        <p:txBody>
          <a:bodyPr anchor="b"/>
          <a:lstStyle>
            <a:lvl1pPr>
              <a:defRPr sz="2175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2" y="740570"/>
            <a:ext cx="4629150" cy="3655218"/>
          </a:xfrm>
        </p:spPr>
        <p:txBody>
          <a:bodyPr/>
          <a:lstStyle>
            <a:lvl1pPr>
              <a:defRPr sz="2175"/>
            </a:lvl1pPr>
            <a:lvl2pPr>
              <a:defRPr sz="1903"/>
            </a:lvl2pPr>
            <a:lvl3pPr>
              <a:defRPr sz="1630"/>
            </a:lvl3pPr>
            <a:lvl4pPr>
              <a:defRPr sz="1359"/>
            </a:lvl4pPr>
            <a:lvl5pPr>
              <a:defRPr sz="1359"/>
            </a:lvl5pPr>
            <a:lvl6pPr>
              <a:defRPr sz="1359"/>
            </a:lvl6pPr>
            <a:lvl7pPr>
              <a:defRPr sz="1359"/>
            </a:lvl7pPr>
            <a:lvl8pPr>
              <a:defRPr sz="1359"/>
            </a:lvl8pPr>
            <a:lvl9pPr>
              <a:defRPr sz="1359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1543050"/>
            <a:ext cx="2949178" cy="2858691"/>
          </a:xfrm>
        </p:spPr>
        <p:txBody>
          <a:bodyPr/>
          <a:lstStyle>
            <a:lvl1pPr marL="0" indent="0">
              <a:buNone/>
              <a:defRPr sz="1088"/>
            </a:lvl1pPr>
            <a:lvl2pPr marL="310718" indent="0">
              <a:buNone/>
              <a:defRPr sz="951"/>
            </a:lvl2pPr>
            <a:lvl3pPr marL="621436" indent="0">
              <a:buNone/>
              <a:defRPr sz="815"/>
            </a:lvl3pPr>
            <a:lvl4pPr marL="932153" indent="0">
              <a:buNone/>
              <a:defRPr sz="679"/>
            </a:lvl4pPr>
            <a:lvl5pPr marL="1242872" indent="0">
              <a:buNone/>
              <a:defRPr sz="679"/>
            </a:lvl5pPr>
            <a:lvl6pPr marL="1553589" indent="0">
              <a:buNone/>
              <a:defRPr sz="679"/>
            </a:lvl6pPr>
            <a:lvl7pPr marL="1864308" indent="0">
              <a:buNone/>
              <a:defRPr sz="679"/>
            </a:lvl7pPr>
            <a:lvl8pPr marL="2175026" indent="0">
              <a:buNone/>
              <a:defRPr sz="679"/>
            </a:lvl8pPr>
            <a:lvl9pPr marL="2485744" indent="0">
              <a:buNone/>
              <a:defRPr sz="67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3819655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42901"/>
            <a:ext cx="2949178" cy="1200150"/>
          </a:xfrm>
        </p:spPr>
        <p:txBody>
          <a:bodyPr anchor="b"/>
          <a:lstStyle>
            <a:lvl1pPr>
              <a:defRPr sz="2175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2" y="740570"/>
            <a:ext cx="4629150" cy="3655218"/>
          </a:xfrm>
        </p:spPr>
        <p:txBody>
          <a:bodyPr anchor="t"/>
          <a:lstStyle>
            <a:lvl1pPr marL="0" indent="0">
              <a:buNone/>
              <a:defRPr sz="2175"/>
            </a:lvl1pPr>
            <a:lvl2pPr marL="310718" indent="0">
              <a:buNone/>
              <a:defRPr sz="1903"/>
            </a:lvl2pPr>
            <a:lvl3pPr marL="621436" indent="0">
              <a:buNone/>
              <a:defRPr sz="1630"/>
            </a:lvl3pPr>
            <a:lvl4pPr marL="932153" indent="0">
              <a:buNone/>
              <a:defRPr sz="1359"/>
            </a:lvl4pPr>
            <a:lvl5pPr marL="1242872" indent="0">
              <a:buNone/>
              <a:defRPr sz="1359"/>
            </a:lvl5pPr>
            <a:lvl6pPr marL="1553589" indent="0">
              <a:buNone/>
              <a:defRPr sz="1359"/>
            </a:lvl6pPr>
            <a:lvl7pPr marL="1864308" indent="0">
              <a:buNone/>
              <a:defRPr sz="1359"/>
            </a:lvl7pPr>
            <a:lvl8pPr marL="2175026" indent="0">
              <a:buNone/>
              <a:defRPr sz="1359"/>
            </a:lvl8pPr>
            <a:lvl9pPr marL="2485744" indent="0">
              <a:buNone/>
              <a:defRPr sz="1359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1543050"/>
            <a:ext cx="2949178" cy="2858691"/>
          </a:xfrm>
        </p:spPr>
        <p:txBody>
          <a:bodyPr/>
          <a:lstStyle>
            <a:lvl1pPr marL="0" indent="0">
              <a:buNone/>
              <a:defRPr sz="1088"/>
            </a:lvl1pPr>
            <a:lvl2pPr marL="310718" indent="0">
              <a:buNone/>
              <a:defRPr sz="951"/>
            </a:lvl2pPr>
            <a:lvl3pPr marL="621436" indent="0">
              <a:buNone/>
              <a:defRPr sz="815"/>
            </a:lvl3pPr>
            <a:lvl4pPr marL="932153" indent="0">
              <a:buNone/>
              <a:defRPr sz="679"/>
            </a:lvl4pPr>
            <a:lvl5pPr marL="1242872" indent="0">
              <a:buNone/>
              <a:defRPr sz="679"/>
            </a:lvl5pPr>
            <a:lvl6pPr marL="1553589" indent="0">
              <a:buNone/>
              <a:defRPr sz="679"/>
            </a:lvl6pPr>
            <a:lvl7pPr marL="1864308" indent="0">
              <a:buNone/>
              <a:defRPr sz="679"/>
            </a:lvl7pPr>
            <a:lvl8pPr marL="2175026" indent="0">
              <a:buNone/>
              <a:defRPr sz="679"/>
            </a:lvl8pPr>
            <a:lvl9pPr marL="2485744" indent="0">
              <a:buNone/>
              <a:defRPr sz="67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88702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6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218964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961860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273845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5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124332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4">
            <a:extLst>
              <a:ext uri="{FF2B5EF4-FFF2-40B4-BE49-F238E27FC236}">
                <a16:creationId xmlns:a16="http://schemas.microsoft.com/office/drawing/2014/main" id="{9B5AFF89-3325-4992-B560-90C1644A74C9}"/>
              </a:ext>
            </a:extLst>
          </p:cNvPr>
          <p:cNvSpPr/>
          <p:nvPr userDrawn="1"/>
        </p:nvSpPr>
        <p:spPr>
          <a:xfrm>
            <a:off x="0" y="0"/>
            <a:ext cx="9144000" cy="4741252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35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40000"/>
                  <a:lumOff val="60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21" tIns="25110" rIns="50221" bIns="25110" rtlCol="0" anchor="ctr">
            <a:normAutofit/>
          </a:bodyPr>
          <a:lstStyle/>
          <a:p>
            <a:pPr algn="ctr"/>
            <a:endParaRPr lang="en-US" sz="989"/>
          </a:p>
        </p:txBody>
      </p:sp>
    </p:spTree>
    <p:extLst>
      <p:ext uri="{BB962C8B-B14F-4D97-AF65-F5344CB8AC3E}">
        <p14:creationId xmlns:p14="http://schemas.microsoft.com/office/powerpoint/2010/main" val="9283410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1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4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6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8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7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1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4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6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8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7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1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4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6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8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7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1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4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6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8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7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4747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9724512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1197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05321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57828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765630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518814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137481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065094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169150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88595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423440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051531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0109729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9232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33440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9576114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01184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3867027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61417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2869277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41213485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6295462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68961672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4834558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9993208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644782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5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57137" indent="-185711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03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5326308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1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1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1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1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138969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1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1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1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1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778732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1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1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1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7664247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1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1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1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099408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0876309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9425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3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3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3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8851245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3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3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3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7804998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7281341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04959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5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42851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03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9416969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9030462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57082848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033816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55393020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448094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2203472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7723272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09239807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4" y="1597823"/>
            <a:ext cx="7772401" cy="1102519"/>
          </a:xfrm>
        </p:spPr>
        <p:txBody>
          <a:bodyPr>
            <a:normAutofit/>
          </a:bodyPr>
          <a:lstStyle>
            <a:lvl1pPr>
              <a:defRPr sz="1929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2914652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65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531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797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063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328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594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86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6126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3032236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43"/>
              </a:spcBef>
              <a:defRPr/>
            </a:lvl1pPr>
            <a:lvl2pPr>
              <a:spcBef>
                <a:spcPts val="643"/>
              </a:spcBef>
              <a:defRPr/>
            </a:lvl2pPr>
            <a:lvl3pPr>
              <a:spcBef>
                <a:spcPts val="643"/>
              </a:spcBef>
              <a:defRPr/>
            </a:lvl3pPr>
            <a:lvl4pPr>
              <a:spcBef>
                <a:spcPts val="643"/>
              </a:spcBef>
              <a:defRPr/>
            </a:lvl4pPr>
            <a:lvl5pPr>
              <a:spcBef>
                <a:spcPts val="643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5300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3012465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4" y="1089315"/>
            <a:ext cx="7772401" cy="3470673"/>
          </a:xfrm>
        </p:spPr>
        <p:txBody>
          <a:bodyPr/>
          <a:lstStyle>
            <a:lvl1pPr>
              <a:spcBef>
                <a:spcPts val="643"/>
              </a:spcBef>
              <a:defRPr/>
            </a:lvl1pPr>
            <a:lvl2pPr>
              <a:spcBef>
                <a:spcPts val="643"/>
              </a:spcBef>
              <a:defRPr/>
            </a:lvl2pPr>
            <a:lvl3pPr>
              <a:spcBef>
                <a:spcPts val="643"/>
              </a:spcBef>
              <a:defRPr/>
            </a:lvl3pPr>
            <a:lvl4pPr>
              <a:spcBef>
                <a:spcPts val="643"/>
              </a:spcBef>
              <a:defRPr/>
            </a:lvl4pPr>
            <a:lvl5pPr>
              <a:spcBef>
                <a:spcPts val="643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180735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643"/>
              </a:spcBef>
              <a:buNone/>
              <a:defRPr sz="857"/>
            </a:lvl1pPr>
            <a:lvl2pPr marL="122466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2pPr>
            <a:lvl3pPr marL="255139" indent="-132672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3pPr>
            <a:lvl4pPr marL="367399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4pPr>
            <a:lvl5pPr marL="489866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761980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4" y="1089315"/>
            <a:ext cx="7772401" cy="347067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643"/>
              </a:spcBef>
              <a:buNone/>
              <a:defRPr sz="857"/>
            </a:lvl1pPr>
            <a:lvl2pPr marL="122466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2pPr>
            <a:lvl3pPr marL="244933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3pPr>
            <a:lvl4pPr marL="367399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4pPr>
            <a:lvl5pPr marL="489866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8045442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4" y="1089317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7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97013972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4" y="914401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1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5287128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80318"/>
            <a:ext cx="3811588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6"/>
            <a:ext cx="3811588" cy="3424408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980318"/>
            <a:ext cx="3813174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170216"/>
            <a:ext cx="3813174" cy="3424408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30887437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162631"/>
            <a:ext cx="3811588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0"/>
            <a:ext cx="3811588" cy="3276624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62631"/>
            <a:ext cx="3813174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352530"/>
            <a:ext cx="3813174" cy="3276624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45568736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0217746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137518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4592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590258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1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6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1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6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88191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6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26991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2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5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7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9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8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1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2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5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7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9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8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1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2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5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7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9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8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1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2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5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7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9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8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77045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2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4364917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72">
          <p15:clr>
            <a:srgbClr val="FBAE40"/>
          </p15:clr>
        </p15:guide>
        <p15:guide id="2" pos="1768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2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7936687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72">
          <p15:clr>
            <a:srgbClr val="FBAE40"/>
          </p15:clr>
        </p15:guide>
        <p15:guide id="2" pos="1768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492483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16468707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4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824096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4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756204209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47865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2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5"/>
            <a:ext cx="3811588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914402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170215"/>
            <a:ext cx="3813174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8182107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77584682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9324086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2916546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5519944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004226055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03538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74656254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598831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54276130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969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096715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0"/>
            <a:ext cx="3811588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096715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352530"/>
            <a:ext cx="3813174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42755256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18701587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594336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594336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594336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594336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831930350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594336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594336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594336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594336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6725439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759317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759317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759317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584523137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759317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759317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759317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1304857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75931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375931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15903957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75931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375931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90201864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377804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377804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377804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377804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1831086" cy="1285169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56165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377804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377804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377804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377804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1831086" cy="1285169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5981206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542784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542784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542784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43545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1" Type="http://schemas.openxmlformats.org/officeDocument/2006/relationships/hyperlink" Target="https://twitter.com/" TargetMode="Externa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hyperlink" Target="https://www.facebook.com/" TargetMode="Externa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70.xml"/><Relationship Id="rId18" Type="http://schemas.openxmlformats.org/officeDocument/2006/relationships/slideLayout" Target="../slideLayouts/slideLayout75.xml"/><Relationship Id="rId26" Type="http://schemas.openxmlformats.org/officeDocument/2006/relationships/slideLayout" Target="../slideLayouts/slideLayout83.xml"/><Relationship Id="rId39" Type="http://schemas.openxmlformats.org/officeDocument/2006/relationships/slideLayout" Target="../slideLayouts/slideLayout96.xml"/><Relationship Id="rId21" Type="http://schemas.openxmlformats.org/officeDocument/2006/relationships/slideLayout" Target="../slideLayouts/slideLayout78.xml"/><Relationship Id="rId34" Type="http://schemas.openxmlformats.org/officeDocument/2006/relationships/slideLayout" Target="../slideLayouts/slideLayout91.xml"/><Relationship Id="rId42" Type="http://schemas.openxmlformats.org/officeDocument/2006/relationships/slideLayout" Target="../slideLayouts/slideLayout99.xml"/><Relationship Id="rId47" Type="http://schemas.openxmlformats.org/officeDocument/2006/relationships/slideLayout" Target="../slideLayouts/slideLayout104.xml"/><Relationship Id="rId50" Type="http://schemas.openxmlformats.org/officeDocument/2006/relationships/slideLayout" Target="../slideLayouts/slideLayout107.xml"/><Relationship Id="rId55" Type="http://schemas.openxmlformats.org/officeDocument/2006/relationships/slideLayout" Target="../slideLayouts/slideLayout112.xml"/><Relationship Id="rId7" Type="http://schemas.openxmlformats.org/officeDocument/2006/relationships/slideLayout" Target="../slideLayouts/slideLayout64.xml"/><Relationship Id="rId2" Type="http://schemas.openxmlformats.org/officeDocument/2006/relationships/slideLayout" Target="../slideLayouts/slideLayout59.xml"/><Relationship Id="rId16" Type="http://schemas.openxmlformats.org/officeDocument/2006/relationships/slideLayout" Target="../slideLayouts/slideLayout73.xml"/><Relationship Id="rId29" Type="http://schemas.openxmlformats.org/officeDocument/2006/relationships/slideLayout" Target="../slideLayouts/slideLayout86.xml"/><Relationship Id="rId11" Type="http://schemas.openxmlformats.org/officeDocument/2006/relationships/slideLayout" Target="../slideLayouts/slideLayout68.xml"/><Relationship Id="rId24" Type="http://schemas.openxmlformats.org/officeDocument/2006/relationships/slideLayout" Target="../slideLayouts/slideLayout81.xml"/><Relationship Id="rId32" Type="http://schemas.openxmlformats.org/officeDocument/2006/relationships/slideLayout" Target="../slideLayouts/slideLayout89.xml"/><Relationship Id="rId37" Type="http://schemas.openxmlformats.org/officeDocument/2006/relationships/slideLayout" Target="../slideLayouts/slideLayout94.xml"/><Relationship Id="rId40" Type="http://schemas.openxmlformats.org/officeDocument/2006/relationships/slideLayout" Target="../slideLayouts/slideLayout97.xml"/><Relationship Id="rId45" Type="http://schemas.openxmlformats.org/officeDocument/2006/relationships/slideLayout" Target="../slideLayouts/slideLayout102.xml"/><Relationship Id="rId53" Type="http://schemas.openxmlformats.org/officeDocument/2006/relationships/slideLayout" Target="../slideLayouts/slideLayout110.xml"/><Relationship Id="rId58" Type="http://schemas.openxmlformats.org/officeDocument/2006/relationships/theme" Target="../theme/theme2.xml"/><Relationship Id="rId5" Type="http://schemas.openxmlformats.org/officeDocument/2006/relationships/slideLayout" Target="../slideLayouts/slideLayout62.xml"/><Relationship Id="rId61" Type="http://schemas.openxmlformats.org/officeDocument/2006/relationships/hyperlink" Target="https://twitter.com/" TargetMode="External"/><Relationship Id="rId19" Type="http://schemas.openxmlformats.org/officeDocument/2006/relationships/slideLayout" Target="../slideLayouts/slideLayout76.xml"/><Relationship Id="rId14" Type="http://schemas.openxmlformats.org/officeDocument/2006/relationships/slideLayout" Target="../slideLayouts/slideLayout71.xml"/><Relationship Id="rId22" Type="http://schemas.openxmlformats.org/officeDocument/2006/relationships/slideLayout" Target="../slideLayouts/slideLayout79.xml"/><Relationship Id="rId27" Type="http://schemas.openxmlformats.org/officeDocument/2006/relationships/slideLayout" Target="../slideLayouts/slideLayout84.xml"/><Relationship Id="rId30" Type="http://schemas.openxmlformats.org/officeDocument/2006/relationships/slideLayout" Target="../slideLayouts/slideLayout87.xml"/><Relationship Id="rId35" Type="http://schemas.openxmlformats.org/officeDocument/2006/relationships/slideLayout" Target="../slideLayouts/slideLayout92.xml"/><Relationship Id="rId43" Type="http://schemas.openxmlformats.org/officeDocument/2006/relationships/slideLayout" Target="../slideLayouts/slideLayout100.xml"/><Relationship Id="rId48" Type="http://schemas.openxmlformats.org/officeDocument/2006/relationships/slideLayout" Target="../slideLayouts/slideLayout105.xml"/><Relationship Id="rId56" Type="http://schemas.openxmlformats.org/officeDocument/2006/relationships/slideLayout" Target="../slideLayouts/slideLayout113.xml"/><Relationship Id="rId8" Type="http://schemas.openxmlformats.org/officeDocument/2006/relationships/slideLayout" Target="../slideLayouts/slideLayout65.xml"/><Relationship Id="rId51" Type="http://schemas.openxmlformats.org/officeDocument/2006/relationships/slideLayout" Target="../slideLayouts/slideLayout108.xml"/><Relationship Id="rId3" Type="http://schemas.openxmlformats.org/officeDocument/2006/relationships/slideLayout" Target="../slideLayouts/slideLayout60.xml"/><Relationship Id="rId12" Type="http://schemas.openxmlformats.org/officeDocument/2006/relationships/slideLayout" Target="../slideLayouts/slideLayout69.xml"/><Relationship Id="rId17" Type="http://schemas.openxmlformats.org/officeDocument/2006/relationships/slideLayout" Target="../slideLayouts/slideLayout74.xml"/><Relationship Id="rId25" Type="http://schemas.openxmlformats.org/officeDocument/2006/relationships/slideLayout" Target="../slideLayouts/slideLayout82.xml"/><Relationship Id="rId33" Type="http://schemas.openxmlformats.org/officeDocument/2006/relationships/slideLayout" Target="../slideLayouts/slideLayout90.xml"/><Relationship Id="rId38" Type="http://schemas.openxmlformats.org/officeDocument/2006/relationships/slideLayout" Target="../slideLayouts/slideLayout95.xml"/><Relationship Id="rId46" Type="http://schemas.openxmlformats.org/officeDocument/2006/relationships/slideLayout" Target="../slideLayouts/slideLayout103.xml"/><Relationship Id="rId59" Type="http://schemas.openxmlformats.org/officeDocument/2006/relationships/hyperlink" Target="https://www.facebook.com/" TargetMode="External"/><Relationship Id="rId20" Type="http://schemas.openxmlformats.org/officeDocument/2006/relationships/slideLayout" Target="../slideLayouts/slideLayout77.xml"/><Relationship Id="rId41" Type="http://schemas.openxmlformats.org/officeDocument/2006/relationships/slideLayout" Target="../slideLayouts/slideLayout98.xml"/><Relationship Id="rId54" Type="http://schemas.openxmlformats.org/officeDocument/2006/relationships/slideLayout" Target="../slideLayouts/slideLayout111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5" Type="http://schemas.openxmlformats.org/officeDocument/2006/relationships/slideLayout" Target="../slideLayouts/slideLayout72.xml"/><Relationship Id="rId23" Type="http://schemas.openxmlformats.org/officeDocument/2006/relationships/slideLayout" Target="../slideLayouts/slideLayout80.xml"/><Relationship Id="rId28" Type="http://schemas.openxmlformats.org/officeDocument/2006/relationships/slideLayout" Target="../slideLayouts/slideLayout85.xml"/><Relationship Id="rId36" Type="http://schemas.openxmlformats.org/officeDocument/2006/relationships/slideLayout" Target="../slideLayouts/slideLayout93.xml"/><Relationship Id="rId49" Type="http://schemas.openxmlformats.org/officeDocument/2006/relationships/slideLayout" Target="../slideLayouts/slideLayout106.xml"/><Relationship Id="rId57" Type="http://schemas.openxmlformats.org/officeDocument/2006/relationships/slideLayout" Target="../slideLayouts/slideLayout114.xml"/><Relationship Id="rId10" Type="http://schemas.openxmlformats.org/officeDocument/2006/relationships/slideLayout" Target="../slideLayouts/slideLayout67.xml"/><Relationship Id="rId31" Type="http://schemas.openxmlformats.org/officeDocument/2006/relationships/slideLayout" Target="../slideLayouts/slideLayout88.xml"/><Relationship Id="rId44" Type="http://schemas.openxmlformats.org/officeDocument/2006/relationships/slideLayout" Target="../slideLayouts/slideLayout101.xml"/><Relationship Id="rId52" Type="http://schemas.openxmlformats.org/officeDocument/2006/relationships/slideLayout" Target="../slideLayouts/slideLayout109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2.xml"/><Relationship Id="rId3" Type="http://schemas.openxmlformats.org/officeDocument/2006/relationships/slideLayout" Target="../slideLayouts/slideLayout117.xml"/><Relationship Id="rId7" Type="http://schemas.openxmlformats.org/officeDocument/2006/relationships/slideLayout" Target="../slideLayouts/slideLayout12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16.xml"/><Relationship Id="rId1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4.xml"/><Relationship Id="rId4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2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8.xml"/><Relationship Id="rId2" Type="http://schemas.openxmlformats.org/officeDocument/2006/relationships/slideLayout" Target="../slideLayouts/slideLayout127.xml"/><Relationship Id="rId1" Type="http://schemas.openxmlformats.org/officeDocument/2006/relationships/slideLayout" Target="../slideLayouts/slideLayout126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130.xml"/><Relationship Id="rId4" Type="http://schemas.openxmlformats.org/officeDocument/2006/relationships/slideLayout" Target="../slideLayouts/slideLayout129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8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133.xml"/><Relationship Id="rId7" Type="http://schemas.openxmlformats.org/officeDocument/2006/relationships/slideLayout" Target="../slideLayouts/slideLayout137.xml"/><Relationship Id="rId12" Type="http://schemas.openxmlformats.org/officeDocument/2006/relationships/slideLayout" Target="../slideLayouts/slideLayout142.xml"/><Relationship Id="rId2" Type="http://schemas.openxmlformats.org/officeDocument/2006/relationships/slideLayout" Target="../slideLayouts/slideLayout132.xml"/><Relationship Id="rId1" Type="http://schemas.openxmlformats.org/officeDocument/2006/relationships/slideLayout" Target="../slideLayouts/slideLayout131.xml"/><Relationship Id="rId6" Type="http://schemas.openxmlformats.org/officeDocument/2006/relationships/slideLayout" Target="../slideLayouts/slideLayout136.xml"/><Relationship Id="rId11" Type="http://schemas.openxmlformats.org/officeDocument/2006/relationships/slideLayout" Target="../slideLayouts/slideLayout141.xml"/><Relationship Id="rId5" Type="http://schemas.openxmlformats.org/officeDocument/2006/relationships/slideLayout" Target="../slideLayouts/slideLayout135.xml"/><Relationship Id="rId10" Type="http://schemas.openxmlformats.org/officeDocument/2006/relationships/slideLayout" Target="../slideLayouts/slideLayout140.xml"/><Relationship Id="rId4" Type="http://schemas.openxmlformats.org/officeDocument/2006/relationships/slideLayout" Target="../slideLayouts/slideLayout134.xml"/><Relationship Id="rId9" Type="http://schemas.openxmlformats.org/officeDocument/2006/relationships/slideLayout" Target="../slideLayouts/slideLayout1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1"/>
            <a:ext cx="7772401" cy="34706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4" y="4727516"/>
            <a:ext cx="1620957" cy="230820"/>
          </a:xfrm>
          <a:prstGeom prst="rect">
            <a:avLst/>
          </a:prstGeom>
        </p:spPr>
        <p:txBody>
          <a:bodyPr vert="horz" wrap="square" lIns="91430" tIns="45714" rIns="91430" bIns="45714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>
                <a:solidFill>
                  <a:srgbClr val="57565A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5" y="4719816"/>
            <a:ext cx="104567" cy="246221"/>
          </a:xfrm>
          <a:prstGeom prst="rect">
            <a:avLst/>
          </a:prstGeom>
        </p:spPr>
        <p:txBody>
          <a:bodyPr vert="horz" wrap="none" lIns="91430" tIns="45714" rIns="91430" bIns="45714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900" smtClean="0">
                <a:solidFill>
                  <a:srgbClr val="57565A">
                    <a:tint val="75000"/>
                  </a:srgbClr>
                </a:solidFill>
              </a:rPr>
              <a:pPr algn="ctr"/>
              <a:t>‹#›</a:t>
            </a:fld>
            <a:endParaRPr lang="en-US" sz="900" dirty="0">
              <a:solidFill>
                <a:srgbClr val="57565A">
                  <a:tint val="75000"/>
                </a:srgb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8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20040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39384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9" y="4792774"/>
            <a:ext cx="48101" cy="10335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2" y="4790577"/>
            <a:ext cx="106665" cy="102375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8" y="4799876"/>
            <a:ext cx="115473" cy="94320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799419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8319704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865265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4694325"/>
            <a:ext cx="301752" cy="301752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70" y="4688495"/>
            <a:ext cx="301752" cy="301752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468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  <p:sldLayoutId id="2147483696" r:id="rId15"/>
    <p:sldLayoutId id="2147483697" r:id="rId16"/>
    <p:sldLayoutId id="2147483698" r:id="rId17"/>
    <p:sldLayoutId id="2147483699" r:id="rId18"/>
    <p:sldLayoutId id="2147483700" r:id="rId19"/>
    <p:sldLayoutId id="2147483701" r:id="rId20"/>
    <p:sldLayoutId id="2147483702" r:id="rId21"/>
    <p:sldLayoutId id="2147483703" r:id="rId22"/>
    <p:sldLayoutId id="2147483704" r:id="rId23"/>
    <p:sldLayoutId id="2147483705" r:id="rId24"/>
    <p:sldLayoutId id="2147483706" r:id="rId25"/>
    <p:sldLayoutId id="2147483707" r:id="rId26"/>
    <p:sldLayoutId id="2147483708" r:id="rId27"/>
    <p:sldLayoutId id="2147483709" r:id="rId28"/>
    <p:sldLayoutId id="2147483710" r:id="rId29"/>
    <p:sldLayoutId id="2147483711" r:id="rId30"/>
    <p:sldLayoutId id="2147483712" r:id="rId31"/>
    <p:sldLayoutId id="2147483713" r:id="rId32"/>
    <p:sldLayoutId id="2147483714" r:id="rId33"/>
    <p:sldLayoutId id="2147483715" r:id="rId34"/>
    <p:sldLayoutId id="2147483716" r:id="rId35"/>
    <p:sldLayoutId id="2147483717" r:id="rId36"/>
    <p:sldLayoutId id="2147483718" r:id="rId37"/>
    <p:sldLayoutId id="2147483719" r:id="rId38"/>
    <p:sldLayoutId id="2147483720" r:id="rId39"/>
    <p:sldLayoutId id="2147483721" r:id="rId40"/>
    <p:sldLayoutId id="2147483722" r:id="rId41"/>
    <p:sldLayoutId id="2147483723" r:id="rId42"/>
    <p:sldLayoutId id="2147483724" r:id="rId43"/>
    <p:sldLayoutId id="2147483725" r:id="rId44"/>
    <p:sldLayoutId id="2147483726" r:id="rId45"/>
    <p:sldLayoutId id="2147483727" r:id="rId46"/>
    <p:sldLayoutId id="2147483728" r:id="rId47"/>
    <p:sldLayoutId id="2147483729" r:id="rId48"/>
    <p:sldLayoutId id="2147483730" r:id="rId49"/>
    <p:sldLayoutId id="2147483731" r:id="rId50"/>
    <p:sldLayoutId id="2147483732" r:id="rId51"/>
    <p:sldLayoutId id="2147483733" r:id="rId52"/>
    <p:sldLayoutId id="2147483734" r:id="rId53"/>
    <p:sldLayoutId id="2147483735" r:id="rId54"/>
    <p:sldLayoutId id="2147483736" r:id="rId55"/>
    <p:sldLayoutId id="2147483737" r:id="rId56"/>
    <p:sldLayoutId id="2147483738" r:id="rId57"/>
  </p:sldLayoutIdLst>
  <p:txStyles>
    <p:titleStyle>
      <a:lvl1pPr algn="ctr" defTabSz="914270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25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38" indent="-173013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864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290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716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240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5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10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43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5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7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3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38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72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07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42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77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4" y="914402"/>
            <a:ext cx="7772401" cy="34706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5" y="4760478"/>
            <a:ext cx="1620957" cy="164896"/>
          </a:xfrm>
          <a:prstGeom prst="rect">
            <a:avLst/>
          </a:prstGeom>
        </p:spPr>
        <p:txBody>
          <a:bodyPr vert="horz" wrap="square" lIns="65322" tIns="32660" rIns="65322" bIns="32660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43" dirty="0">
                <a:solidFill>
                  <a:srgbClr val="57565A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6" y="4719817"/>
            <a:ext cx="104567" cy="246221"/>
          </a:xfrm>
          <a:prstGeom prst="rect">
            <a:avLst/>
          </a:prstGeom>
        </p:spPr>
        <p:txBody>
          <a:bodyPr vert="horz" wrap="none" lIns="65322" tIns="32660" rIns="65322" bIns="3266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643" smtClean="0">
                <a:solidFill>
                  <a:srgbClr val="57565A">
                    <a:tint val="75000"/>
                  </a:srgbClr>
                </a:solidFill>
              </a:rPr>
              <a:pPr algn="ctr"/>
              <a:t>‹#›</a:t>
            </a:fld>
            <a:endParaRPr lang="en-US" sz="643" dirty="0">
              <a:solidFill>
                <a:srgbClr val="57565A">
                  <a:tint val="75000"/>
                </a:srgb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8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20040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39384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9" y="4792775"/>
            <a:ext cx="48101" cy="10335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3" y="4790578"/>
            <a:ext cx="106665" cy="102375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9" y="4799876"/>
            <a:ext cx="115473" cy="94320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799419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8319704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865265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4694325"/>
            <a:ext cx="301752" cy="301752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70" y="4688495"/>
            <a:ext cx="301752" cy="301752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235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  <p:sldLayoutId id="2147483803" r:id="rId4"/>
    <p:sldLayoutId id="2147483804" r:id="rId5"/>
    <p:sldLayoutId id="2147483805" r:id="rId6"/>
    <p:sldLayoutId id="2147483806" r:id="rId7"/>
    <p:sldLayoutId id="2147483807" r:id="rId8"/>
    <p:sldLayoutId id="2147483808" r:id="rId9"/>
    <p:sldLayoutId id="2147483809" r:id="rId10"/>
    <p:sldLayoutId id="2147483810" r:id="rId11"/>
    <p:sldLayoutId id="2147483811" r:id="rId12"/>
    <p:sldLayoutId id="2147483812" r:id="rId13"/>
    <p:sldLayoutId id="2147483813" r:id="rId14"/>
    <p:sldLayoutId id="2147483814" r:id="rId15"/>
    <p:sldLayoutId id="2147483815" r:id="rId16"/>
    <p:sldLayoutId id="2147483816" r:id="rId17"/>
    <p:sldLayoutId id="2147483817" r:id="rId18"/>
    <p:sldLayoutId id="2147483818" r:id="rId19"/>
    <p:sldLayoutId id="2147483819" r:id="rId20"/>
    <p:sldLayoutId id="2147483820" r:id="rId21"/>
    <p:sldLayoutId id="2147483821" r:id="rId22"/>
    <p:sldLayoutId id="2147483822" r:id="rId23"/>
    <p:sldLayoutId id="2147483823" r:id="rId24"/>
    <p:sldLayoutId id="2147483824" r:id="rId25"/>
    <p:sldLayoutId id="2147483825" r:id="rId26"/>
    <p:sldLayoutId id="2147483826" r:id="rId27"/>
    <p:sldLayoutId id="2147483827" r:id="rId28"/>
    <p:sldLayoutId id="2147483828" r:id="rId29"/>
    <p:sldLayoutId id="2147483829" r:id="rId30"/>
    <p:sldLayoutId id="2147483830" r:id="rId31"/>
    <p:sldLayoutId id="2147483831" r:id="rId32"/>
    <p:sldLayoutId id="2147483832" r:id="rId33"/>
    <p:sldLayoutId id="2147483833" r:id="rId34"/>
    <p:sldLayoutId id="2147483834" r:id="rId35"/>
    <p:sldLayoutId id="2147483835" r:id="rId36"/>
    <p:sldLayoutId id="2147483836" r:id="rId37"/>
    <p:sldLayoutId id="2147483837" r:id="rId38"/>
    <p:sldLayoutId id="2147483838" r:id="rId39"/>
    <p:sldLayoutId id="2147483839" r:id="rId40"/>
    <p:sldLayoutId id="2147483840" r:id="rId41"/>
    <p:sldLayoutId id="2147483841" r:id="rId42"/>
    <p:sldLayoutId id="2147483842" r:id="rId43"/>
    <p:sldLayoutId id="2147483843" r:id="rId44"/>
    <p:sldLayoutId id="2147483844" r:id="rId45"/>
    <p:sldLayoutId id="2147483845" r:id="rId46"/>
    <p:sldLayoutId id="2147483846" r:id="rId47"/>
    <p:sldLayoutId id="2147483847" r:id="rId48"/>
    <p:sldLayoutId id="2147483848" r:id="rId49"/>
    <p:sldLayoutId id="2147483849" r:id="rId50"/>
    <p:sldLayoutId id="2147483850" r:id="rId51"/>
    <p:sldLayoutId id="2147483851" r:id="rId52"/>
    <p:sldLayoutId id="2147483852" r:id="rId53"/>
    <p:sldLayoutId id="2147483853" r:id="rId54"/>
    <p:sldLayoutId id="2147483854" r:id="rId55"/>
    <p:sldLayoutId id="2147483855" r:id="rId56"/>
    <p:sldLayoutId id="2147483856" r:id="rId57"/>
  </p:sldLayoutIdLst>
  <p:txStyles>
    <p:titleStyle>
      <a:lvl1pPr algn="ctr" defTabSz="653154" rtl="0" eaLnBrk="1" latinLnBrk="0" hangingPunct="1">
        <a:lnSpc>
          <a:spcPct val="86000"/>
        </a:lnSpc>
        <a:spcBef>
          <a:spcPct val="0"/>
        </a:spcBef>
        <a:buNone/>
        <a:defRPr sz="1500" kern="800" spc="-29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2466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072" kern="800" spc="-7">
          <a:solidFill>
            <a:schemeClr val="tx1"/>
          </a:solidFill>
          <a:latin typeface="+mn-lt"/>
          <a:ea typeface="+mn-ea"/>
          <a:cs typeface="+mn-cs"/>
        </a:defRPr>
      </a:lvl1pPr>
      <a:lvl2pPr marL="246067" indent="-123600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857" kern="800">
          <a:solidFill>
            <a:schemeClr val="tx1"/>
          </a:solidFill>
          <a:latin typeface="+mn-lt"/>
          <a:ea typeface="+mn-ea"/>
          <a:cs typeface="+mn-cs"/>
        </a:defRPr>
      </a:lvl2pPr>
      <a:lvl3pPr marL="368533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857" kern="800">
          <a:solidFill>
            <a:schemeClr val="tx1"/>
          </a:solidFill>
          <a:latin typeface="+mn-lt"/>
          <a:ea typeface="+mn-ea"/>
          <a:cs typeface="+mn-cs"/>
        </a:defRPr>
      </a:lvl3pPr>
      <a:lvl4pPr marL="491000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857" kern="800">
          <a:solidFill>
            <a:schemeClr val="tx1"/>
          </a:solidFill>
          <a:latin typeface="+mn-lt"/>
          <a:ea typeface="+mn-ea"/>
          <a:cs typeface="+mn-cs"/>
        </a:defRPr>
      </a:lvl4pPr>
      <a:lvl5pPr marL="613467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857" kern="800">
          <a:solidFill>
            <a:schemeClr val="tx1"/>
          </a:solidFill>
          <a:latin typeface="+mn-lt"/>
          <a:ea typeface="+mn-ea"/>
          <a:cs typeface="+mn-cs"/>
        </a:defRPr>
      </a:lvl5pPr>
      <a:lvl6pPr marL="1796173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6pPr>
      <a:lvl7pPr marL="2122750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7pPr>
      <a:lvl8pPr marL="2449328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8pPr>
      <a:lvl9pPr marL="2775903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1pPr>
      <a:lvl2pPr marL="326577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2pPr>
      <a:lvl3pPr marL="653154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3pPr>
      <a:lvl4pPr marL="979730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4pPr>
      <a:lvl5pPr marL="1306308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5pPr>
      <a:lvl6pPr marL="1632884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6pPr>
      <a:lvl7pPr marL="1959461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7pPr>
      <a:lvl8pPr marL="2286039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8pPr>
      <a:lvl9pPr marL="2612616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fld id="{C764DE79-268F-4C1A-8933-263129D2AF9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27105"/>
              <a:t>12/29/2020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fld id="{48F63A3B-78C7-47BE-AE5E-E10140E046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27105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defTabSz="636459" rtl="0" eaLnBrk="1" latinLnBrk="0" hangingPunct="1">
        <a:lnSpc>
          <a:spcPct val="90000"/>
        </a:lnSpc>
        <a:spcBef>
          <a:spcPct val="0"/>
        </a:spcBef>
        <a:buNone/>
        <a:defRPr sz="30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9115" indent="-159115" algn="l" defTabSz="636459" rtl="0" eaLnBrk="1" latinLnBrk="0" hangingPunct="1">
        <a:lnSpc>
          <a:spcPct val="90000"/>
        </a:lnSpc>
        <a:spcBef>
          <a:spcPts val="696"/>
        </a:spcBef>
        <a:buFont typeface="Arial" panose="020B0604020202020204" pitchFamily="34" charset="0"/>
        <a:buChar char="•"/>
        <a:defRPr sz="1949" kern="1200">
          <a:solidFill>
            <a:schemeClr val="tx1"/>
          </a:solidFill>
          <a:latin typeface="+mn-lt"/>
          <a:ea typeface="+mn-ea"/>
          <a:cs typeface="+mn-cs"/>
        </a:defRPr>
      </a:lvl1pPr>
      <a:lvl2pPr marL="477344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2pPr>
      <a:lvl3pPr marL="795574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392" kern="1200">
          <a:solidFill>
            <a:schemeClr val="tx1"/>
          </a:solidFill>
          <a:latin typeface="+mn-lt"/>
          <a:ea typeface="+mn-ea"/>
          <a:cs typeface="+mn-cs"/>
        </a:defRPr>
      </a:lvl3pPr>
      <a:lvl4pPr marL="1113803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4pPr>
      <a:lvl5pPr marL="1432033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5pPr>
      <a:lvl6pPr marL="1750262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6pPr>
      <a:lvl7pPr marL="2068492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7pPr>
      <a:lvl8pPr marL="2386721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8pPr>
      <a:lvl9pPr marL="2704951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1pPr>
      <a:lvl2pPr marL="318229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2pPr>
      <a:lvl3pPr marL="636459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3pPr>
      <a:lvl4pPr marL="954688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4pPr>
      <a:lvl5pPr marL="1272918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5pPr>
      <a:lvl6pPr marL="1591147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6pPr>
      <a:lvl7pPr marL="1909377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7pPr>
      <a:lvl8pPr marL="2227606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8pPr>
      <a:lvl9pPr marL="2545836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3" y="849895"/>
            <a:ext cx="8961724" cy="419935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786"/>
          </a:p>
        </p:txBody>
      </p:sp>
      <p:sp>
        <p:nvSpPr>
          <p:cNvPr id="17" name="bg object 17"/>
          <p:cNvSpPr/>
          <p:nvPr/>
        </p:nvSpPr>
        <p:spPr>
          <a:xfrm>
            <a:off x="106015" y="112803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78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6"/>
            <a:ext cx="819007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3" y="1717492"/>
            <a:ext cx="782681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68652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46408">
        <a:defRPr>
          <a:latin typeface="+mn-lt"/>
          <a:ea typeface="+mn-ea"/>
          <a:cs typeface="+mn-cs"/>
        </a:defRPr>
      </a:lvl2pPr>
      <a:lvl3pPr marL="892816">
        <a:defRPr>
          <a:latin typeface="+mn-lt"/>
          <a:ea typeface="+mn-ea"/>
          <a:cs typeface="+mn-cs"/>
        </a:defRPr>
      </a:lvl3pPr>
      <a:lvl4pPr marL="1339225">
        <a:defRPr>
          <a:latin typeface="+mn-lt"/>
          <a:ea typeface="+mn-ea"/>
          <a:cs typeface="+mn-cs"/>
        </a:defRPr>
      </a:lvl4pPr>
      <a:lvl5pPr marL="1785633">
        <a:defRPr>
          <a:latin typeface="+mn-lt"/>
          <a:ea typeface="+mn-ea"/>
          <a:cs typeface="+mn-cs"/>
        </a:defRPr>
      </a:lvl5pPr>
      <a:lvl6pPr marL="2232042">
        <a:defRPr>
          <a:latin typeface="+mn-lt"/>
          <a:ea typeface="+mn-ea"/>
          <a:cs typeface="+mn-cs"/>
        </a:defRPr>
      </a:lvl6pPr>
      <a:lvl7pPr marL="2678449">
        <a:defRPr>
          <a:latin typeface="+mn-lt"/>
          <a:ea typeface="+mn-ea"/>
          <a:cs typeface="+mn-cs"/>
        </a:defRPr>
      </a:lvl7pPr>
      <a:lvl8pPr marL="3124858">
        <a:defRPr>
          <a:latin typeface="+mn-lt"/>
          <a:ea typeface="+mn-ea"/>
          <a:cs typeface="+mn-cs"/>
        </a:defRPr>
      </a:lvl8pPr>
      <a:lvl9pPr marL="357126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46408">
        <a:defRPr>
          <a:latin typeface="+mn-lt"/>
          <a:ea typeface="+mn-ea"/>
          <a:cs typeface="+mn-cs"/>
        </a:defRPr>
      </a:lvl2pPr>
      <a:lvl3pPr marL="892816">
        <a:defRPr>
          <a:latin typeface="+mn-lt"/>
          <a:ea typeface="+mn-ea"/>
          <a:cs typeface="+mn-cs"/>
        </a:defRPr>
      </a:lvl3pPr>
      <a:lvl4pPr marL="1339225">
        <a:defRPr>
          <a:latin typeface="+mn-lt"/>
          <a:ea typeface="+mn-ea"/>
          <a:cs typeface="+mn-cs"/>
        </a:defRPr>
      </a:lvl4pPr>
      <a:lvl5pPr marL="1785633">
        <a:defRPr>
          <a:latin typeface="+mn-lt"/>
          <a:ea typeface="+mn-ea"/>
          <a:cs typeface="+mn-cs"/>
        </a:defRPr>
      </a:lvl5pPr>
      <a:lvl6pPr marL="2232042">
        <a:defRPr>
          <a:latin typeface="+mn-lt"/>
          <a:ea typeface="+mn-ea"/>
          <a:cs typeface="+mn-cs"/>
        </a:defRPr>
      </a:lvl6pPr>
      <a:lvl7pPr marL="2678449">
        <a:defRPr>
          <a:latin typeface="+mn-lt"/>
          <a:ea typeface="+mn-ea"/>
          <a:cs typeface="+mn-cs"/>
        </a:defRPr>
      </a:lvl7pPr>
      <a:lvl8pPr marL="3124858">
        <a:defRPr>
          <a:latin typeface="+mn-lt"/>
          <a:ea typeface="+mn-ea"/>
          <a:cs typeface="+mn-cs"/>
        </a:defRPr>
      </a:lvl8pPr>
      <a:lvl9pPr marL="3571266">
        <a:defRPr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1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1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1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1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19384"/>
            <a:fld id="{C764DE79-268F-4C1A-8933-263129D2AF9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19384"/>
              <a:t>12/29/2020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1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1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19384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1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19384"/>
            <a:fld id="{48F63A3B-78C7-47BE-AE5E-E10140E046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19384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9370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0" r:id="rId1"/>
    <p:sldLayoutId id="2147483921" r:id="rId2"/>
    <p:sldLayoutId id="2147483922" r:id="rId3"/>
    <p:sldLayoutId id="2147483923" r:id="rId4"/>
    <p:sldLayoutId id="2147483924" r:id="rId5"/>
    <p:sldLayoutId id="2147483925" r:id="rId6"/>
    <p:sldLayoutId id="2147483926" r:id="rId7"/>
    <p:sldLayoutId id="2147483927" r:id="rId8"/>
    <p:sldLayoutId id="2147483928" r:id="rId9"/>
    <p:sldLayoutId id="2147483929" r:id="rId10"/>
    <p:sldLayoutId id="2147483930" r:id="rId11"/>
    <p:sldLayoutId id="2147483931" r:id="rId12"/>
  </p:sldLayoutIdLst>
  <p:txStyles>
    <p:titleStyle>
      <a:lvl1pPr algn="l" defTabSz="621436" rtl="0" eaLnBrk="1" latinLnBrk="0" hangingPunct="1">
        <a:lnSpc>
          <a:spcPct val="90000"/>
        </a:lnSpc>
        <a:spcBef>
          <a:spcPct val="0"/>
        </a:spcBef>
        <a:buNone/>
        <a:defRPr sz="299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5360" indent="-155360" algn="l" defTabSz="621436" rtl="0" eaLnBrk="1" latinLnBrk="0" hangingPunct="1">
        <a:lnSpc>
          <a:spcPct val="90000"/>
        </a:lnSpc>
        <a:spcBef>
          <a:spcPts val="679"/>
        </a:spcBef>
        <a:buFont typeface="Arial" panose="020B0604020202020204" pitchFamily="34" charset="0"/>
        <a:buChar char="•"/>
        <a:defRPr sz="1903" kern="1200">
          <a:solidFill>
            <a:schemeClr val="tx1"/>
          </a:solidFill>
          <a:latin typeface="+mn-lt"/>
          <a:ea typeface="+mn-ea"/>
          <a:cs typeface="+mn-cs"/>
        </a:defRPr>
      </a:lvl1pPr>
      <a:lvl2pPr marL="466077" indent="-155360" algn="l" defTabSz="621436" rtl="0" eaLnBrk="1" latinLnBrk="0" hangingPunct="1">
        <a:lnSpc>
          <a:spcPct val="90000"/>
        </a:lnSpc>
        <a:spcBef>
          <a:spcPts val="340"/>
        </a:spcBef>
        <a:buFont typeface="Arial" panose="020B0604020202020204" pitchFamily="34" charset="0"/>
        <a:buChar char="•"/>
        <a:defRPr sz="1630" kern="1200">
          <a:solidFill>
            <a:schemeClr val="tx1"/>
          </a:solidFill>
          <a:latin typeface="+mn-lt"/>
          <a:ea typeface="+mn-ea"/>
          <a:cs typeface="+mn-cs"/>
        </a:defRPr>
      </a:lvl2pPr>
      <a:lvl3pPr marL="776795" indent="-155360" algn="l" defTabSz="621436" rtl="0" eaLnBrk="1" latinLnBrk="0" hangingPunct="1">
        <a:lnSpc>
          <a:spcPct val="90000"/>
        </a:lnSpc>
        <a:spcBef>
          <a:spcPts val="340"/>
        </a:spcBef>
        <a:buFont typeface="Arial" panose="020B0604020202020204" pitchFamily="34" charset="0"/>
        <a:buChar char="•"/>
        <a:defRPr sz="1359" kern="1200">
          <a:solidFill>
            <a:schemeClr val="tx1"/>
          </a:solidFill>
          <a:latin typeface="+mn-lt"/>
          <a:ea typeface="+mn-ea"/>
          <a:cs typeface="+mn-cs"/>
        </a:defRPr>
      </a:lvl3pPr>
      <a:lvl4pPr marL="1087513" indent="-155360" algn="l" defTabSz="621436" rtl="0" eaLnBrk="1" latinLnBrk="0" hangingPunct="1">
        <a:lnSpc>
          <a:spcPct val="90000"/>
        </a:lnSpc>
        <a:spcBef>
          <a:spcPts val="340"/>
        </a:spcBef>
        <a:buFont typeface="Arial" panose="020B0604020202020204" pitchFamily="34" charset="0"/>
        <a:buChar char="•"/>
        <a:defRPr sz="1224" kern="1200">
          <a:solidFill>
            <a:schemeClr val="tx1"/>
          </a:solidFill>
          <a:latin typeface="+mn-lt"/>
          <a:ea typeface="+mn-ea"/>
          <a:cs typeface="+mn-cs"/>
        </a:defRPr>
      </a:lvl4pPr>
      <a:lvl5pPr marL="1398231" indent="-155360" algn="l" defTabSz="621436" rtl="0" eaLnBrk="1" latinLnBrk="0" hangingPunct="1">
        <a:lnSpc>
          <a:spcPct val="90000"/>
        </a:lnSpc>
        <a:spcBef>
          <a:spcPts val="340"/>
        </a:spcBef>
        <a:buFont typeface="Arial" panose="020B0604020202020204" pitchFamily="34" charset="0"/>
        <a:buChar char="•"/>
        <a:defRPr sz="1224" kern="1200">
          <a:solidFill>
            <a:schemeClr val="tx1"/>
          </a:solidFill>
          <a:latin typeface="+mn-lt"/>
          <a:ea typeface="+mn-ea"/>
          <a:cs typeface="+mn-cs"/>
        </a:defRPr>
      </a:lvl5pPr>
      <a:lvl6pPr marL="1708949" indent="-155360" algn="l" defTabSz="621436" rtl="0" eaLnBrk="1" latinLnBrk="0" hangingPunct="1">
        <a:lnSpc>
          <a:spcPct val="90000"/>
        </a:lnSpc>
        <a:spcBef>
          <a:spcPts val="340"/>
        </a:spcBef>
        <a:buFont typeface="Arial" panose="020B0604020202020204" pitchFamily="34" charset="0"/>
        <a:buChar char="•"/>
        <a:defRPr sz="1224" kern="1200">
          <a:solidFill>
            <a:schemeClr val="tx1"/>
          </a:solidFill>
          <a:latin typeface="+mn-lt"/>
          <a:ea typeface="+mn-ea"/>
          <a:cs typeface="+mn-cs"/>
        </a:defRPr>
      </a:lvl6pPr>
      <a:lvl7pPr marL="2019667" indent="-155360" algn="l" defTabSz="621436" rtl="0" eaLnBrk="1" latinLnBrk="0" hangingPunct="1">
        <a:lnSpc>
          <a:spcPct val="90000"/>
        </a:lnSpc>
        <a:spcBef>
          <a:spcPts val="340"/>
        </a:spcBef>
        <a:buFont typeface="Arial" panose="020B0604020202020204" pitchFamily="34" charset="0"/>
        <a:buChar char="•"/>
        <a:defRPr sz="1224" kern="1200">
          <a:solidFill>
            <a:schemeClr val="tx1"/>
          </a:solidFill>
          <a:latin typeface="+mn-lt"/>
          <a:ea typeface="+mn-ea"/>
          <a:cs typeface="+mn-cs"/>
        </a:defRPr>
      </a:lvl7pPr>
      <a:lvl8pPr marL="2330385" indent="-155360" algn="l" defTabSz="621436" rtl="0" eaLnBrk="1" latinLnBrk="0" hangingPunct="1">
        <a:lnSpc>
          <a:spcPct val="90000"/>
        </a:lnSpc>
        <a:spcBef>
          <a:spcPts val="340"/>
        </a:spcBef>
        <a:buFont typeface="Arial" panose="020B0604020202020204" pitchFamily="34" charset="0"/>
        <a:buChar char="•"/>
        <a:defRPr sz="1224" kern="1200">
          <a:solidFill>
            <a:schemeClr val="tx1"/>
          </a:solidFill>
          <a:latin typeface="+mn-lt"/>
          <a:ea typeface="+mn-ea"/>
          <a:cs typeface="+mn-cs"/>
        </a:defRPr>
      </a:lvl8pPr>
      <a:lvl9pPr marL="2641104" indent="-155360" algn="l" defTabSz="621436" rtl="0" eaLnBrk="1" latinLnBrk="0" hangingPunct="1">
        <a:lnSpc>
          <a:spcPct val="90000"/>
        </a:lnSpc>
        <a:spcBef>
          <a:spcPts val="340"/>
        </a:spcBef>
        <a:buFont typeface="Arial" panose="020B0604020202020204" pitchFamily="34" charset="0"/>
        <a:buChar char="•"/>
        <a:defRPr sz="122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21436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1pPr>
      <a:lvl2pPr marL="310718" algn="l" defTabSz="621436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2pPr>
      <a:lvl3pPr marL="621436" algn="l" defTabSz="621436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3pPr>
      <a:lvl4pPr marL="932153" algn="l" defTabSz="621436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4pPr>
      <a:lvl5pPr marL="1242872" algn="l" defTabSz="621436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5pPr>
      <a:lvl6pPr marL="1553589" algn="l" defTabSz="621436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6pPr>
      <a:lvl7pPr marL="1864308" algn="l" defTabSz="621436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7pPr>
      <a:lvl8pPr marL="2175026" algn="l" defTabSz="621436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8pPr>
      <a:lvl9pPr marL="2485744" algn="l" defTabSz="621436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6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1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1"/>
            <a:ext cx="9143999" cy="123660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7315" y="190296"/>
            <a:ext cx="4124783" cy="808327"/>
          </a:xfrm>
          <a:prstGeom prst="rect">
            <a:avLst/>
          </a:prstGeom>
        </p:spPr>
        <p:txBody>
          <a:bodyPr vert="horz" wrap="square" lIns="0" tIns="16539" rIns="0" bIns="0" rtlCol="0" anchor="ctr">
            <a:spAutoFit/>
          </a:bodyPr>
          <a:lstStyle/>
          <a:p>
            <a:pPr marL="14382" algn="l">
              <a:lnSpc>
                <a:spcPct val="100000"/>
              </a:lnSpc>
              <a:spcBef>
                <a:spcPts val="129"/>
              </a:spcBef>
            </a:pPr>
            <a:r>
              <a:rPr lang="ru-RU" sz="5144" b="1" spc="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144" b="1" spc="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 TILI</a:t>
            </a:r>
            <a:endParaRPr lang="en-US" sz="514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691928" y="1636034"/>
            <a:ext cx="8527931" cy="508418"/>
          </a:xfrm>
          <a:prstGeom prst="rect">
            <a:avLst/>
          </a:prstGeom>
        </p:spPr>
        <p:txBody>
          <a:bodyPr vert="horz" wrap="square" lIns="0" tIns="15821" rIns="0" bIns="0" rtlCol="0">
            <a:spAutoFit/>
          </a:bodyPr>
          <a:lstStyle/>
          <a:p>
            <a:pPr marL="20853" algn="ctr" defTabSz="653107">
              <a:spcBef>
                <a:spcPts val="125"/>
              </a:spcBef>
            </a:pPr>
            <a:r>
              <a:rPr lang="en-US" sz="3200" b="1" dirty="0" smtClean="0">
                <a:solidFill>
                  <a:srgbClr val="002060"/>
                </a:solidFill>
                <a:latin typeface="Arial"/>
                <a:cs typeface="Arial"/>
              </a:rPr>
              <a:t>MAVZU:</a:t>
            </a:r>
            <a:r>
              <a:rPr lang="ru-RU" sz="32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Arial"/>
                <a:cs typeface="Arial"/>
              </a:rPr>
              <a:t>TO‘LDIRUVCHINING TURLARI</a:t>
            </a:r>
            <a:endParaRPr lang="en-US" sz="3200" b="1" i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7393153" y="135163"/>
            <a:ext cx="1424276" cy="98340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7393152" y="135163"/>
            <a:ext cx="1424277" cy="98340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7587899" y="422872"/>
            <a:ext cx="1072775" cy="449041"/>
          </a:xfrm>
          <a:prstGeom prst="rect">
            <a:avLst/>
          </a:prstGeom>
        </p:spPr>
        <p:txBody>
          <a:bodyPr vert="horz" wrap="square" lIns="0" tIns="17978" rIns="0" bIns="0" rtlCol="0">
            <a:spAutoFit/>
          </a:bodyPr>
          <a:lstStyle/>
          <a:p>
            <a:pPr defTabSz="653107">
              <a:spcBef>
                <a:spcPts val="142"/>
              </a:spcBef>
            </a:pPr>
            <a:r>
              <a:rPr lang="en-US" sz="2800" b="1" spc="11" dirty="0" smtClean="0">
                <a:solidFill>
                  <a:srgbClr val="FEFEFE"/>
                </a:solidFill>
                <a:latin typeface="Arial"/>
                <a:cs typeface="Arial"/>
              </a:rPr>
              <a:t>8</a:t>
            </a:r>
            <a:r>
              <a:rPr lang="uz-Latn-UZ" sz="2800" b="1" spc="11" dirty="0" smtClean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ru-RU" sz="2800" b="1" spc="11" dirty="0" smtClean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r>
              <a:rPr lang="uz-Latn-UZ" sz="2800" b="1" spc="11" dirty="0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800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99804" y="1521108"/>
            <a:ext cx="392124" cy="1398494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317889" y="3204108"/>
            <a:ext cx="374039" cy="139849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вектор икону книги, справочная информация, чёрный, книга PNG и вектор пнг  для бесплатной загрузк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8519" y="2605438"/>
            <a:ext cx="2228724" cy="199716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12066" y="2635097"/>
            <a:ext cx="1967505" cy="196750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2163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9143999" cy="82296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uz-Latn-UZ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TAHLIL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9935523"/>
              </p:ext>
            </p:extLst>
          </p:nvPr>
        </p:nvGraphicFramePr>
        <p:xfrm>
          <a:off x="422317" y="860225"/>
          <a:ext cx="8299365" cy="4283275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25038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954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3295">
                <a:tc>
                  <a:txBody>
                    <a:bodyPr/>
                    <a:lstStyle/>
                    <a:p>
                      <a:pPr algn="ctr"/>
                      <a:r>
                        <a:rPr lang="uz-Latn-UZ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</a:t>
                      </a:r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rog‘i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Gaplar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3295">
                <a:tc>
                  <a:txBody>
                    <a:bodyPr/>
                    <a:lstStyle/>
                    <a:p>
                      <a:r>
                        <a:rPr lang="en-US" sz="3200" b="1" i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kimga</a:t>
                      </a:r>
                      <a:r>
                        <a:rPr lang="en-US" sz="3200" b="1" i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ru-RU" sz="3200" b="1" i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O‘qituvchi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o‘quvchilar</a:t>
                      </a:r>
                      <a:r>
                        <a:rPr lang="en-US" sz="3200" b="1" i="1" dirty="0" err="1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</a:t>
                      </a:r>
                      <a:r>
                        <a:rPr lang="en-US" sz="3200" b="1" i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savol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berdi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3295">
                <a:tc>
                  <a:txBody>
                    <a:bodyPr/>
                    <a:lstStyle/>
                    <a:p>
                      <a:r>
                        <a:rPr lang="en-US" sz="3200" b="1" i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kimda</a:t>
                      </a:r>
                      <a:r>
                        <a:rPr lang="en-US" sz="3200" b="1" i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ru-RU" sz="3200" b="1" i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Dangasa</a:t>
                      </a:r>
                      <a:r>
                        <a:rPr lang="en-US" sz="3200" b="1" i="1" dirty="0" err="1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</a:t>
                      </a:r>
                      <a:r>
                        <a:rPr lang="en-US" sz="3200" b="1" i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bahona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ko‘p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3295">
                <a:tc>
                  <a:txBody>
                    <a:bodyPr/>
                    <a:lstStyle/>
                    <a:p>
                      <a:r>
                        <a:rPr lang="en-US" sz="3200" b="1" i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kimdan</a:t>
                      </a:r>
                      <a:r>
                        <a:rPr lang="en-US" sz="3200" b="1" i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ru-RU" sz="3200" b="1" i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Ukam</a:t>
                      </a:r>
                      <a:r>
                        <a:rPr lang="en-US" sz="3200" b="1" i="1" dirty="0" err="1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umidim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ko‘p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3295">
                <a:tc>
                  <a:txBody>
                    <a:bodyPr/>
                    <a:lstStyle/>
                    <a:p>
                      <a:r>
                        <a:rPr lang="en-US" sz="3200" b="1" i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kim</a:t>
                      </a:r>
                      <a:r>
                        <a:rPr lang="en-US" sz="3200" b="1" i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i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bilan</a:t>
                      </a:r>
                      <a:r>
                        <a:rPr lang="en-US" sz="3200" b="1" i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ru-RU" sz="3200" b="1" i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i="1" dirty="0" err="1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Akam</a:t>
                      </a:r>
                      <a:r>
                        <a:rPr lang="en-US" sz="3200" b="1" i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i="1" dirty="0" err="1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bilan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suhbatlashdim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3295">
                <a:tc>
                  <a:txBody>
                    <a:bodyPr/>
                    <a:lstStyle/>
                    <a:p>
                      <a:r>
                        <a:rPr lang="en-US" sz="3200" b="1" i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kim</a:t>
                      </a:r>
                      <a:r>
                        <a:rPr lang="en-US" sz="3200" b="1" i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i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uchun</a:t>
                      </a:r>
                      <a:r>
                        <a:rPr lang="en-US" sz="3200" b="1" i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ru-RU" sz="3200" b="1" i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i="1" dirty="0" err="1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Ustozimiz</a:t>
                      </a:r>
                      <a:r>
                        <a:rPr lang="en-US" sz="3200" b="1" i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i="1" dirty="0" err="1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uchun</a:t>
                      </a:r>
                      <a:r>
                        <a:rPr lang="en-US" sz="3200" b="1" i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gul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oldik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2210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ESDA SAQLANG!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7" y="2623985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66449" y="2834724"/>
            <a:ext cx="8194970" cy="969039"/>
          </a:xfrm>
          <a:prstGeom prst="roundRect">
            <a:avLst/>
          </a:prstGeom>
          <a:solidFill>
            <a:srgbClr val="66FFFF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To‘ldiruvchilar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aytilmoqchi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fikr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oydinlashadi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с двумя усеченными противолежащими углами 11"/>
          <p:cNvSpPr/>
          <p:nvPr/>
        </p:nvSpPr>
        <p:spPr>
          <a:xfrm>
            <a:off x="639937" y="3918825"/>
            <a:ext cx="6494959" cy="1042047"/>
          </a:xfrm>
          <a:prstGeom prst="snip2Diag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etak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yopib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bo‘lmas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mehnatda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sinaladi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0" y="1167226"/>
            <a:ext cx="2614410" cy="1226635"/>
          </a:xfrm>
          <a:prstGeom prst="roundRect">
            <a:avLst/>
          </a:prstGeom>
          <a:solidFill>
            <a:srgbClr val="FF33CC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Vositasiz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to‘ldiruvchi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с двумя усеченными противолежащими углами 13"/>
          <p:cNvSpPr/>
          <p:nvPr/>
        </p:nvSpPr>
        <p:spPr>
          <a:xfrm>
            <a:off x="2713203" y="1106082"/>
            <a:ext cx="6405040" cy="1606519"/>
          </a:xfrm>
          <a:prstGeom prst="snip2DiagRect">
            <a:avLst>
              <a:gd name="adj1" fmla="val 35698"/>
              <a:gd name="adj2" fmla="val 16667"/>
            </a:avLst>
          </a:prstGeom>
          <a:ln w="571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Tushum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kelishigi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qo‘shimchasi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ifodalanib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doimo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fe’l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ifodalangan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kesimga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bog‘lanadi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6594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TAHLIL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914401"/>
            <a:ext cx="881449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Odam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tabiatan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qiziq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yaratilgan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boyligini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yo‘qotsa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xafa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bo‘ladi-yu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umri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zoye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ketayotganiga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parvo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qilmaydi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334574" y="2585560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6182604"/>
              </p:ext>
            </p:extLst>
          </p:nvPr>
        </p:nvGraphicFramePr>
        <p:xfrm>
          <a:off x="258992" y="2484061"/>
          <a:ext cx="8720254" cy="2177129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43601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601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10329"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Tushum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kelishigidagi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to‘ldiruvchi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Boshqa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shakldagi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to‘ldiruvchi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boyligini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umri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zoye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ketayotganiga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3910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040969" cy="1044554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 defTabSz="1427973"/>
            <a:endParaRPr lang="en-US" sz="3200" b="1" dirty="0" smtClean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1427973"/>
            <a:r>
              <a:rPr lang="en-US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 </a:t>
            </a:r>
            <a:r>
              <a:rPr lang="en-US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 UCHUN TOPSHIRIQ:</a:t>
            </a:r>
            <a:endParaRPr sz="32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4114" y="1044555"/>
            <a:ext cx="8377775" cy="6335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427973"/>
            <a:r>
              <a:rPr lang="en-US" sz="3517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594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347213" y="1250617"/>
            <a:ext cx="6226259" cy="3514566"/>
          </a:xfrm>
          <a:prstGeom prst="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571500" indent="-571500" algn="ctr">
              <a:buFont typeface="Wingdings" panose="05000000000000000000" pitchFamily="2" charset="2"/>
              <a:buChar char="Ø"/>
            </a:pP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116-topshiriq.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Tabrik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nutqida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qo‘llanadigan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faol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lug‘atini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114" y="1728388"/>
            <a:ext cx="2408350" cy="255902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0495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4294" y="-98967"/>
            <a:ext cx="8941920" cy="64690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defTabSz="1427973">
              <a:defRPr/>
            </a:pPr>
            <a:endParaRPr sz="3746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4294" y="-58165"/>
            <a:ext cx="8905939" cy="510561"/>
          </a:xfrm>
          <a:prstGeom prst="rect">
            <a:avLst/>
          </a:prstGeom>
        </p:spPr>
        <p:txBody>
          <a:bodyPr vert="horz" wrap="square" lIns="0" tIns="14260" rIns="0" bIns="0" rtlCol="0">
            <a:spAutoFit/>
          </a:bodyPr>
          <a:lstStyle/>
          <a:p>
            <a:pPr marL="12400" algn="ctr">
              <a:spcBef>
                <a:spcPts val="111"/>
              </a:spcBef>
            </a:pPr>
            <a:r>
              <a:rPr lang="en-US" sz="3224" dirty="0"/>
              <a:t>BOSH BO‘LAKLAR</a:t>
            </a:r>
            <a:endParaRPr sz="3224" dirty="0"/>
          </a:p>
        </p:txBody>
      </p:sp>
      <p:sp>
        <p:nvSpPr>
          <p:cNvPr id="5" name="object 5"/>
          <p:cNvSpPr txBox="1"/>
          <p:nvPr/>
        </p:nvSpPr>
        <p:spPr>
          <a:xfrm>
            <a:off x="2702067" y="2623025"/>
            <a:ext cx="2190565" cy="256179"/>
          </a:xfrm>
          <a:prstGeom prst="rect">
            <a:avLst/>
          </a:prstGeom>
        </p:spPr>
        <p:txBody>
          <a:bodyPr vert="horz" wrap="square" lIns="0" tIns="12401" rIns="0" bIns="0" rtlCol="0">
            <a:spAutoFit/>
          </a:bodyPr>
          <a:lstStyle/>
          <a:p>
            <a:pPr marL="31620" defTabSz="1427973">
              <a:lnSpc>
                <a:spcPts val="1942"/>
              </a:lnSpc>
              <a:defRPr/>
            </a:pPr>
            <a:endParaRPr lang="en-US" sz="1709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21776" y="-105847"/>
            <a:ext cx="223327" cy="22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6998" tIns="33499" rIns="66998" bIns="33499" numCol="1" anchor="t" anchorCtr="0" compatLnSpc="1">
            <a:prstTxWarp prst="textNoShape">
              <a:avLst/>
            </a:prstTxWarp>
          </a:bodyPr>
          <a:lstStyle/>
          <a:p>
            <a:pPr defTabSz="1427973">
              <a:defRPr/>
            </a:pPr>
            <a:endParaRPr lang="ru-RU" sz="2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09333" y="1931579"/>
            <a:ext cx="5734966" cy="588494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defTabSz="1427973">
              <a:defRPr/>
            </a:pPr>
            <a:r>
              <a:rPr lang="en-US" sz="2811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24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3224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24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darajali</a:t>
            </a:r>
            <a:r>
              <a:rPr lang="en-US" sz="3224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24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bo‘laklar</a:t>
            </a:r>
            <a:endParaRPr lang="ru-RU" sz="3224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трелка вниз 5"/>
          <p:cNvSpPr/>
          <p:nvPr/>
        </p:nvSpPr>
        <p:spPr>
          <a:xfrm rot="2168866">
            <a:off x="3262844" y="497297"/>
            <a:ext cx="355090" cy="787091"/>
          </a:xfrm>
          <a:prstGeom prst="downArrow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endParaRPr lang="ru-RU" sz="2811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1" name="Стрелка вниз 10"/>
          <p:cNvSpPr/>
          <p:nvPr/>
        </p:nvSpPr>
        <p:spPr>
          <a:xfrm rot="18945853">
            <a:off x="4715087" y="463878"/>
            <a:ext cx="355090" cy="777599"/>
          </a:xfrm>
          <a:prstGeom prst="down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endParaRPr lang="ru-RU" sz="2811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4294" y="3343681"/>
            <a:ext cx="2903651" cy="1086650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r>
              <a:rPr lang="en-US" sz="40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Aniqlovchi</a:t>
            </a:r>
            <a:endParaRPr lang="ru-RU" sz="40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147516" y="898788"/>
            <a:ext cx="1917365" cy="760271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r>
              <a:rPr lang="en-US" sz="3957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endParaRPr lang="ru-RU" sz="3957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352282" y="898788"/>
            <a:ext cx="2043679" cy="760271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>
              <a:defRPr/>
            </a:pPr>
            <a:r>
              <a:rPr lang="en-US" sz="322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Kesim</a:t>
            </a:r>
            <a:endParaRPr lang="ru-RU" sz="3224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трелка вправо 6"/>
          <p:cNvSpPr/>
          <p:nvPr/>
        </p:nvSpPr>
        <p:spPr>
          <a:xfrm rot="7054218">
            <a:off x="1782073" y="2754332"/>
            <a:ext cx="716880" cy="3550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/>
            <a:endParaRPr lang="ru-RU" sz="2811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2" name="Стрелка вниз 11"/>
          <p:cNvSpPr/>
          <p:nvPr/>
        </p:nvSpPr>
        <p:spPr>
          <a:xfrm>
            <a:off x="4299271" y="2623024"/>
            <a:ext cx="355090" cy="63173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/>
            <a:endParaRPr lang="ru-RU" sz="2811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3" name="Стрелка вниз 12"/>
          <p:cNvSpPr/>
          <p:nvPr/>
        </p:nvSpPr>
        <p:spPr>
          <a:xfrm rot="19392599">
            <a:off x="6479903" y="2536255"/>
            <a:ext cx="355090" cy="7168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/>
            <a:endParaRPr lang="ru-RU" sz="2811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230720" y="3343681"/>
            <a:ext cx="2910625" cy="1175573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/>
            <a:r>
              <a:rPr lang="en-US" sz="36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To‘ldiruvchi</a:t>
            </a:r>
            <a:endParaRPr lang="ru-RU" sz="36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374120" y="3288075"/>
            <a:ext cx="2048143" cy="1142255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/>
            <a:r>
              <a:rPr lang="en-US" sz="4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</a:t>
            </a:r>
            <a:endParaRPr lang="ru-RU" sz="44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9323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6859"/>
            <a:ext cx="9144000" cy="64690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defTabSz="1427973">
              <a:defRPr/>
            </a:pPr>
            <a:endParaRPr sz="3746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1040" y="35764"/>
            <a:ext cx="8941920" cy="691508"/>
          </a:xfrm>
          <a:prstGeom prst="rect">
            <a:avLst/>
          </a:prstGeom>
        </p:spPr>
        <p:txBody>
          <a:bodyPr vert="horz" wrap="square" lIns="0" tIns="14260" rIns="0" bIns="0" rtlCol="0">
            <a:spAutoFit/>
          </a:bodyPr>
          <a:lstStyle/>
          <a:p>
            <a:pPr marL="12400" algn="ctr">
              <a:spcBef>
                <a:spcPts val="111"/>
              </a:spcBef>
            </a:pPr>
            <a:r>
              <a:rPr lang="en-US" sz="4400" dirty="0" smtClean="0"/>
              <a:t>TO‘LDIRUVCHI</a:t>
            </a:r>
            <a:endParaRPr sz="4400" dirty="0"/>
          </a:p>
        </p:txBody>
      </p:sp>
      <p:sp>
        <p:nvSpPr>
          <p:cNvPr id="5" name="object 5"/>
          <p:cNvSpPr txBox="1"/>
          <p:nvPr/>
        </p:nvSpPr>
        <p:spPr>
          <a:xfrm>
            <a:off x="2702067" y="2623025"/>
            <a:ext cx="2190565" cy="256179"/>
          </a:xfrm>
          <a:prstGeom prst="rect">
            <a:avLst/>
          </a:prstGeom>
        </p:spPr>
        <p:txBody>
          <a:bodyPr vert="horz" wrap="square" lIns="0" tIns="12401" rIns="0" bIns="0" rtlCol="0">
            <a:spAutoFit/>
          </a:bodyPr>
          <a:lstStyle/>
          <a:p>
            <a:pPr marL="31620" defTabSz="1427973">
              <a:lnSpc>
                <a:spcPts val="1942"/>
              </a:lnSpc>
              <a:defRPr/>
            </a:pPr>
            <a:endParaRPr lang="en-US" sz="1709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21776" y="-105847"/>
            <a:ext cx="223327" cy="22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6998" tIns="33499" rIns="66998" bIns="33499" numCol="1" anchor="t" anchorCtr="0" compatLnSpc="1">
            <a:prstTxWarp prst="textNoShape">
              <a:avLst/>
            </a:prstTxWarp>
          </a:bodyPr>
          <a:lstStyle/>
          <a:p>
            <a:pPr defTabSz="1427973">
              <a:defRPr/>
            </a:pPr>
            <a:endParaRPr lang="ru-RU" sz="2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16314" y="826587"/>
            <a:ext cx="8270228" cy="213789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200" b="1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To‘ldiruvchi</a:t>
            </a:r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gapning</a:t>
            </a:r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ifodalangan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biror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bo‘lagiga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boshqaruv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yo‘li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bog‘lanadi</a:t>
            </a:r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quyidagi</a:t>
            </a:r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savollarga</a:t>
            </a:r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beradi</a:t>
            </a:r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32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48808" y="3168202"/>
            <a:ext cx="7646384" cy="1417288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Daftarga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yozmoq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kitobni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o‘qimoq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olmadan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yemoq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yemoq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2080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9143999" cy="701968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3905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ESDA SAQLANG!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65420" y="2356906"/>
            <a:ext cx="2805815" cy="674217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34807"/>
            <a:r>
              <a:rPr lang="en-US" sz="390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kimga</a:t>
            </a:r>
            <a:r>
              <a:rPr lang="en-US" sz="390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905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5421" y="1553272"/>
            <a:ext cx="2805814" cy="688466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34807"/>
            <a:r>
              <a:rPr lang="en-US" sz="390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nimani</a:t>
            </a:r>
            <a:r>
              <a:rPr lang="en-US" sz="390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905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5420" y="3204307"/>
            <a:ext cx="2805815" cy="674288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34807"/>
            <a:r>
              <a:rPr lang="en-US" sz="390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nimaga</a:t>
            </a:r>
            <a:r>
              <a:rPr lang="en-US" sz="390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905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20120" y="762224"/>
            <a:ext cx="2851115" cy="704456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34807"/>
            <a:r>
              <a:rPr lang="en-US" sz="390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kimni</a:t>
            </a:r>
            <a:r>
              <a:rPr lang="en-US" sz="390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905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65420" y="4051779"/>
            <a:ext cx="2805815" cy="66171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34807"/>
            <a:r>
              <a:rPr lang="en-US" sz="390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kimda</a:t>
            </a:r>
            <a:r>
              <a:rPr lang="en-US" sz="390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905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696237" y="3851630"/>
            <a:ext cx="4764857" cy="75142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34807"/>
            <a:r>
              <a:rPr lang="en-US" sz="390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390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390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390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3905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905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905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554569" y="2924200"/>
            <a:ext cx="4602900" cy="706877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34807"/>
            <a:r>
              <a:rPr lang="en-US" sz="390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390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390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390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390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90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905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554569" y="2005378"/>
            <a:ext cx="3068361" cy="742992"/>
          </a:xfrm>
          <a:prstGeom prst="rect">
            <a:avLst/>
          </a:prstGeom>
          <a:solidFill>
            <a:srgbClr val="CC33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34807"/>
            <a:r>
              <a:rPr lang="en-US" sz="3905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qachon</a:t>
            </a:r>
            <a:r>
              <a:rPr lang="en-US" sz="3905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905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554569" y="1041692"/>
            <a:ext cx="2729929" cy="700959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34807"/>
            <a:r>
              <a:rPr lang="en-US" sz="390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nimada</a:t>
            </a:r>
            <a:r>
              <a:rPr lang="en-US" sz="390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905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22930" y="724401"/>
            <a:ext cx="2488108" cy="1979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9812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TO‘LDIRUVCHINING TURLARI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115632" y="2539824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91591" y="3079395"/>
            <a:ext cx="3477295" cy="1159098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Vositali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to‘ldiruvchi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785598" y="3079395"/>
            <a:ext cx="3477295" cy="1159098"/>
          </a:xfrm>
          <a:prstGeom prst="rect">
            <a:avLst/>
          </a:prstGeom>
          <a:solidFill>
            <a:srgbClr val="00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Vositasiz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to‘ldiruvchi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94091" y="1030311"/>
            <a:ext cx="8427028" cy="1640990"/>
          </a:xfrm>
          <a:prstGeom prst="rect">
            <a:avLst/>
          </a:prstGeom>
          <a:solidFill>
            <a:srgbClr val="00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To‘diruvchi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hokim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bo‘lakka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kelishik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qo‘shimchalari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ko‘makchilar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bog‘lanadi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5733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VOSITASIZ TO‘LDIRUVCHI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с двумя усеченными противолежащими углами 9"/>
          <p:cNvSpPr/>
          <p:nvPr/>
        </p:nvSpPr>
        <p:spPr>
          <a:xfrm>
            <a:off x="2687443" y="2394953"/>
            <a:ext cx="5597439" cy="989255"/>
          </a:xfrm>
          <a:prstGeom prst="snip2DiagRect">
            <a:avLst>
              <a:gd name="adj1" fmla="val 50000"/>
              <a:gd name="adj2" fmla="val 16667"/>
            </a:avLst>
          </a:prstGeom>
          <a:ln w="571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Yaxshini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maqtaydilar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842701" y="3044811"/>
            <a:ext cx="1333829" cy="928652"/>
          </a:xfrm>
          <a:prstGeom prst="round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с двумя усеченными противолежащими углами 11"/>
          <p:cNvSpPr/>
          <p:nvPr/>
        </p:nvSpPr>
        <p:spPr>
          <a:xfrm>
            <a:off x="3264282" y="3686104"/>
            <a:ext cx="4790941" cy="1035794"/>
          </a:xfrm>
          <a:prstGeom prst="snip2Diag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Bugun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osh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yedik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Выноска со стрелкой вниз 2"/>
          <p:cNvSpPr/>
          <p:nvPr/>
        </p:nvSpPr>
        <p:spPr>
          <a:xfrm>
            <a:off x="0" y="966742"/>
            <a:ext cx="2807594" cy="1813328"/>
          </a:xfrm>
          <a:prstGeom prst="downArrowCallou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Tushum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kelishigi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с двумя усеченными противолежащими углами 12"/>
          <p:cNvSpPr/>
          <p:nvPr/>
        </p:nvSpPr>
        <p:spPr>
          <a:xfrm>
            <a:off x="3026535" y="1200233"/>
            <a:ext cx="5816381" cy="677361"/>
          </a:xfrm>
          <a:prstGeom prst="snip2Diag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2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Kimni</a:t>
            </a:r>
            <a:r>
              <a:rPr lang="en-US" sz="3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?, </a:t>
            </a:r>
            <a:r>
              <a:rPr lang="en-US" sz="32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nimani</a:t>
            </a:r>
            <a:r>
              <a:rPr lang="en-US" sz="3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?, </a:t>
            </a:r>
            <a:r>
              <a:rPr lang="en-US" sz="32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qayerni</a:t>
            </a:r>
            <a:r>
              <a:rPr lang="en-US" sz="3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2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63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VOSITASIZ TO‘LDIRUVCHI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с двумя усеченными противолежащими углами 11"/>
          <p:cNvSpPr/>
          <p:nvPr/>
        </p:nvSpPr>
        <p:spPr>
          <a:xfrm>
            <a:off x="276894" y="2774408"/>
            <a:ext cx="8178086" cy="1632870"/>
          </a:xfrm>
          <a:prstGeom prst="snip2Diag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Bechoraning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oh-u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dodini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tinglang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xursand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qiling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с двумя усеченными противолежащими углами 12"/>
          <p:cNvSpPr/>
          <p:nvPr/>
        </p:nvSpPr>
        <p:spPr>
          <a:xfrm>
            <a:off x="180303" y="855457"/>
            <a:ext cx="8783392" cy="1571222"/>
          </a:xfrm>
          <a:prstGeom prst="snip2Diag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Qarilari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kutadi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mehmon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pazandasi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yopadi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shirmon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8409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9510" y="915044"/>
            <a:ext cx="881449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kunni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o‘lcha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sarflagan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daqiqangni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hisobga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ol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Faqat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vaqt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masalasidagina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xasislik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8713842"/>
              </p:ext>
            </p:extLst>
          </p:nvPr>
        </p:nvGraphicFramePr>
        <p:xfrm>
          <a:off x="329510" y="2753905"/>
          <a:ext cx="8720254" cy="213360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43601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601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Tushum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kelishigidagi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to‘ldiruvchi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Boshqa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shakldagi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to‘ldiruvchi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i="1" dirty="0" err="1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kunni</a:t>
                      </a:r>
                      <a:r>
                        <a:rPr lang="en-US" sz="3200" b="1" i="1" dirty="0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  <a:r>
                        <a:rPr lang="en-US" sz="3200" b="1" i="1" baseline="0" dirty="0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i="1" baseline="0" dirty="0" err="1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daqiqangni</a:t>
                      </a:r>
                      <a:endParaRPr lang="en-US" sz="3200" b="1" i="1" baseline="0" dirty="0" smtClean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3200" b="1" i="1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------</a:t>
                      </a:r>
                      <a:r>
                        <a:rPr lang="en-US" sz="3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6879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9143999" cy="701968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3905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VOSITALI TO‘LDIRUVCHI</a:t>
            </a:r>
            <a:endParaRPr lang="en-US" sz="3905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5420" y="2356906"/>
            <a:ext cx="2805815" cy="674217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34807"/>
            <a:r>
              <a:rPr lang="en-US" sz="390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kimdan</a:t>
            </a:r>
            <a:r>
              <a:rPr lang="en-US" sz="390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905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5421" y="1553272"/>
            <a:ext cx="2805814" cy="688466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34807"/>
            <a:r>
              <a:rPr lang="en-US" sz="390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nimaga</a:t>
            </a:r>
            <a:r>
              <a:rPr lang="en-US" sz="390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905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5420" y="3204307"/>
            <a:ext cx="2805815" cy="674288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34807"/>
            <a:r>
              <a:rPr lang="en-US" sz="390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nimadan</a:t>
            </a:r>
            <a:r>
              <a:rPr lang="en-US" sz="390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905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20120" y="762224"/>
            <a:ext cx="2851115" cy="704456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34807"/>
            <a:r>
              <a:rPr lang="en-US" sz="390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kimga</a:t>
            </a:r>
            <a:r>
              <a:rPr lang="en-US" sz="390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905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65420" y="4051778"/>
            <a:ext cx="3089149" cy="867951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34807"/>
            <a:r>
              <a:rPr lang="en-US" sz="390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 </a:t>
            </a:r>
            <a:r>
              <a:rPr lang="en-US" sz="390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90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905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696237" y="4051778"/>
            <a:ext cx="4855335" cy="86795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34807"/>
            <a:r>
              <a:rPr lang="en-US" sz="390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390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390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390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3905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905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905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696237" y="3171718"/>
            <a:ext cx="4602900" cy="706877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34807"/>
            <a:r>
              <a:rPr lang="en-US" sz="390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390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390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390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390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90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905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554569" y="1831830"/>
            <a:ext cx="3384656" cy="1151366"/>
          </a:xfrm>
          <a:prstGeom prst="rect">
            <a:avLst/>
          </a:prstGeom>
          <a:solidFill>
            <a:srgbClr val="CC33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34807"/>
            <a:r>
              <a:rPr lang="en-US" sz="390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390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390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390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390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390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905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467606" y="825990"/>
            <a:ext cx="3396835" cy="817318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34807"/>
            <a:r>
              <a:rPr lang="en-US" sz="390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390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0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90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905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39225" y="772485"/>
            <a:ext cx="2204774" cy="1979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6424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2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3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7883</TotalTime>
  <Words>346</Words>
  <Application>Microsoft Office PowerPoint</Application>
  <PresentationFormat>Экран (16:9)</PresentationFormat>
  <Paragraphs>94</Paragraphs>
  <Slides>13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5</vt:i4>
      </vt:variant>
      <vt:variant>
        <vt:lpstr>Заголовки слайдов</vt:lpstr>
      </vt:variant>
      <vt:variant>
        <vt:i4>13</vt:i4>
      </vt:variant>
    </vt:vector>
  </HeadingPairs>
  <TitlesOfParts>
    <vt:vector size="24" baseType="lpstr">
      <vt:lpstr>Arial</vt:lpstr>
      <vt:lpstr>Calibri</vt:lpstr>
      <vt:lpstr>Calibri Light</vt:lpstr>
      <vt:lpstr>Open Sans</vt:lpstr>
      <vt:lpstr>Open Sans Light</vt:lpstr>
      <vt:lpstr>Wingdings</vt:lpstr>
      <vt:lpstr>1_Office Theme</vt:lpstr>
      <vt:lpstr>2_Office Theme</vt:lpstr>
      <vt:lpstr>3_Тема Office</vt:lpstr>
      <vt:lpstr>Office Theme</vt:lpstr>
      <vt:lpstr>1_Тема Office</vt:lpstr>
      <vt:lpstr>  ONA TILI</vt:lpstr>
      <vt:lpstr>BOSH BO‘LAKLAR</vt:lpstr>
      <vt:lpstr>TO‘LDIRUVCHI</vt:lpstr>
      <vt:lpstr>ESDA SAQLANG!</vt:lpstr>
      <vt:lpstr>TO‘LDIRUVCHINING TURLARI</vt:lpstr>
      <vt:lpstr>VOSITASIZ TO‘LDIRUVCHI</vt:lpstr>
      <vt:lpstr>VOSITASIZ TO‘LDIRUVCHI</vt:lpstr>
      <vt:lpstr>115-topshiriq</vt:lpstr>
      <vt:lpstr>VOSITALI TO‘LDIRUVCHI</vt:lpstr>
      <vt:lpstr>TAHLIL</vt:lpstr>
      <vt:lpstr>ESDA SAQLANG!</vt:lpstr>
      <vt:lpstr>TAHLIL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Mavzu: Tasviriy ifoda</dc:title>
  <dc:creator>Пользователь Windows</dc:creator>
  <cp:lastModifiedBy>Sher</cp:lastModifiedBy>
  <cp:revision>668</cp:revision>
  <cp:lastPrinted>2020-08-26T14:48:01Z</cp:lastPrinted>
  <dcterms:created xsi:type="dcterms:W3CDTF">2020-04-11T16:25:36Z</dcterms:created>
  <dcterms:modified xsi:type="dcterms:W3CDTF">2020-12-29T18:42:02Z</dcterms:modified>
</cp:coreProperties>
</file>