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4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900" r:id="rId3"/>
    <p:sldMasterId id="2147483913" r:id="rId4"/>
    <p:sldMasterId id="2147483919" r:id="rId5"/>
  </p:sldMasterIdLst>
  <p:notesMasterIdLst>
    <p:notesMasterId r:id="rId19"/>
  </p:notesMasterIdLst>
  <p:handoutMasterIdLst>
    <p:handoutMasterId r:id="rId20"/>
  </p:handoutMasterIdLst>
  <p:sldIdLst>
    <p:sldId id="390" r:id="rId6"/>
    <p:sldId id="475" r:id="rId7"/>
    <p:sldId id="443" r:id="rId8"/>
    <p:sldId id="473" r:id="rId9"/>
    <p:sldId id="467" r:id="rId10"/>
    <p:sldId id="453" r:id="rId11"/>
    <p:sldId id="474" r:id="rId12"/>
    <p:sldId id="471" r:id="rId13"/>
    <p:sldId id="476" r:id="rId14"/>
    <p:sldId id="477" r:id="rId15"/>
    <p:sldId id="454" r:id="rId16"/>
    <p:sldId id="472" r:id="rId17"/>
    <p:sldId id="440" r:id="rId18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66FFFF"/>
    <a:srgbClr val="FFCC99"/>
    <a:srgbClr val="FF33CC"/>
    <a:srgbClr val="FFFF99"/>
    <a:srgbClr val="99FF99"/>
    <a:srgbClr val="FFCCFF"/>
    <a:srgbClr val="CC3399"/>
    <a:srgbClr val="FF9900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549" autoAdjust="0"/>
  </p:normalViewPr>
  <p:slideViewPr>
    <p:cSldViewPr snapToGrid="0">
      <p:cViewPr varScale="1">
        <p:scale>
          <a:sx n="74" d="100"/>
          <a:sy n="74" d="100"/>
        </p:scale>
        <p:origin x="1206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55336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25854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579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9545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2780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3020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22554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3059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6372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9146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2486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71768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4044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90295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4685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18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18457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53622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17420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5915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1598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60469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07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30"/>
            </a:lvl1pPr>
            <a:lvl2pPr marL="310718" indent="0" algn="ctr">
              <a:buNone/>
              <a:defRPr sz="1359"/>
            </a:lvl2pPr>
            <a:lvl3pPr marL="621436" indent="0" algn="ctr">
              <a:buNone/>
              <a:defRPr sz="1224"/>
            </a:lvl3pPr>
            <a:lvl4pPr marL="932153" indent="0" algn="ctr">
              <a:buNone/>
              <a:defRPr sz="1088"/>
            </a:lvl4pPr>
            <a:lvl5pPr marL="1242872" indent="0" algn="ctr">
              <a:buNone/>
              <a:defRPr sz="1088"/>
            </a:lvl5pPr>
            <a:lvl6pPr marL="1553589" indent="0" algn="ctr">
              <a:buNone/>
              <a:defRPr sz="1088"/>
            </a:lvl6pPr>
            <a:lvl7pPr marL="1864308" indent="0" algn="ctr">
              <a:buNone/>
              <a:defRPr sz="1088"/>
            </a:lvl7pPr>
            <a:lvl8pPr marL="2175026" indent="0" algn="ctr">
              <a:buNone/>
              <a:defRPr sz="1088"/>
            </a:lvl8pPr>
            <a:lvl9pPr marL="2485744" indent="0" algn="ctr">
              <a:buNone/>
              <a:defRPr sz="108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57267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89163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5"/>
            <a:ext cx="7886700" cy="2139553"/>
          </a:xfrm>
        </p:spPr>
        <p:txBody>
          <a:bodyPr anchor="b"/>
          <a:lstStyle>
            <a:lvl1pPr>
              <a:defRPr sz="407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1pPr>
            <a:lvl2pPr marL="310718" indent="0">
              <a:buNone/>
              <a:defRPr sz="1359">
                <a:solidFill>
                  <a:schemeClr val="tx1">
                    <a:tint val="75000"/>
                  </a:schemeClr>
                </a:solidFill>
              </a:defRPr>
            </a:lvl2pPr>
            <a:lvl3pPr marL="621436" indent="0">
              <a:buNone/>
              <a:defRPr sz="1224">
                <a:solidFill>
                  <a:schemeClr val="tx1">
                    <a:tint val="75000"/>
                  </a:schemeClr>
                </a:solidFill>
              </a:defRPr>
            </a:lvl3pPr>
            <a:lvl4pPr marL="932153" indent="0">
              <a:buNone/>
              <a:defRPr sz="1088">
                <a:solidFill>
                  <a:schemeClr val="tx1">
                    <a:tint val="75000"/>
                  </a:schemeClr>
                </a:solidFill>
              </a:defRPr>
            </a:lvl4pPr>
            <a:lvl5pPr marL="1242872" indent="0">
              <a:buNone/>
              <a:defRPr sz="1088">
                <a:solidFill>
                  <a:schemeClr val="tx1">
                    <a:tint val="75000"/>
                  </a:schemeClr>
                </a:solidFill>
              </a:defRPr>
            </a:lvl5pPr>
            <a:lvl6pPr marL="1553589" indent="0">
              <a:buNone/>
              <a:defRPr sz="1088">
                <a:solidFill>
                  <a:schemeClr val="tx1">
                    <a:tint val="75000"/>
                  </a:schemeClr>
                </a:solidFill>
              </a:defRPr>
            </a:lvl6pPr>
            <a:lvl7pPr marL="1864308" indent="0">
              <a:buNone/>
              <a:defRPr sz="1088">
                <a:solidFill>
                  <a:schemeClr val="tx1">
                    <a:tint val="75000"/>
                  </a:schemeClr>
                </a:solidFill>
              </a:defRPr>
            </a:lvl7pPr>
            <a:lvl8pPr marL="2175026" indent="0">
              <a:buNone/>
              <a:defRPr sz="1088">
                <a:solidFill>
                  <a:schemeClr val="tx1">
                    <a:tint val="75000"/>
                  </a:schemeClr>
                </a:solidFill>
              </a:defRPr>
            </a:lvl8pPr>
            <a:lvl9pPr marL="2485744" indent="0">
              <a:buNone/>
              <a:defRPr sz="10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68168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2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36442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30" b="1"/>
            </a:lvl1pPr>
            <a:lvl2pPr marL="310718" indent="0">
              <a:buNone/>
              <a:defRPr sz="1359" b="1"/>
            </a:lvl2pPr>
            <a:lvl3pPr marL="621436" indent="0">
              <a:buNone/>
              <a:defRPr sz="1224" b="1"/>
            </a:lvl3pPr>
            <a:lvl4pPr marL="932153" indent="0">
              <a:buNone/>
              <a:defRPr sz="1088" b="1"/>
            </a:lvl4pPr>
            <a:lvl5pPr marL="1242872" indent="0">
              <a:buNone/>
              <a:defRPr sz="1088" b="1"/>
            </a:lvl5pPr>
            <a:lvl6pPr marL="1553589" indent="0">
              <a:buNone/>
              <a:defRPr sz="1088" b="1"/>
            </a:lvl6pPr>
            <a:lvl7pPr marL="1864308" indent="0">
              <a:buNone/>
              <a:defRPr sz="1088" b="1"/>
            </a:lvl7pPr>
            <a:lvl8pPr marL="2175026" indent="0">
              <a:buNone/>
              <a:defRPr sz="1088" b="1"/>
            </a:lvl8pPr>
            <a:lvl9pPr marL="2485744" indent="0">
              <a:buNone/>
              <a:defRPr sz="108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8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30" b="1"/>
            </a:lvl1pPr>
            <a:lvl2pPr marL="310718" indent="0">
              <a:buNone/>
              <a:defRPr sz="1359" b="1"/>
            </a:lvl2pPr>
            <a:lvl3pPr marL="621436" indent="0">
              <a:buNone/>
              <a:defRPr sz="1224" b="1"/>
            </a:lvl3pPr>
            <a:lvl4pPr marL="932153" indent="0">
              <a:buNone/>
              <a:defRPr sz="1088" b="1"/>
            </a:lvl4pPr>
            <a:lvl5pPr marL="1242872" indent="0">
              <a:buNone/>
              <a:defRPr sz="1088" b="1"/>
            </a:lvl5pPr>
            <a:lvl6pPr marL="1553589" indent="0">
              <a:buNone/>
              <a:defRPr sz="1088" b="1"/>
            </a:lvl6pPr>
            <a:lvl7pPr marL="1864308" indent="0">
              <a:buNone/>
              <a:defRPr sz="1088" b="1"/>
            </a:lvl7pPr>
            <a:lvl8pPr marL="2175026" indent="0">
              <a:buNone/>
              <a:defRPr sz="1088" b="1"/>
            </a:lvl8pPr>
            <a:lvl9pPr marL="2485744" indent="0">
              <a:buNone/>
              <a:defRPr sz="108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8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56447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88206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86339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217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2" y="740570"/>
            <a:ext cx="4629150" cy="3655218"/>
          </a:xfrm>
        </p:spPr>
        <p:txBody>
          <a:bodyPr/>
          <a:lstStyle>
            <a:lvl1pPr>
              <a:defRPr sz="2175"/>
            </a:lvl1pPr>
            <a:lvl2pPr>
              <a:defRPr sz="1903"/>
            </a:lvl2pPr>
            <a:lvl3pPr>
              <a:defRPr sz="1630"/>
            </a:lvl3pPr>
            <a:lvl4pPr>
              <a:defRPr sz="1359"/>
            </a:lvl4pPr>
            <a:lvl5pPr>
              <a:defRPr sz="1359"/>
            </a:lvl5pPr>
            <a:lvl6pPr>
              <a:defRPr sz="1359"/>
            </a:lvl6pPr>
            <a:lvl7pPr>
              <a:defRPr sz="1359"/>
            </a:lvl7pPr>
            <a:lvl8pPr>
              <a:defRPr sz="1359"/>
            </a:lvl8pPr>
            <a:lvl9pPr>
              <a:defRPr sz="135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088"/>
            </a:lvl1pPr>
            <a:lvl2pPr marL="310718" indent="0">
              <a:buNone/>
              <a:defRPr sz="951"/>
            </a:lvl2pPr>
            <a:lvl3pPr marL="621436" indent="0">
              <a:buNone/>
              <a:defRPr sz="815"/>
            </a:lvl3pPr>
            <a:lvl4pPr marL="932153" indent="0">
              <a:buNone/>
              <a:defRPr sz="679"/>
            </a:lvl4pPr>
            <a:lvl5pPr marL="1242872" indent="0">
              <a:buNone/>
              <a:defRPr sz="679"/>
            </a:lvl5pPr>
            <a:lvl6pPr marL="1553589" indent="0">
              <a:buNone/>
              <a:defRPr sz="679"/>
            </a:lvl6pPr>
            <a:lvl7pPr marL="1864308" indent="0">
              <a:buNone/>
              <a:defRPr sz="679"/>
            </a:lvl7pPr>
            <a:lvl8pPr marL="2175026" indent="0">
              <a:buNone/>
              <a:defRPr sz="679"/>
            </a:lvl8pPr>
            <a:lvl9pPr marL="2485744" indent="0">
              <a:buNone/>
              <a:defRPr sz="67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81965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217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2" y="740570"/>
            <a:ext cx="4629150" cy="3655218"/>
          </a:xfrm>
        </p:spPr>
        <p:txBody>
          <a:bodyPr anchor="t"/>
          <a:lstStyle>
            <a:lvl1pPr marL="0" indent="0">
              <a:buNone/>
              <a:defRPr sz="2175"/>
            </a:lvl1pPr>
            <a:lvl2pPr marL="310718" indent="0">
              <a:buNone/>
              <a:defRPr sz="1903"/>
            </a:lvl2pPr>
            <a:lvl3pPr marL="621436" indent="0">
              <a:buNone/>
              <a:defRPr sz="1630"/>
            </a:lvl3pPr>
            <a:lvl4pPr marL="932153" indent="0">
              <a:buNone/>
              <a:defRPr sz="1359"/>
            </a:lvl4pPr>
            <a:lvl5pPr marL="1242872" indent="0">
              <a:buNone/>
              <a:defRPr sz="1359"/>
            </a:lvl5pPr>
            <a:lvl6pPr marL="1553589" indent="0">
              <a:buNone/>
              <a:defRPr sz="1359"/>
            </a:lvl6pPr>
            <a:lvl7pPr marL="1864308" indent="0">
              <a:buNone/>
              <a:defRPr sz="1359"/>
            </a:lvl7pPr>
            <a:lvl8pPr marL="2175026" indent="0">
              <a:buNone/>
              <a:defRPr sz="1359"/>
            </a:lvl8pPr>
            <a:lvl9pPr marL="2485744" indent="0">
              <a:buNone/>
              <a:defRPr sz="135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088"/>
            </a:lvl1pPr>
            <a:lvl2pPr marL="310718" indent="0">
              <a:buNone/>
              <a:defRPr sz="951"/>
            </a:lvl2pPr>
            <a:lvl3pPr marL="621436" indent="0">
              <a:buNone/>
              <a:defRPr sz="815"/>
            </a:lvl3pPr>
            <a:lvl4pPr marL="932153" indent="0">
              <a:buNone/>
              <a:defRPr sz="679"/>
            </a:lvl4pPr>
            <a:lvl5pPr marL="1242872" indent="0">
              <a:buNone/>
              <a:defRPr sz="679"/>
            </a:lvl5pPr>
            <a:lvl6pPr marL="1553589" indent="0">
              <a:buNone/>
              <a:defRPr sz="679"/>
            </a:lvl6pPr>
            <a:lvl7pPr marL="1864308" indent="0">
              <a:buNone/>
              <a:defRPr sz="679"/>
            </a:lvl7pPr>
            <a:lvl8pPr marL="2175026" indent="0">
              <a:buNone/>
              <a:defRPr sz="679"/>
            </a:lvl8pPr>
            <a:lvl9pPr marL="2485744" indent="0">
              <a:buNone/>
              <a:defRPr sz="67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870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96186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5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5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433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21" tIns="25110" rIns="50221" bIns="25110" rtlCol="0" anchor="ctr">
            <a:normAutofit/>
          </a:bodyPr>
          <a:lstStyle/>
          <a:p>
            <a:pPr algn="ctr"/>
            <a:endParaRPr lang="en-US" sz="989"/>
          </a:p>
        </p:txBody>
      </p:sp>
    </p:spTree>
    <p:extLst>
      <p:ext uri="{BB962C8B-B14F-4D97-AF65-F5344CB8AC3E}">
        <p14:creationId xmlns:p14="http://schemas.microsoft.com/office/powerpoint/2010/main" val="928341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9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77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67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12/29/2020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1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19384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19384"/>
              <a:t>12/29/2020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1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19384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1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19384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19384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370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  <p:sldLayoutId id="2147483931" r:id="rId12"/>
  </p:sldLayoutIdLst>
  <p:txStyles>
    <p:titleStyle>
      <a:lvl1pPr algn="l" defTabSz="621436" rtl="0" eaLnBrk="1" latinLnBrk="0" hangingPunct="1">
        <a:lnSpc>
          <a:spcPct val="90000"/>
        </a:lnSpc>
        <a:spcBef>
          <a:spcPct val="0"/>
        </a:spcBef>
        <a:buNone/>
        <a:defRPr sz="299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5360" indent="-155360" algn="l" defTabSz="621436" rtl="0" eaLnBrk="1" latinLnBrk="0" hangingPunct="1">
        <a:lnSpc>
          <a:spcPct val="90000"/>
        </a:lnSpc>
        <a:spcBef>
          <a:spcPts val="679"/>
        </a:spcBef>
        <a:buFont typeface="Arial" panose="020B0604020202020204" pitchFamily="34" charset="0"/>
        <a:buChar char="•"/>
        <a:defRPr sz="1903" kern="1200">
          <a:solidFill>
            <a:schemeClr val="tx1"/>
          </a:solidFill>
          <a:latin typeface="+mn-lt"/>
          <a:ea typeface="+mn-ea"/>
          <a:cs typeface="+mn-cs"/>
        </a:defRPr>
      </a:lvl1pPr>
      <a:lvl2pPr marL="466077" indent="-155360" algn="l" defTabSz="621436" rtl="0" eaLnBrk="1" latinLnBrk="0" hangingPunct="1">
        <a:lnSpc>
          <a:spcPct val="90000"/>
        </a:lnSpc>
        <a:spcBef>
          <a:spcPts val="340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2pPr>
      <a:lvl3pPr marL="776795" indent="-155360" algn="l" defTabSz="621436" rtl="0" eaLnBrk="1" latinLnBrk="0" hangingPunct="1">
        <a:lnSpc>
          <a:spcPct val="90000"/>
        </a:lnSpc>
        <a:spcBef>
          <a:spcPts val="340"/>
        </a:spcBef>
        <a:buFont typeface="Arial" panose="020B0604020202020204" pitchFamily="34" charset="0"/>
        <a:buChar char="•"/>
        <a:defRPr sz="1359" kern="1200">
          <a:solidFill>
            <a:schemeClr val="tx1"/>
          </a:solidFill>
          <a:latin typeface="+mn-lt"/>
          <a:ea typeface="+mn-ea"/>
          <a:cs typeface="+mn-cs"/>
        </a:defRPr>
      </a:lvl3pPr>
      <a:lvl4pPr marL="1087513" indent="-155360" algn="l" defTabSz="621436" rtl="0" eaLnBrk="1" latinLnBrk="0" hangingPunct="1">
        <a:lnSpc>
          <a:spcPct val="90000"/>
        </a:lnSpc>
        <a:spcBef>
          <a:spcPts val="340"/>
        </a:spcBef>
        <a:buFont typeface="Arial" panose="020B0604020202020204" pitchFamily="34" charset="0"/>
        <a:buChar char="•"/>
        <a:defRPr sz="1224" kern="1200">
          <a:solidFill>
            <a:schemeClr val="tx1"/>
          </a:solidFill>
          <a:latin typeface="+mn-lt"/>
          <a:ea typeface="+mn-ea"/>
          <a:cs typeface="+mn-cs"/>
        </a:defRPr>
      </a:lvl4pPr>
      <a:lvl5pPr marL="1398231" indent="-155360" algn="l" defTabSz="621436" rtl="0" eaLnBrk="1" latinLnBrk="0" hangingPunct="1">
        <a:lnSpc>
          <a:spcPct val="90000"/>
        </a:lnSpc>
        <a:spcBef>
          <a:spcPts val="340"/>
        </a:spcBef>
        <a:buFont typeface="Arial" panose="020B0604020202020204" pitchFamily="34" charset="0"/>
        <a:buChar char="•"/>
        <a:defRPr sz="1224" kern="1200">
          <a:solidFill>
            <a:schemeClr val="tx1"/>
          </a:solidFill>
          <a:latin typeface="+mn-lt"/>
          <a:ea typeface="+mn-ea"/>
          <a:cs typeface="+mn-cs"/>
        </a:defRPr>
      </a:lvl5pPr>
      <a:lvl6pPr marL="1708949" indent="-155360" algn="l" defTabSz="621436" rtl="0" eaLnBrk="1" latinLnBrk="0" hangingPunct="1">
        <a:lnSpc>
          <a:spcPct val="90000"/>
        </a:lnSpc>
        <a:spcBef>
          <a:spcPts val="340"/>
        </a:spcBef>
        <a:buFont typeface="Arial" panose="020B0604020202020204" pitchFamily="34" charset="0"/>
        <a:buChar char="•"/>
        <a:defRPr sz="1224" kern="1200">
          <a:solidFill>
            <a:schemeClr val="tx1"/>
          </a:solidFill>
          <a:latin typeface="+mn-lt"/>
          <a:ea typeface="+mn-ea"/>
          <a:cs typeface="+mn-cs"/>
        </a:defRPr>
      </a:lvl6pPr>
      <a:lvl7pPr marL="2019667" indent="-155360" algn="l" defTabSz="621436" rtl="0" eaLnBrk="1" latinLnBrk="0" hangingPunct="1">
        <a:lnSpc>
          <a:spcPct val="90000"/>
        </a:lnSpc>
        <a:spcBef>
          <a:spcPts val="340"/>
        </a:spcBef>
        <a:buFont typeface="Arial" panose="020B0604020202020204" pitchFamily="34" charset="0"/>
        <a:buChar char="•"/>
        <a:defRPr sz="1224" kern="1200">
          <a:solidFill>
            <a:schemeClr val="tx1"/>
          </a:solidFill>
          <a:latin typeface="+mn-lt"/>
          <a:ea typeface="+mn-ea"/>
          <a:cs typeface="+mn-cs"/>
        </a:defRPr>
      </a:lvl7pPr>
      <a:lvl8pPr marL="2330385" indent="-155360" algn="l" defTabSz="621436" rtl="0" eaLnBrk="1" latinLnBrk="0" hangingPunct="1">
        <a:lnSpc>
          <a:spcPct val="90000"/>
        </a:lnSpc>
        <a:spcBef>
          <a:spcPts val="340"/>
        </a:spcBef>
        <a:buFont typeface="Arial" panose="020B0604020202020204" pitchFamily="34" charset="0"/>
        <a:buChar char="•"/>
        <a:defRPr sz="1224" kern="1200">
          <a:solidFill>
            <a:schemeClr val="tx1"/>
          </a:solidFill>
          <a:latin typeface="+mn-lt"/>
          <a:ea typeface="+mn-ea"/>
          <a:cs typeface="+mn-cs"/>
        </a:defRPr>
      </a:lvl8pPr>
      <a:lvl9pPr marL="2641104" indent="-155360" algn="l" defTabSz="621436" rtl="0" eaLnBrk="1" latinLnBrk="0" hangingPunct="1">
        <a:lnSpc>
          <a:spcPct val="90000"/>
        </a:lnSpc>
        <a:spcBef>
          <a:spcPts val="340"/>
        </a:spcBef>
        <a:buFont typeface="Arial" panose="020B0604020202020204" pitchFamily="34" charset="0"/>
        <a:buChar char="•"/>
        <a:defRPr sz="122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21436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1pPr>
      <a:lvl2pPr marL="310718" algn="l" defTabSz="621436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2pPr>
      <a:lvl3pPr marL="621436" algn="l" defTabSz="621436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3pPr>
      <a:lvl4pPr marL="932153" algn="l" defTabSz="621436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4pPr>
      <a:lvl5pPr marL="1242872" algn="l" defTabSz="621436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5pPr>
      <a:lvl6pPr marL="1553589" algn="l" defTabSz="621436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6pPr>
      <a:lvl7pPr marL="1864308" algn="l" defTabSz="621436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7pPr>
      <a:lvl8pPr marL="2175026" algn="l" defTabSz="621436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8pPr>
      <a:lvl9pPr marL="2485744" algn="l" defTabSz="621436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ru-RU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91928" y="1636034"/>
            <a:ext cx="8527931" cy="508418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TO‘LDIRUVCHINING TURLARI</a:t>
            </a:r>
            <a:endParaRPr lang="en-US" sz="32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en-US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9804" y="1521108"/>
            <a:ext cx="392124" cy="1398494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17889" y="3204108"/>
            <a:ext cx="374039" cy="139849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вектор икону книги, справочная информация, чёрный, книга PNG и вектор пнг  для бесплатной загруз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519" y="2605438"/>
            <a:ext cx="2228724" cy="19971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2066" y="2635097"/>
            <a:ext cx="1967505" cy="19675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9935523"/>
              </p:ext>
            </p:extLst>
          </p:nvPr>
        </p:nvGraphicFramePr>
        <p:xfrm>
          <a:off x="422317" y="860225"/>
          <a:ext cx="8299365" cy="4283275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5038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954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3295"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rog‘i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Gaplar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295">
                <a:tc>
                  <a:txBody>
                    <a:bodyPr/>
                    <a:lstStyle/>
                    <a:p>
                      <a:r>
                        <a:rPr lang="en-US" sz="3200" b="1" i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kimga</a:t>
                      </a:r>
                      <a:r>
                        <a:rPr lang="en-US" sz="3200" b="1" i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2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O‘qituvchi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o‘quvchilar</a:t>
                      </a:r>
                      <a:r>
                        <a:rPr lang="en-US" sz="3200" b="1" i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</a:t>
                      </a:r>
                      <a:r>
                        <a:rPr lang="en-US" sz="32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savol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berdi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3295">
                <a:tc>
                  <a:txBody>
                    <a:bodyPr/>
                    <a:lstStyle/>
                    <a:p>
                      <a:r>
                        <a:rPr lang="en-US" sz="3200" b="1" i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kimda</a:t>
                      </a:r>
                      <a:r>
                        <a:rPr lang="en-US" sz="3200" b="1" i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2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Dangasa</a:t>
                      </a:r>
                      <a:r>
                        <a:rPr lang="en-US" sz="3200" b="1" i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</a:t>
                      </a:r>
                      <a:r>
                        <a:rPr lang="en-US" sz="32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bahona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3295">
                <a:tc>
                  <a:txBody>
                    <a:bodyPr/>
                    <a:lstStyle/>
                    <a:p>
                      <a:r>
                        <a:rPr lang="en-US" sz="3200" b="1" i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kimdan</a:t>
                      </a:r>
                      <a:r>
                        <a:rPr lang="en-US" sz="3200" b="1" i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2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Ukam</a:t>
                      </a:r>
                      <a:r>
                        <a:rPr lang="en-US" sz="3200" b="1" i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umidim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3295">
                <a:tc>
                  <a:txBody>
                    <a:bodyPr/>
                    <a:lstStyle/>
                    <a:p>
                      <a:r>
                        <a:rPr lang="en-US" sz="3200" b="1" i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3200" b="1" i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3200" b="1" i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2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i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Akam</a:t>
                      </a:r>
                      <a:r>
                        <a:rPr lang="en-US" sz="32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suhbatlashdim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3295">
                <a:tc>
                  <a:txBody>
                    <a:bodyPr/>
                    <a:lstStyle/>
                    <a:p>
                      <a:r>
                        <a:rPr lang="en-US" sz="3200" b="1" i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3200" b="1" i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3200" b="1" i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200" b="1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i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Ustozimiz</a:t>
                      </a:r>
                      <a:r>
                        <a:rPr lang="en-US" sz="32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3200" b="1" i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gul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oldik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221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7" y="2623985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6449" y="2834724"/>
            <a:ext cx="8194970" cy="969039"/>
          </a:xfrm>
          <a:prstGeom prst="roundRect">
            <a:avLst/>
          </a:prstGeom>
          <a:solidFill>
            <a:srgbClr val="66FFFF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To‘ldiruvchilar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aytilmoqchi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oydinlashadi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усеченными противолежащими углами 11"/>
          <p:cNvSpPr/>
          <p:nvPr/>
        </p:nvSpPr>
        <p:spPr>
          <a:xfrm>
            <a:off x="639937" y="3918825"/>
            <a:ext cx="6494959" cy="1042047"/>
          </a:xfrm>
          <a:prstGeom prst="snip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sinaladi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0" y="1167226"/>
            <a:ext cx="2614410" cy="1226635"/>
          </a:xfrm>
          <a:prstGeom prst="roundRect">
            <a:avLst/>
          </a:prstGeom>
          <a:solidFill>
            <a:srgbClr val="FF33CC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Vositasiz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с двумя усеченными противолежащими углами 13"/>
          <p:cNvSpPr/>
          <p:nvPr/>
        </p:nvSpPr>
        <p:spPr>
          <a:xfrm>
            <a:off x="2713203" y="1106082"/>
            <a:ext cx="6405040" cy="1606519"/>
          </a:xfrm>
          <a:prstGeom prst="snip2DiagRect">
            <a:avLst>
              <a:gd name="adj1" fmla="val 35698"/>
              <a:gd name="adj2" fmla="val 16667"/>
            </a:avLst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kelishigi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ifodalanib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ifodalangan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bog‘lanadi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59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914401"/>
            <a:ext cx="88144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tabiatan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qiziq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boyligini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yo‘qotsa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xafa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bo‘ladi-yu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umri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zoye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ketayotganiga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parvo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qilmaydi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334574" y="2585560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182604"/>
              </p:ext>
            </p:extLst>
          </p:nvPr>
        </p:nvGraphicFramePr>
        <p:xfrm>
          <a:off x="258992" y="2484061"/>
          <a:ext cx="8720254" cy="2177129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3601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01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10329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Tushum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kelishigidagi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to‘ldiruvchi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shakldagi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to‘ldiruvchi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boyligini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umri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zoye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ketayotganiga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391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040969" cy="104455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/>
            <a:endParaRPr lang="en-US" sz="3200" b="1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427973"/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 UCHUN TOPSHIRIQ:</a:t>
            </a:r>
            <a:endParaRPr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47213" y="1250617"/>
            <a:ext cx="6226259" cy="3514566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116-topshiriq.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Tabrik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qo‘llanadigan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114" y="1728388"/>
            <a:ext cx="2408350" cy="25590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4294" y="-98967"/>
            <a:ext cx="894192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294" y="-58165"/>
            <a:ext cx="8905939" cy="510561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3224" dirty="0"/>
              <a:t>BOSH BO‘LAKLAR</a:t>
            </a:r>
            <a:endParaRPr sz="3224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09333" y="1931579"/>
            <a:ext cx="5734966" cy="58849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1427973">
              <a:defRPr/>
            </a:pPr>
            <a:r>
              <a:rPr lang="en-US" sz="2811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24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24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darajali</a:t>
            </a:r>
            <a:r>
              <a:rPr lang="en-US" sz="3224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endParaRPr lang="ru-RU" sz="3224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 rot="2168866">
            <a:off x="3262844" y="497297"/>
            <a:ext cx="355090" cy="787091"/>
          </a:xfrm>
          <a:prstGeom prst="down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endParaRPr lang="ru-RU" sz="281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Стрелка вниз 10"/>
          <p:cNvSpPr/>
          <p:nvPr/>
        </p:nvSpPr>
        <p:spPr>
          <a:xfrm rot="18945853">
            <a:off x="4715087" y="463878"/>
            <a:ext cx="355090" cy="777599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endParaRPr lang="ru-RU" sz="281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4294" y="3343681"/>
            <a:ext cx="2903651" cy="108665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endParaRPr lang="ru-RU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47516" y="898788"/>
            <a:ext cx="1917365" cy="760271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52282" y="898788"/>
            <a:ext cx="2043679" cy="760271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22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endParaRPr lang="ru-RU" sz="322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 rot="7054218">
            <a:off x="1782073" y="2754332"/>
            <a:ext cx="716880" cy="3550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/>
            <a:endParaRPr lang="ru-RU" sz="281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4299271" y="2623024"/>
            <a:ext cx="355090" cy="6317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/>
            <a:endParaRPr lang="ru-RU" sz="281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Стрелка вниз 12"/>
          <p:cNvSpPr/>
          <p:nvPr/>
        </p:nvSpPr>
        <p:spPr>
          <a:xfrm rot="19392599">
            <a:off x="6479903" y="2536255"/>
            <a:ext cx="355090" cy="7168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/>
            <a:endParaRPr lang="ru-RU" sz="281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30720" y="3343681"/>
            <a:ext cx="2910625" cy="117557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/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374120" y="3288075"/>
            <a:ext cx="2048143" cy="1142255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/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endParaRPr lang="ru-RU" sz="4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323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691508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400" dirty="0" smtClean="0"/>
              <a:t>TO‘LDIRUVCHI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16314" y="826587"/>
            <a:ext cx="8270228" cy="213789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gapning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ifodalangan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bo‘lagiga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bog‘lanadi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48808" y="3168202"/>
            <a:ext cx="7646384" cy="141728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Daftarga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yozmoq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o‘qimoq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yemoq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yemoq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08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3999" cy="70196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0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5420" y="2356906"/>
            <a:ext cx="2805815" cy="674217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kimga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5421" y="1553272"/>
            <a:ext cx="2805814" cy="688466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5420" y="3204307"/>
            <a:ext cx="2805815" cy="67428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0120" y="762224"/>
            <a:ext cx="2851115" cy="704456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5420" y="4051779"/>
            <a:ext cx="2805815" cy="66171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kimda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96237" y="3851630"/>
            <a:ext cx="4764857" cy="75142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905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905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54569" y="2924200"/>
            <a:ext cx="4602900" cy="70687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54569" y="2005378"/>
            <a:ext cx="3068361" cy="742992"/>
          </a:xfrm>
          <a:prstGeom prst="rect">
            <a:avLst/>
          </a:prstGeom>
          <a:solidFill>
            <a:srgbClr val="CC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3905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54569" y="1041692"/>
            <a:ext cx="2729929" cy="700959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2930" y="724401"/>
            <a:ext cx="2488108" cy="197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81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TO‘LDIRUVCHINING TURLARI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115632" y="2539824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1591" y="3079395"/>
            <a:ext cx="3477295" cy="115909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Vositali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5598" y="3079395"/>
            <a:ext cx="3477295" cy="1159098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Vositasiz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4091" y="1030311"/>
            <a:ext cx="8427028" cy="1640990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To‘diruvchi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hokim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bo‘lakka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kelishik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ko‘makchilar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bog‘lanadi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73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VOSITASIZ TO‘LDIRUVCHI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2687443" y="2394953"/>
            <a:ext cx="5597439" cy="989255"/>
          </a:xfrm>
          <a:prstGeom prst="snip2DiagRect">
            <a:avLst>
              <a:gd name="adj1" fmla="val 50000"/>
              <a:gd name="adj2" fmla="val 16667"/>
            </a:avLst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maqtaydilar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42701" y="3044811"/>
            <a:ext cx="1333829" cy="928652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усеченными противолежащими углами 11"/>
          <p:cNvSpPr/>
          <p:nvPr/>
        </p:nvSpPr>
        <p:spPr>
          <a:xfrm>
            <a:off x="3264282" y="3686104"/>
            <a:ext cx="4790941" cy="1035794"/>
          </a:xfrm>
          <a:prstGeom prst="snip2Diag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yedik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0" y="966742"/>
            <a:ext cx="2807594" cy="1813328"/>
          </a:xfrm>
          <a:prstGeom prst="downArrowCallou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Tushum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kelishigi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усеченными противолежащими углами 12"/>
          <p:cNvSpPr/>
          <p:nvPr/>
        </p:nvSpPr>
        <p:spPr>
          <a:xfrm>
            <a:off x="3026535" y="1200233"/>
            <a:ext cx="5816381" cy="677361"/>
          </a:xfrm>
          <a:prstGeom prst="snip2Diag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qayerni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VOSITASIZ TO‘LDIRUVCHI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усеченными противолежащими углами 11"/>
          <p:cNvSpPr/>
          <p:nvPr/>
        </p:nvSpPr>
        <p:spPr>
          <a:xfrm>
            <a:off x="276894" y="2774408"/>
            <a:ext cx="8178086" cy="1632870"/>
          </a:xfrm>
          <a:prstGeom prst="snip2Diag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Bechoraning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oh-u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dodini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tinglang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xursand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усеченными противолежащими углами 12"/>
          <p:cNvSpPr/>
          <p:nvPr/>
        </p:nvSpPr>
        <p:spPr>
          <a:xfrm>
            <a:off x="180303" y="855457"/>
            <a:ext cx="8783392" cy="1571222"/>
          </a:xfrm>
          <a:prstGeom prst="snip2Diag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pazandasi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shirmon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40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510" y="915044"/>
            <a:ext cx="88144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o‘lcha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sarflagan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daqiqangni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masalasidagina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xasislik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713842"/>
              </p:ext>
            </p:extLst>
          </p:nvPr>
        </p:nvGraphicFramePr>
        <p:xfrm>
          <a:off x="329510" y="2753905"/>
          <a:ext cx="8720254" cy="21336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3601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01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Tushum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kelishigidagi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to‘ldiruvchi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shakldagi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to‘ldiruvchi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i="1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kunni</a:t>
                      </a:r>
                      <a:r>
                        <a:rPr lang="en-US" sz="3200" b="1" i="1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3200" b="1" i="1" baseline="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i="1" baseline="0" dirty="0" err="1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daqiqangni</a:t>
                      </a:r>
                      <a:endParaRPr lang="en-US" sz="3200" b="1" i="1" baseline="0" dirty="0" smtClean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200" b="1" i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------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6879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3999" cy="70196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0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VOSITALI TO‘LDIRUVCHI</a:t>
            </a:r>
            <a:endParaRPr lang="en-US" sz="390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5420" y="2356906"/>
            <a:ext cx="2805815" cy="674217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kimdan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5421" y="1553272"/>
            <a:ext cx="2805814" cy="688466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5420" y="3204307"/>
            <a:ext cx="2805815" cy="67428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nimadan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0120" y="762224"/>
            <a:ext cx="2851115" cy="704456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kimga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5420" y="4051778"/>
            <a:ext cx="3089149" cy="86795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 </a:t>
            </a:r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96237" y="4051778"/>
            <a:ext cx="4855335" cy="86795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905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905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696237" y="3171718"/>
            <a:ext cx="4602900" cy="70687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54569" y="1831830"/>
            <a:ext cx="3384656" cy="1151366"/>
          </a:xfrm>
          <a:prstGeom prst="rect">
            <a:avLst/>
          </a:prstGeom>
          <a:solidFill>
            <a:srgbClr val="CC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467606" y="825990"/>
            <a:ext cx="3396835" cy="81731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9225" y="772485"/>
            <a:ext cx="2204774" cy="197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42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7883</TotalTime>
  <Words>346</Words>
  <Application>Microsoft Office PowerPoint</Application>
  <PresentationFormat>Экран (16:9)</PresentationFormat>
  <Paragraphs>94</Paragraphs>
  <Slides>13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13</vt:i4>
      </vt:variant>
    </vt:vector>
  </HeadingPairs>
  <TitlesOfParts>
    <vt:vector size="24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2_Office Theme</vt:lpstr>
      <vt:lpstr>3_Тема Office</vt:lpstr>
      <vt:lpstr>Office Theme</vt:lpstr>
      <vt:lpstr>1_Тема Office</vt:lpstr>
      <vt:lpstr>  ONA TILI</vt:lpstr>
      <vt:lpstr>BOSH BO‘LAKLAR</vt:lpstr>
      <vt:lpstr>TO‘LDIRUVCHI</vt:lpstr>
      <vt:lpstr>ESDA SAQLANG!</vt:lpstr>
      <vt:lpstr>TO‘LDIRUVCHINING TURLARI</vt:lpstr>
      <vt:lpstr>VOSITASIZ TO‘LDIRUVCHI</vt:lpstr>
      <vt:lpstr>VOSITASIZ TO‘LDIRUVCHI</vt:lpstr>
      <vt:lpstr>115-topshiriq</vt:lpstr>
      <vt:lpstr>VOSITALI TO‘LDIRUVCHI</vt:lpstr>
      <vt:lpstr>TAHLIL</vt:lpstr>
      <vt:lpstr>ESDA SAQLANG!</vt:lpstr>
      <vt:lpstr>TAHLIL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Sher</cp:lastModifiedBy>
  <cp:revision>668</cp:revision>
  <cp:lastPrinted>2020-08-26T14:48:01Z</cp:lastPrinted>
  <dcterms:created xsi:type="dcterms:W3CDTF">2020-04-11T16:25:36Z</dcterms:created>
  <dcterms:modified xsi:type="dcterms:W3CDTF">2020-12-29T18:42:02Z</dcterms:modified>
</cp:coreProperties>
</file>