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99" r:id="rId2"/>
    <p:sldMasterId id="2147483900" r:id="rId3"/>
    <p:sldMasterId id="2147483913" r:id="rId4"/>
    <p:sldMasterId id="2147483919" r:id="rId5"/>
  </p:sldMasterIdLst>
  <p:notesMasterIdLst>
    <p:notesMasterId r:id="rId19"/>
  </p:notesMasterIdLst>
  <p:handoutMasterIdLst>
    <p:handoutMasterId r:id="rId20"/>
  </p:handoutMasterIdLst>
  <p:sldIdLst>
    <p:sldId id="390" r:id="rId6"/>
    <p:sldId id="475" r:id="rId7"/>
    <p:sldId id="443" r:id="rId8"/>
    <p:sldId id="473" r:id="rId9"/>
    <p:sldId id="467" r:id="rId10"/>
    <p:sldId id="453" r:id="rId11"/>
    <p:sldId id="474" r:id="rId12"/>
    <p:sldId id="471" r:id="rId13"/>
    <p:sldId id="476" r:id="rId14"/>
    <p:sldId id="477" r:id="rId15"/>
    <p:sldId id="454" r:id="rId16"/>
    <p:sldId id="472" r:id="rId17"/>
    <p:sldId id="440" r:id="rId18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FFFF"/>
    <a:srgbClr val="FFCC99"/>
    <a:srgbClr val="FF33CC"/>
    <a:srgbClr val="FFFF99"/>
    <a:srgbClr val="99FF99"/>
    <a:srgbClr val="FFCCFF"/>
    <a:srgbClr val="CC3399"/>
    <a:srgbClr val="FF99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533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585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79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54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78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020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25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059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637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14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486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76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044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2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468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84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62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742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915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598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0469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0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30"/>
            </a:lvl1pPr>
            <a:lvl2pPr marL="310718" indent="0" algn="ctr">
              <a:buNone/>
              <a:defRPr sz="1359"/>
            </a:lvl2pPr>
            <a:lvl3pPr marL="621436" indent="0" algn="ctr">
              <a:buNone/>
              <a:defRPr sz="1224"/>
            </a:lvl3pPr>
            <a:lvl4pPr marL="932153" indent="0" algn="ctr">
              <a:buNone/>
              <a:defRPr sz="1088"/>
            </a:lvl4pPr>
            <a:lvl5pPr marL="1242872" indent="0" algn="ctr">
              <a:buNone/>
              <a:defRPr sz="1088"/>
            </a:lvl5pPr>
            <a:lvl6pPr marL="1553589" indent="0" algn="ctr">
              <a:buNone/>
              <a:defRPr sz="1088"/>
            </a:lvl6pPr>
            <a:lvl7pPr marL="1864308" indent="0" algn="ctr">
              <a:buNone/>
              <a:defRPr sz="1088"/>
            </a:lvl7pPr>
            <a:lvl8pPr marL="2175026" indent="0" algn="ctr">
              <a:buNone/>
              <a:defRPr sz="1088"/>
            </a:lvl8pPr>
            <a:lvl9pPr marL="2485744" indent="0" algn="ctr">
              <a:buNone/>
              <a:defRPr sz="1088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7267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9163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5"/>
            <a:ext cx="7886700" cy="2139553"/>
          </a:xfrm>
        </p:spPr>
        <p:txBody>
          <a:bodyPr anchor="b"/>
          <a:lstStyle>
            <a:lvl1pPr>
              <a:defRPr sz="40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1pPr>
            <a:lvl2pPr marL="310718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2pPr>
            <a:lvl3pPr marL="621436" indent="0">
              <a:buNone/>
              <a:defRPr sz="1224">
                <a:solidFill>
                  <a:schemeClr val="tx1">
                    <a:tint val="75000"/>
                  </a:schemeClr>
                </a:solidFill>
              </a:defRPr>
            </a:lvl3pPr>
            <a:lvl4pPr marL="932153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242872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553589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1864308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175026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485744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8168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6442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718" indent="0">
              <a:buNone/>
              <a:defRPr sz="1359" b="1"/>
            </a:lvl2pPr>
            <a:lvl3pPr marL="621436" indent="0">
              <a:buNone/>
              <a:defRPr sz="1224" b="1"/>
            </a:lvl3pPr>
            <a:lvl4pPr marL="932153" indent="0">
              <a:buNone/>
              <a:defRPr sz="1088" b="1"/>
            </a:lvl4pPr>
            <a:lvl5pPr marL="1242872" indent="0">
              <a:buNone/>
              <a:defRPr sz="1088" b="1"/>
            </a:lvl5pPr>
            <a:lvl6pPr marL="1553589" indent="0">
              <a:buNone/>
              <a:defRPr sz="1088" b="1"/>
            </a:lvl6pPr>
            <a:lvl7pPr marL="1864308" indent="0">
              <a:buNone/>
              <a:defRPr sz="1088" b="1"/>
            </a:lvl7pPr>
            <a:lvl8pPr marL="2175026" indent="0">
              <a:buNone/>
              <a:defRPr sz="1088" b="1"/>
            </a:lvl8pPr>
            <a:lvl9pPr marL="2485744" indent="0">
              <a:buNone/>
              <a:defRPr sz="108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8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718" indent="0">
              <a:buNone/>
              <a:defRPr sz="1359" b="1"/>
            </a:lvl2pPr>
            <a:lvl3pPr marL="621436" indent="0">
              <a:buNone/>
              <a:defRPr sz="1224" b="1"/>
            </a:lvl3pPr>
            <a:lvl4pPr marL="932153" indent="0">
              <a:buNone/>
              <a:defRPr sz="1088" b="1"/>
            </a:lvl4pPr>
            <a:lvl5pPr marL="1242872" indent="0">
              <a:buNone/>
              <a:defRPr sz="1088" b="1"/>
            </a:lvl5pPr>
            <a:lvl6pPr marL="1553589" indent="0">
              <a:buNone/>
              <a:defRPr sz="1088" b="1"/>
            </a:lvl6pPr>
            <a:lvl7pPr marL="1864308" indent="0">
              <a:buNone/>
              <a:defRPr sz="1088" b="1"/>
            </a:lvl7pPr>
            <a:lvl8pPr marL="2175026" indent="0">
              <a:buNone/>
              <a:defRPr sz="1088" b="1"/>
            </a:lvl8pPr>
            <a:lvl9pPr marL="2485744" indent="0">
              <a:buNone/>
              <a:defRPr sz="108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8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6447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8206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6339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17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8"/>
          </a:xfrm>
        </p:spPr>
        <p:txBody>
          <a:bodyPr/>
          <a:lstStyle>
            <a:lvl1pPr>
              <a:defRPr sz="2175"/>
            </a:lvl1pPr>
            <a:lvl2pPr>
              <a:defRPr sz="1903"/>
            </a:lvl2pPr>
            <a:lvl3pPr>
              <a:defRPr sz="1630"/>
            </a:lvl3pPr>
            <a:lvl4pPr>
              <a:defRPr sz="1359"/>
            </a:lvl4pPr>
            <a:lvl5pPr>
              <a:defRPr sz="1359"/>
            </a:lvl5pPr>
            <a:lvl6pPr>
              <a:defRPr sz="1359"/>
            </a:lvl6pPr>
            <a:lvl7pPr>
              <a:defRPr sz="1359"/>
            </a:lvl7pPr>
            <a:lvl8pPr>
              <a:defRPr sz="1359"/>
            </a:lvl8pPr>
            <a:lvl9pPr>
              <a:defRPr sz="135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088"/>
            </a:lvl1pPr>
            <a:lvl2pPr marL="310718" indent="0">
              <a:buNone/>
              <a:defRPr sz="951"/>
            </a:lvl2pPr>
            <a:lvl3pPr marL="621436" indent="0">
              <a:buNone/>
              <a:defRPr sz="815"/>
            </a:lvl3pPr>
            <a:lvl4pPr marL="932153" indent="0">
              <a:buNone/>
              <a:defRPr sz="679"/>
            </a:lvl4pPr>
            <a:lvl5pPr marL="1242872" indent="0">
              <a:buNone/>
              <a:defRPr sz="679"/>
            </a:lvl5pPr>
            <a:lvl6pPr marL="1553589" indent="0">
              <a:buNone/>
              <a:defRPr sz="679"/>
            </a:lvl6pPr>
            <a:lvl7pPr marL="1864308" indent="0">
              <a:buNone/>
              <a:defRPr sz="679"/>
            </a:lvl7pPr>
            <a:lvl8pPr marL="2175026" indent="0">
              <a:buNone/>
              <a:defRPr sz="679"/>
            </a:lvl8pPr>
            <a:lvl9pPr marL="2485744" indent="0">
              <a:buNone/>
              <a:defRPr sz="67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1965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17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570"/>
            <a:ext cx="4629150" cy="3655218"/>
          </a:xfrm>
        </p:spPr>
        <p:txBody>
          <a:bodyPr anchor="t"/>
          <a:lstStyle>
            <a:lvl1pPr marL="0" indent="0">
              <a:buNone/>
              <a:defRPr sz="2175"/>
            </a:lvl1pPr>
            <a:lvl2pPr marL="310718" indent="0">
              <a:buNone/>
              <a:defRPr sz="1903"/>
            </a:lvl2pPr>
            <a:lvl3pPr marL="621436" indent="0">
              <a:buNone/>
              <a:defRPr sz="1630"/>
            </a:lvl3pPr>
            <a:lvl4pPr marL="932153" indent="0">
              <a:buNone/>
              <a:defRPr sz="1359"/>
            </a:lvl4pPr>
            <a:lvl5pPr marL="1242872" indent="0">
              <a:buNone/>
              <a:defRPr sz="1359"/>
            </a:lvl5pPr>
            <a:lvl6pPr marL="1553589" indent="0">
              <a:buNone/>
              <a:defRPr sz="1359"/>
            </a:lvl6pPr>
            <a:lvl7pPr marL="1864308" indent="0">
              <a:buNone/>
              <a:defRPr sz="1359"/>
            </a:lvl7pPr>
            <a:lvl8pPr marL="2175026" indent="0">
              <a:buNone/>
              <a:defRPr sz="1359"/>
            </a:lvl8pPr>
            <a:lvl9pPr marL="2485744" indent="0">
              <a:buNone/>
              <a:defRPr sz="135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088"/>
            </a:lvl1pPr>
            <a:lvl2pPr marL="310718" indent="0">
              <a:buNone/>
              <a:defRPr sz="951"/>
            </a:lvl2pPr>
            <a:lvl3pPr marL="621436" indent="0">
              <a:buNone/>
              <a:defRPr sz="815"/>
            </a:lvl3pPr>
            <a:lvl4pPr marL="932153" indent="0">
              <a:buNone/>
              <a:defRPr sz="679"/>
            </a:lvl4pPr>
            <a:lvl5pPr marL="1242872" indent="0">
              <a:buNone/>
              <a:defRPr sz="679"/>
            </a:lvl5pPr>
            <a:lvl6pPr marL="1553589" indent="0">
              <a:buNone/>
              <a:defRPr sz="679"/>
            </a:lvl6pPr>
            <a:lvl7pPr marL="1864308" indent="0">
              <a:buNone/>
              <a:defRPr sz="679"/>
            </a:lvl7pPr>
            <a:lvl8pPr marL="2175026" indent="0">
              <a:buNone/>
              <a:defRPr sz="679"/>
            </a:lvl8pPr>
            <a:lvl9pPr marL="2485744" indent="0">
              <a:buNone/>
              <a:defRPr sz="67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70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186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433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9144000" cy="474125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21" tIns="25110" rIns="50221" bIns="25110" rtlCol="0" anchor="ctr">
            <a:normAutofit/>
          </a:bodyPr>
          <a:lstStyle/>
          <a:p>
            <a:pPr algn="ctr"/>
            <a:endParaRPr lang="en-US" sz="989"/>
          </a:p>
        </p:txBody>
      </p:sp>
    </p:spTree>
    <p:extLst>
      <p:ext uri="{BB962C8B-B14F-4D97-AF65-F5344CB8AC3E}">
        <p14:creationId xmlns:p14="http://schemas.microsoft.com/office/powerpoint/2010/main" val="928341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4.xml"/><Relationship Id="rId50" Type="http://schemas.openxmlformats.org/officeDocument/2006/relationships/slideLayout" Target="../slideLayouts/slideLayout107.xml"/><Relationship Id="rId55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9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102.xml"/><Relationship Id="rId53" Type="http://schemas.openxmlformats.org/officeDocument/2006/relationships/slideLayout" Target="../slideLayouts/slideLayout110.xml"/><Relationship Id="rId58" Type="http://schemas.openxmlformats.org/officeDocument/2006/relationships/theme" Target="../theme/theme2.xml"/><Relationship Id="rId5" Type="http://schemas.openxmlformats.org/officeDocument/2006/relationships/slideLayout" Target="../slideLayouts/slideLayout62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5.xml"/><Relationship Id="rId56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65.xml"/><Relationship Id="rId51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Relationship Id="rId46" Type="http://schemas.openxmlformats.org/officeDocument/2006/relationships/slideLayout" Target="../slideLayouts/slideLayout103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77.xml"/><Relationship Id="rId41" Type="http://schemas.openxmlformats.org/officeDocument/2006/relationships/slideLayout" Target="../slideLayouts/slideLayout98.xml"/><Relationship Id="rId54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49" Type="http://schemas.openxmlformats.org/officeDocument/2006/relationships/slideLayout" Target="../slideLayouts/slideLayout106.xml"/><Relationship Id="rId57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88.xml"/><Relationship Id="rId44" Type="http://schemas.openxmlformats.org/officeDocument/2006/relationships/slideLayout" Target="../slideLayouts/slideLayout101.xml"/><Relationship Id="rId52" Type="http://schemas.openxmlformats.org/officeDocument/2006/relationships/slideLayout" Target="../slideLayouts/slideLayout109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9384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19384"/>
              <a:t>12/29/2020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9384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9384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1938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7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</p:sldLayoutIdLst>
  <p:txStyles>
    <p:titleStyle>
      <a:lvl1pPr algn="l" defTabSz="621436" rtl="0" eaLnBrk="1" latinLnBrk="0" hangingPunct="1">
        <a:lnSpc>
          <a:spcPct val="90000"/>
        </a:lnSpc>
        <a:spcBef>
          <a:spcPct val="0"/>
        </a:spcBef>
        <a:buNone/>
        <a:defRPr sz="29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360" indent="-155360" algn="l" defTabSz="621436" rtl="0" eaLnBrk="1" latinLnBrk="0" hangingPunct="1">
        <a:lnSpc>
          <a:spcPct val="90000"/>
        </a:lnSpc>
        <a:spcBef>
          <a:spcPts val="679"/>
        </a:spcBef>
        <a:buFont typeface="Arial" panose="020B0604020202020204" pitchFamily="34" charset="0"/>
        <a:buChar char="•"/>
        <a:defRPr sz="1903" kern="1200">
          <a:solidFill>
            <a:schemeClr val="tx1"/>
          </a:solidFill>
          <a:latin typeface="+mn-lt"/>
          <a:ea typeface="+mn-ea"/>
          <a:cs typeface="+mn-cs"/>
        </a:defRPr>
      </a:lvl1pPr>
      <a:lvl2pPr marL="466077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776795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359" kern="1200">
          <a:solidFill>
            <a:schemeClr val="tx1"/>
          </a:solidFill>
          <a:latin typeface="+mn-lt"/>
          <a:ea typeface="+mn-ea"/>
          <a:cs typeface="+mn-cs"/>
        </a:defRPr>
      </a:lvl3pPr>
      <a:lvl4pPr marL="1087513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4pPr>
      <a:lvl5pPr marL="1398231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5pPr>
      <a:lvl6pPr marL="1708949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6pPr>
      <a:lvl7pPr marL="2019667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7pPr>
      <a:lvl8pPr marL="2330385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8pPr>
      <a:lvl9pPr marL="2641104" indent="-155360" algn="l" defTabSz="621436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310718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2pPr>
      <a:lvl3pPr marL="621436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3pPr>
      <a:lvl4pPr marL="932153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4pPr>
      <a:lvl5pPr marL="1242872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5pPr>
      <a:lvl6pPr marL="1553589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6pPr>
      <a:lvl7pPr marL="1864308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7pPr>
      <a:lvl8pPr marL="2175026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8pPr>
      <a:lvl9pPr marL="2485744" algn="l" defTabSz="621436" rtl="0" eaLnBrk="1" latinLnBrk="0" hangingPunct="1">
        <a:defRPr sz="12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91928" y="1636034"/>
            <a:ext cx="8527931" cy="508418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TO‘LDIRUVCHINING TURLARI</a:t>
            </a:r>
            <a:endParaRPr lang="en-US" sz="32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en-US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804" y="1521108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7889" y="3204108"/>
            <a:ext cx="374039" cy="13984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519" y="2605438"/>
            <a:ext cx="2228724" cy="1997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2066" y="2635097"/>
            <a:ext cx="1967505" cy="1967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935523"/>
              </p:ext>
            </p:extLst>
          </p:nvPr>
        </p:nvGraphicFramePr>
        <p:xfrm>
          <a:off x="422317" y="860225"/>
          <a:ext cx="8299365" cy="42832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50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295">
                <a:tc>
                  <a:txBody>
                    <a:bodyPr/>
                    <a:lstStyle/>
                    <a:p>
                      <a:pPr algn="ctr"/>
                      <a:r>
                        <a:rPr lang="uz-Latn-UZ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rog‘i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Gaplar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kimga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O‘qituvchi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o‘quvchilar</a:t>
                      </a:r>
                      <a:r>
                        <a:rPr lang="en-US" sz="32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savol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berdi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kimda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Dangasa</a:t>
                      </a:r>
                      <a:r>
                        <a:rPr lang="en-US" sz="32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r>
                        <a:rPr lang="en-US" sz="3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bahona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kimdan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Ukam</a:t>
                      </a:r>
                      <a:r>
                        <a:rPr lang="en-US" sz="32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umidim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ko‘p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i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Akam</a:t>
                      </a:r>
                      <a:r>
                        <a:rPr lang="en-US" sz="3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suhbatlashdim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i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uchun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Ustozimiz</a:t>
                      </a:r>
                      <a:r>
                        <a:rPr lang="en-US" sz="3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uchun</a:t>
                      </a:r>
                      <a:r>
                        <a:rPr lang="en-US" sz="32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gul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oldik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21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7" y="2623985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6449" y="2834724"/>
            <a:ext cx="8194970" cy="969039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aytilmoqchi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oydinlashadi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639937" y="3918825"/>
            <a:ext cx="6494959" cy="1042047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1167226"/>
            <a:ext cx="2614410" cy="1226635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Vositasiz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с двумя усеченными противолежащими углами 13"/>
          <p:cNvSpPr/>
          <p:nvPr/>
        </p:nvSpPr>
        <p:spPr>
          <a:xfrm>
            <a:off x="2713203" y="1106082"/>
            <a:ext cx="6405040" cy="1606519"/>
          </a:xfrm>
          <a:prstGeom prst="snip2DiagRect">
            <a:avLst>
              <a:gd name="adj1" fmla="val 35698"/>
              <a:gd name="adj2" fmla="val 16667"/>
            </a:avLst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kelishigi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ifodalanib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bog‘lanadi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9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14401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tabiatan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qiziq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boyligini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yo‘qotsa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xafa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bo‘ladi-yu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umri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zoye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ketayotganiga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parvo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qilmaydi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334574" y="2585560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182604"/>
              </p:ext>
            </p:extLst>
          </p:nvPr>
        </p:nvGraphicFramePr>
        <p:xfrm>
          <a:off x="258992" y="2484061"/>
          <a:ext cx="8720254" cy="217712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0329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kelishigidagi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shakldagi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boyligini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umri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zoye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ketayotganiga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91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40969" cy="104455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7213" y="1250617"/>
            <a:ext cx="6226259" cy="351456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116-topshiriq.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Tabrik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qo‘llanadigan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114" y="1728388"/>
            <a:ext cx="2408350" cy="2559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294" y="-98967"/>
            <a:ext cx="894192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294" y="-58165"/>
            <a:ext cx="8905939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/>
              <a:t>BOSH BO‘LAKLAR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9333" y="1931579"/>
            <a:ext cx="5734966" cy="58849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427973">
              <a:defRPr/>
            </a:pPr>
            <a:r>
              <a:rPr lang="en-US" sz="281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24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2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darajali</a:t>
            </a:r>
            <a:r>
              <a:rPr lang="en-US" sz="322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bo‘laklar</a:t>
            </a:r>
            <a:endParaRPr lang="ru-RU" sz="3224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168866">
            <a:off x="3262844" y="497297"/>
            <a:ext cx="355090" cy="787091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8945853">
            <a:off x="4715087" y="463878"/>
            <a:ext cx="355090" cy="77759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294" y="3343681"/>
            <a:ext cx="2903651" cy="108665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40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endParaRPr lang="ru-RU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7516" y="898788"/>
            <a:ext cx="1917365" cy="76027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2282" y="898788"/>
            <a:ext cx="2043679" cy="76027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22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322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054218">
            <a:off x="1782073" y="2754332"/>
            <a:ext cx="716880" cy="355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99271" y="2623024"/>
            <a:ext cx="355090" cy="631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392599">
            <a:off x="6479903" y="2536255"/>
            <a:ext cx="355090" cy="716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endParaRPr lang="ru-RU" sz="281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0720" y="3343681"/>
            <a:ext cx="2910625" cy="117557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r>
              <a:rPr lang="en-US" sz="36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4120" y="3288075"/>
            <a:ext cx="2048143" cy="114225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/>
            <a:r>
              <a:rPr lang="en-US" sz="4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endParaRPr lang="ru-RU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2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TO‘LDIRUVCHI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6314" y="826587"/>
            <a:ext cx="8270228" cy="2137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ifodalangan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bo‘lagiga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boshqaruv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bog‘lanadi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8808" y="3168202"/>
            <a:ext cx="7646384" cy="14172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yozmoq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yemoq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8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 SAQLANG!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5420" y="2356906"/>
            <a:ext cx="2805815" cy="67421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421" y="1553272"/>
            <a:ext cx="2805814" cy="6884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420" y="3204307"/>
            <a:ext cx="2805815" cy="67428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120" y="762224"/>
            <a:ext cx="2851115" cy="7044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5420" y="4051779"/>
            <a:ext cx="2805815" cy="6617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96237" y="3851630"/>
            <a:ext cx="4764857" cy="7514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90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0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4569" y="2924200"/>
            <a:ext cx="4602900" cy="7068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54569" y="2005378"/>
            <a:ext cx="3068361" cy="742992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90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54569" y="1041692"/>
            <a:ext cx="2729929" cy="70095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2930" y="724401"/>
            <a:ext cx="2488108" cy="197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1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TO‘LDIRUVCHINING TURLARI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115632" y="2539824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591" y="3079395"/>
            <a:ext cx="3477295" cy="115909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5598" y="3079395"/>
            <a:ext cx="3477295" cy="1159098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Vositasiz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4091" y="1030311"/>
            <a:ext cx="8427028" cy="164099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To‘diruvchi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hokim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kelishik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ko‘makchilar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bog‘lanadi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VOSITASIZ TO‘LDIRUVCHI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2687443" y="2394953"/>
            <a:ext cx="5597439" cy="989255"/>
          </a:xfrm>
          <a:prstGeom prst="snip2DiagRect">
            <a:avLst>
              <a:gd name="adj1" fmla="val 50000"/>
              <a:gd name="adj2" fmla="val 16667"/>
            </a:avLst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maqtaydilar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2701" y="3044811"/>
            <a:ext cx="1333829" cy="928652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3264282" y="3686104"/>
            <a:ext cx="4790941" cy="1035794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yedik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0" y="966742"/>
            <a:ext cx="2807594" cy="1813328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Tushum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kelishigi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3026535" y="1200233"/>
            <a:ext cx="5816381" cy="677361"/>
          </a:xfrm>
          <a:prstGeom prst="snip2Diag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qayerni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VOSITASIZ TO‘LDIRUVCHI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противолежащими углами 11"/>
          <p:cNvSpPr/>
          <p:nvPr/>
        </p:nvSpPr>
        <p:spPr>
          <a:xfrm>
            <a:off x="276894" y="2774408"/>
            <a:ext cx="8178086" cy="1632870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Bechoraning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oh-u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tinglang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180303" y="855457"/>
            <a:ext cx="8783392" cy="1571222"/>
          </a:xfrm>
          <a:prstGeom prst="snip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pazandasi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0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814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o‘lcha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sarflagan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daqiqangni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hisobga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masalasidagina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xasislik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051238" y="2632723"/>
            <a:ext cx="11246475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13842"/>
              </p:ext>
            </p:extLst>
          </p:nvPr>
        </p:nvGraphicFramePr>
        <p:xfrm>
          <a:off x="329510" y="2753905"/>
          <a:ext cx="8720254" cy="2133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6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Tushum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kelishigidagi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Boshqa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shakldagi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i="1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kunni</a:t>
                      </a:r>
                      <a:r>
                        <a:rPr lang="en-US" sz="3200" b="1" i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3200" b="1" i="1" baseline="0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i="1" baseline="0" dirty="0" err="1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daqiqangni</a:t>
                      </a:r>
                      <a:endParaRPr lang="en-US" sz="3200" b="1" i="1" baseline="0" dirty="0" smtClean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3200" b="1" i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</a:t>
                      </a:r>
                      <a:r>
                        <a:rPr lang="en-US" sz="3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87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70196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VOSITALI TO‘LDIRUVCHI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420" y="2356906"/>
            <a:ext cx="2805815" cy="67421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kimdan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421" y="1553272"/>
            <a:ext cx="2805814" cy="6884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420" y="3204307"/>
            <a:ext cx="2805815" cy="67428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nimadan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0120" y="762224"/>
            <a:ext cx="2851115" cy="7044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5420" y="4051778"/>
            <a:ext cx="3089149" cy="86795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 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96237" y="4051778"/>
            <a:ext cx="4855335" cy="8679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90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0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96237" y="3171718"/>
            <a:ext cx="4602900" cy="70687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54569" y="1831830"/>
            <a:ext cx="3384656" cy="1151366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67606" y="825990"/>
            <a:ext cx="3396835" cy="81731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/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90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90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225" y="772485"/>
            <a:ext cx="2204774" cy="197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2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7883</TotalTime>
  <Words>346</Words>
  <Application>Microsoft Office PowerPoint</Application>
  <PresentationFormat>Экран (16:9)</PresentationFormat>
  <Paragraphs>94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2_Office Theme</vt:lpstr>
      <vt:lpstr>3_Тема Office</vt:lpstr>
      <vt:lpstr>Office Theme</vt:lpstr>
      <vt:lpstr>1_Тема Office</vt:lpstr>
      <vt:lpstr>  ONA TILI</vt:lpstr>
      <vt:lpstr>BOSH BO‘LAKLAR</vt:lpstr>
      <vt:lpstr>TO‘LDIRUVCHI</vt:lpstr>
      <vt:lpstr>ESDA SAQLANG!</vt:lpstr>
      <vt:lpstr>TO‘LDIRUVCHINING TURLARI</vt:lpstr>
      <vt:lpstr>VOSITASIZ TO‘LDIRUVCHI</vt:lpstr>
      <vt:lpstr>VOSITASIZ TO‘LDIRUVCHI</vt:lpstr>
      <vt:lpstr>115-topshiriq</vt:lpstr>
      <vt:lpstr>VOSITALI TO‘LDIRUVCHI</vt:lpstr>
      <vt:lpstr>TAHLIL</vt:lpstr>
      <vt:lpstr>ESDA SAQLANG!</vt:lpstr>
      <vt:lpstr>TAHLIL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668</cp:revision>
  <cp:lastPrinted>2020-08-26T14:48:01Z</cp:lastPrinted>
  <dcterms:created xsi:type="dcterms:W3CDTF">2020-04-11T16:25:36Z</dcterms:created>
  <dcterms:modified xsi:type="dcterms:W3CDTF">2020-12-29T18:42:02Z</dcterms:modified>
</cp:coreProperties>
</file>