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900" r:id="rId3"/>
    <p:sldMasterId id="2147483913" r:id="rId4"/>
    <p:sldMasterId id="2147483919" r:id="rId5"/>
  </p:sldMasterIdLst>
  <p:notesMasterIdLst>
    <p:notesMasterId r:id="rId25"/>
  </p:notesMasterIdLst>
  <p:handoutMasterIdLst>
    <p:handoutMasterId r:id="rId26"/>
  </p:handoutMasterIdLst>
  <p:sldIdLst>
    <p:sldId id="390" r:id="rId6"/>
    <p:sldId id="443" r:id="rId7"/>
    <p:sldId id="473" r:id="rId8"/>
    <p:sldId id="432" r:id="rId9"/>
    <p:sldId id="453" r:id="rId10"/>
    <p:sldId id="454" r:id="rId11"/>
    <p:sldId id="455" r:id="rId12"/>
    <p:sldId id="450" r:id="rId13"/>
    <p:sldId id="456" r:id="rId14"/>
    <p:sldId id="457" r:id="rId15"/>
    <p:sldId id="460" r:id="rId16"/>
    <p:sldId id="466" r:id="rId17"/>
    <p:sldId id="467" r:id="rId18"/>
    <p:sldId id="468" r:id="rId19"/>
    <p:sldId id="469" r:id="rId20"/>
    <p:sldId id="470" r:id="rId21"/>
    <p:sldId id="471" r:id="rId22"/>
    <p:sldId id="472" r:id="rId23"/>
    <p:sldId id="440" r:id="rId24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CC99"/>
    <a:srgbClr val="FF33CC"/>
    <a:srgbClr val="008000"/>
    <a:srgbClr val="FFFF99"/>
    <a:srgbClr val="99FF99"/>
    <a:srgbClr val="FFCCFF"/>
    <a:srgbClr val="CC3399"/>
    <a:srgbClr val="FF9900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74" d="100"/>
          <a:sy n="74" d="100"/>
        </p:scale>
        <p:origin x="120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043ED5-32A2-4DAC-8DAB-A5F69D6D50CA}" type="doc">
      <dgm:prSet loTypeId="urn:microsoft.com/office/officeart/2005/8/layout/vList6" loCatId="list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19EBB97-1EDC-4ED5-803F-6E2E17C4D936}">
      <dgm:prSet phldrT="[Текст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Vositali</a:t>
          </a:r>
          <a:r>
            <a:rPr lang="en-US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06544D-DB60-4C14-AA75-FD750C400376}" type="parTrans" cxnId="{102C598F-3085-4542-AB7B-10E5C604DF55}">
      <dgm:prSet/>
      <dgm:spPr/>
      <dgm:t>
        <a:bodyPr/>
        <a:lstStyle/>
        <a:p>
          <a:endParaRPr lang="ru-RU"/>
        </a:p>
      </dgm:t>
    </dgm:pt>
    <dgm:pt modelId="{C7FC9AED-6680-4BB6-8741-8EAFD9AA0E04}" type="sibTrans" cxnId="{102C598F-3085-4542-AB7B-10E5C604DF55}">
      <dgm:prSet/>
      <dgm:spPr/>
      <dgm:t>
        <a:bodyPr/>
        <a:lstStyle/>
        <a:p>
          <a:endParaRPr lang="ru-RU"/>
        </a:p>
      </dgm:t>
    </dgm:pt>
    <dgm:pt modelId="{0ABBAB6C-9255-4D32-95C9-299D7B112374}">
      <dgm:prSet phldrT="[Текст]"/>
      <dgm:spPr/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kelishigidan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shakldagi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A9AB50E-8887-4454-A6DE-8590F53550FA}" type="parTrans" cxnId="{CE36D7BB-FAA3-424A-BD34-7E478A97ECCF}">
      <dgm:prSet/>
      <dgm:spPr/>
      <dgm:t>
        <a:bodyPr/>
        <a:lstStyle/>
        <a:p>
          <a:endParaRPr lang="ru-RU"/>
        </a:p>
      </dgm:t>
    </dgm:pt>
    <dgm:pt modelId="{01DCA9AD-C0CA-41DF-B3EB-8BC7ACDCFFC9}" type="sibTrans" cxnId="{CE36D7BB-FAA3-424A-BD34-7E478A97ECCF}">
      <dgm:prSet/>
      <dgm:spPr/>
      <dgm:t>
        <a:bodyPr/>
        <a:lstStyle/>
        <a:p>
          <a:endParaRPr lang="ru-RU"/>
        </a:p>
      </dgm:t>
    </dgm:pt>
    <dgm:pt modelId="{B7A46468-C317-40A3-8A0C-E82E4678E057}">
      <dgm:prSet phldrT="[Текст]" custT="1"/>
      <dgm:spPr/>
      <dgm:t>
        <a:bodyPr/>
        <a:lstStyle/>
        <a:p>
          <a:r>
            <a:rPr lang="en-US" sz="32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Vositasiz</a:t>
          </a:r>
          <a:r>
            <a:rPr lang="en-US" sz="32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sz="32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3AD2295-47E8-4BA8-ADD0-97C5F9121E86}" type="parTrans" cxnId="{F1168C00-DEF8-4501-819E-A4B27509CEFC}">
      <dgm:prSet/>
      <dgm:spPr/>
      <dgm:t>
        <a:bodyPr/>
        <a:lstStyle/>
        <a:p>
          <a:endParaRPr lang="ru-RU"/>
        </a:p>
      </dgm:t>
    </dgm:pt>
    <dgm:pt modelId="{652DF5B9-F8CC-424E-B1C3-277DDDFFC12E}" type="sibTrans" cxnId="{F1168C00-DEF8-4501-819E-A4B27509CEFC}">
      <dgm:prSet/>
      <dgm:spPr/>
      <dgm:t>
        <a:bodyPr/>
        <a:lstStyle/>
        <a:p>
          <a:endParaRPr lang="ru-RU"/>
        </a:p>
      </dgm:t>
    </dgm:pt>
    <dgm:pt modelId="{D47C8DF5-01EF-4573-AC65-660EC69CB8C7}">
      <dgm:prSet phldrT="[Текст]"/>
      <dgm:spPr/>
      <dgm:t>
        <a:bodyPr/>
        <a:lstStyle/>
        <a:p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Belgili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belgisiz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kelishigidagi</a:t>
          </a:r>
          <a:r>
            <a:rPr lang="en-US" b="1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9756CF-9E9C-40C1-BEC8-894E5BD54783}" type="parTrans" cxnId="{88702133-2AFB-4CBC-B598-A7ADD1D2D3CD}">
      <dgm:prSet/>
      <dgm:spPr/>
      <dgm:t>
        <a:bodyPr/>
        <a:lstStyle/>
        <a:p>
          <a:endParaRPr lang="ru-RU"/>
        </a:p>
      </dgm:t>
    </dgm:pt>
    <dgm:pt modelId="{B894F273-7C3F-44E0-9028-5ED868F61C2A}" type="sibTrans" cxnId="{88702133-2AFB-4CBC-B598-A7ADD1D2D3CD}">
      <dgm:prSet/>
      <dgm:spPr/>
      <dgm:t>
        <a:bodyPr/>
        <a:lstStyle/>
        <a:p>
          <a:endParaRPr lang="ru-RU"/>
        </a:p>
      </dgm:t>
    </dgm:pt>
    <dgm:pt modelId="{FE1D2D40-8E15-4377-8892-7F79DEF91B95}" type="pres">
      <dgm:prSet presAssocID="{0F043ED5-32A2-4DAC-8DAB-A5F69D6D50CA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F7BAF32-FB63-4D06-A00F-ADF0A1B0DD2C}" type="pres">
      <dgm:prSet presAssocID="{719EBB97-1EDC-4ED5-803F-6E2E17C4D936}" presName="linNode" presStyleCnt="0"/>
      <dgm:spPr/>
    </dgm:pt>
    <dgm:pt modelId="{A13D9258-E710-4A74-8636-97753E6E040E}" type="pres">
      <dgm:prSet presAssocID="{719EBB97-1EDC-4ED5-803F-6E2E17C4D936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036C53-5555-4A38-BEFE-ACDEB456AB78}" type="pres">
      <dgm:prSet presAssocID="{719EBB97-1EDC-4ED5-803F-6E2E17C4D936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2AE51D-D5AB-4386-A5D6-D0D5FB9809B4}" type="pres">
      <dgm:prSet presAssocID="{C7FC9AED-6680-4BB6-8741-8EAFD9AA0E04}" presName="spacing" presStyleCnt="0"/>
      <dgm:spPr/>
    </dgm:pt>
    <dgm:pt modelId="{9C408231-824B-43C5-BE8E-0C790168F7B8}" type="pres">
      <dgm:prSet presAssocID="{B7A46468-C317-40A3-8A0C-E82E4678E057}" presName="linNode" presStyleCnt="0"/>
      <dgm:spPr/>
    </dgm:pt>
    <dgm:pt modelId="{EF2B0DB9-5F29-47EC-AB60-0A35C1C662A4}" type="pres">
      <dgm:prSet presAssocID="{B7A46468-C317-40A3-8A0C-E82E4678E057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053D64-2463-4B7C-B576-3CCC82DF0145}" type="pres">
      <dgm:prSet presAssocID="{B7A46468-C317-40A3-8A0C-E82E4678E057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E36D7BB-FAA3-424A-BD34-7E478A97ECCF}" srcId="{719EBB97-1EDC-4ED5-803F-6E2E17C4D936}" destId="{0ABBAB6C-9255-4D32-95C9-299D7B112374}" srcOrd="0" destOrd="0" parTransId="{FA9AB50E-8887-4454-A6DE-8590F53550FA}" sibTransId="{01DCA9AD-C0CA-41DF-B3EB-8BC7ACDCFFC9}"/>
    <dgm:cxn modelId="{9391A5F0-3617-46F1-A29F-3DE53B9CD677}" type="presOf" srcId="{0F043ED5-32A2-4DAC-8DAB-A5F69D6D50CA}" destId="{FE1D2D40-8E15-4377-8892-7F79DEF91B95}" srcOrd="0" destOrd="0" presId="urn:microsoft.com/office/officeart/2005/8/layout/vList6"/>
    <dgm:cxn modelId="{102C598F-3085-4542-AB7B-10E5C604DF55}" srcId="{0F043ED5-32A2-4DAC-8DAB-A5F69D6D50CA}" destId="{719EBB97-1EDC-4ED5-803F-6E2E17C4D936}" srcOrd="0" destOrd="0" parTransId="{FF06544D-DB60-4C14-AA75-FD750C400376}" sibTransId="{C7FC9AED-6680-4BB6-8741-8EAFD9AA0E04}"/>
    <dgm:cxn modelId="{B7336774-0DD6-44C1-A510-3CE97258EE52}" type="presOf" srcId="{0ABBAB6C-9255-4D32-95C9-299D7B112374}" destId="{BD036C53-5555-4A38-BEFE-ACDEB456AB78}" srcOrd="0" destOrd="0" presId="urn:microsoft.com/office/officeart/2005/8/layout/vList6"/>
    <dgm:cxn modelId="{F1168C00-DEF8-4501-819E-A4B27509CEFC}" srcId="{0F043ED5-32A2-4DAC-8DAB-A5F69D6D50CA}" destId="{B7A46468-C317-40A3-8A0C-E82E4678E057}" srcOrd="1" destOrd="0" parTransId="{03AD2295-47E8-4BA8-ADD0-97C5F9121E86}" sibTransId="{652DF5B9-F8CC-424E-B1C3-277DDDFFC12E}"/>
    <dgm:cxn modelId="{88702133-2AFB-4CBC-B598-A7ADD1D2D3CD}" srcId="{B7A46468-C317-40A3-8A0C-E82E4678E057}" destId="{D47C8DF5-01EF-4573-AC65-660EC69CB8C7}" srcOrd="0" destOrd="0" parTransId="{809756CF-9E9C-40C1-BEC8-894E5BD54783}" sibTransId="{B894F273-7C3F-44E0-9028-5ED868F61C2A}"/>
    <dgm:cxn modelId="{3BA189DD-78E3-44AE-BBA4-2EAC99E8A58F}" type="presOf" srcId="{B7A46468-C317-40A3-8A0C-E82E4678E057}" destId="{EF2B0DB9-5F29-47EC-AB60-0A35C1C662A4}" srcOrd="0" destOrd="0" presId="urn:microsoft.com/office/officeart/2005/8/layout/vList6"/>
    <dgm:cxn modelId="{E08E24D6-3BC8-49FA-A23B-3F1491F3FD7C}" type="presOf" srcId="{719EBB97-1EDC-4ED5-803F-6E2E17C4D936}" destId="{A13D9258-E710-4A74-8636-97753E6E040E}" srcOrd="0" destOrd="0" presId="urn:microsoft.com/office/officeart/2005/8/layout/vList6"/>
    <dgm:cxn modelId="{D39549A1-2D8A-4009-B121-76DF16A980C8}" type="presOf" srcId="{D47C8DF5-01EF-4573-AC65-660EC69CB8C7}" destId="{51053D64-2463-4B7C-B576-3CCC82DF0145}" srcOrd="0" destOrd="0" presId="urn:microsoft.com/office/officeart/2005/8/layout/vList6"/>
    <dgm:cxn modelId="{488FD947-F38E-4CCD-8B62-17016B993F91}" type="presParOf" srcId="{FE1D2D40-8E15-4377-8892-7F79DEF91B95}" destId="{5F7BAF32-FB63-4D06-A00F-ADF0A1B0DD2C}" srcOrd="0" destOrd="0" presId="urn:microsoft.com/office/officeart/2005/8/layout/vList6"/>
    <dgm:cxn modelId="{97C5E40C-3FBB-46C6-89AD-64944C4A7A19}" type="presParOf" srcId="{5F7BAF32-FB63-4D06-A00F-ADF0A1B0DD2C}" destId="{A13D9258-E710-4A74-8636-97753E6E040E}" srcOrd="0" destOrd="0" presId="urn:microsoft.com/office/officeart/2005/8/layout/vList6"/>
    <dgm:cxn modelId="{52385C8C-9011-4E1A-90AB-D6E93CA98D01}" type="presParOf" srcId="{5F7BAF32-FB63-4D06-A00F-ADF0A1B0DD2C}" destId="{BD036C53-5555-4A38-BEFE-ACDEB456AB78}" srcOrd="1" destOrd="0" presId="urn:microsoft.com/office/officeart/2005/8/layout/vList6"/>
    <dgm:cxn modelId="{B571BB86-4FC7-4F59-8167-5D6BBEB98CFF}" type="presParOf" srcId="{FE1D2D40-8E15-4377-8892-7F79DEF91B95}" destId="{2D2AE51D-D5AB-4386-A5D6-D0D5FB9809B4}" srcOrd="1" destOrd="0" presId="urn:microsoft.com/office/officeart/2005/8/layout/vList6"/>
    <dgm:cxn modelId="{5BD0C9A7-F318-4167-B409-4878AA8CB731}" type="presParOf" srcId="{FE1D2D40-8E15-4377-8892-7F79DEF91B95}" destId="{9C408231-824B-43C5-BE8E-0C790168F7B8}" srcOrd="2" destOrd="0" presId="urn:microsoft.com/office/officeart/2005/8/layout/vList6"/>
    <dgm:cxn modelId="{FCF16422-221A-4C90-88D8-A555699299D4}" type="presParOf" srcId="{9C408231-824B-43C5-BE8E-0C790168F7B8}" destId="{EF2B0DB9-5F29-47EC-AB60-0A35C1C662A4}" srcOrd="0" destOrd="0" presId="urn:microsoft.com/office/officeart/2005/8/layout/vList6"/>
    <dgm:cxn modelId="{E9D4BA77-D5EB-4F05-AC49-C48457437E53}" type="presParOf" srcId="{9C408231-824B-43C5-BE8E-0C790168F7B8}" destId="{51053D64-2463-4B7C-B576-3CCC82DF0145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036C53-5555-4A38-BEFE-ACDEB456AB78}">
      <dsp:nvSpPr>
        <dsp:cNvPr id="0" name=""/>
        <dsp:cNvSpPr/>
      </dsp:nvSpPr>
      <dsp:spPr>
        <a:xfrm>
          <a:off x="3186275" y="496"/>
          <a:ext cx="4779413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kelishigidan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boshqa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shakldagi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sz="2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86275" y="242342"/>
        <a:ext cx="4053876" cy="1451073"/>
      </dsp:txXfrm>
    </dsp:sp>
    <dsp:sp modelId="{A13D9258-E710-4A74-8636-97753E6E040E}">
      <dsp:nvSpPr>
        <dsp:cNvPr id="0" name=""/>
        <dsp:cNvSpPr/>
      </dsp:nvSpPr>
      <dsp:spPr>
        <a:xfrm>
          <a:off x="0" y="496"/>
          <a:ext cx="3186275" cy="193476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0970" tIns="70485" rIns="140970" bIns="70485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Vositali</a:t>
          </a:r>
          <a:r>
            <a:rPr lang="en-US" sz="37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7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sz="37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4447" y="94943"/>
        <a:ext cx="2997381" cy="1745871"/>
      </dsp:txXfrm>
    </dsp:sp>
    <dsp:sp modelId="{51053D64-2463-4B7C-B576-3CCC82DF0145}">
      <dsp:nvSpPr>
        <dsp:cNvPr id="0" name=""/>
        <dsp:cNvSpPr/>
      </dsp:nvSpPr>
      <dsp:spPr>
        <a:xfrm>
          <a:off x="3186275" y="2128738"/>
          <a:ext cx="4779413" cy="1934765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15" tIns="18415" rIns="18415" bIns="18415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Belgili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yoki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belgisiz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tushum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kelishigidagi</a:t>
          </a:r>
          <a:r>
            <a:rPr lang="en-US" sz="29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29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sz="2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186275" y="2370584"/>
        <a:ext cx="4053876" cy="1451073"/>
      </dsp:txXfrm>
    </dsp:sp>
    <dsp:sp modelId="{EF2B0DB9-5F29-47EC-AB60-0A35C1C662A4}">
      <dsp:nvSpPr>
        <dsp:cNvPr id="0" name=""/>
        <dsp:cNvSpPr/>
      </dsp:nvSpPr>
      <dsp:spPr>
        <a:xfrm>
          <a:off x="0" y="2128738"/>
          <a:ext cx="3186275" cy="1934765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Vositasiz</a:t>
          </a:r>
          <a:r>
            <a:rPr lang="en-US" sz="3200" b="1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200" b="1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to‘ldiruvchi</a:t>
          </a:r>
          <a:endParaRPr lang="ru-RU" sz="32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4447" y="2223185"/>
        <a:ext cx="2997381" cy="17458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26.12.2020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91285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3058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65128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22554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00754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35913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21739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9146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579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2780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3020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2032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30592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25854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8905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35002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0842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07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30"/>
            </a:lvl1pPr>
            <a:lvl2pPr marL="310718" indent="0" algn="ctr">
              <a:buNone/>
              <a:defRPr sz="1359"/>
            </a:lvl2pPr>
            <a:lvl3pPr marL="621436" indent="0" algn="ctr">
              <a:buNone/>
              <a:defRPr sz="1224"/>
            </a:lvl3pPr>
            <a:lvl4pPr marL="932153" indent="0" algn="ctr">
              <a:buNone/>
              <a:defRPr sz="1088"/>
            </a:lvl4pPr>
            <a:lvl5pPr marL="1242872" indent="0" algn="ctr">
              <a:buNone/>
              <a:defRPr sz="1088"/>
            </a:lvl5pPr>
            <a:lvl6pPr marL="1553589" indent="0" algn="ctr">
              <a:buNone/>
              <a:defRPr sz="1088"/>
            </a:lvl6pPr>
            <a:lvl7pPr marL="1864308" indent="0" algn="ctr">
              <a:buNone/>
              <a:defRPr sz="1088"/>
            </a:lvl7pPr>
            <a:lvl8pPr marL="2175026" indent="0" algn="ctr">
              <a:buNone/>
              <a:defRPr sz="1088"/>
            </a:lvl8pPr>
            <a:lvl9pPr marL="2485744" indent="0" algn="ctr">
              <a:buNone/>
              <a:defRPr sz="1088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572671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891639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5"/>
            <a:ext cx="7886700" cy="2139553"/>
          </a:xfrm>
        </p:spPr>
        <p:txBody>
          <a:bodyPr anchor="b"/>
          <a:lstStyle>
            <a:lvl1pPr>
              <a:defRPr sz="407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30">
                <a:solidFill>
                  <a:schemeClr val="tx1">
                    <a:tint val="75000"/>
                  </a:schemeClr>
                </a:solidFill>
              </a:defRPr>
            </a:lvl1pPr>
            <a:lvl2pPr marL="310718" indent="0">
              <a:buNone/>
              <a:defRPr sz="1359">
                <a:solidFill>
                  <a:schemeClr val="tx1">
                    <a:tint val="75000"/>
                  </a:schemeClr>
                </a:solidFill>
              </a:defRPr>
            </a:lvl2pPr>
            <a:lvl3pPr marL="621436" indent="0">
              <a:buNone/>
              <a:defRPr sz="1224">
                <a:solidFill>
                  <a:schemeClr val="tx1">
                    <a:tint val="75000"/>
                  </a:schemeClr>
                </a:solidFill>
              </a:defRPr>
            </a:lvl3pPr>
            <a:lvl4pPr marL="932153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4pPr>
            <a:lvl5pPr marL="1242872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5pPr>
            <a:lvl6pPr marL="1553589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6pPr>
            <a:lvl7pPr marL="1864308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7pPr>
            <a:lvl8pPr marL="2175026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8pPr>
            <a:lvl9pPr marL="2485744" indent="0">
              <a:buNone/>
              <a:defRPr sz="10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68168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2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364421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30" b="1"/>
            </a:lvl1pPr>
            <a:lvl2pPr marL="310718" indent="0">
              <a:buNone/>
              <a:defRPr sz="1359" b="1"/>
            </a:lvl2pPr>
            <a:lvl3pPr marL="621436" indent="0">
              <a:buNone/>
              <a:defRPr sz="1224" b="1"/>
            </a:lvl3pPr>
            <a:lvl4pPr marL="932153" indent="0">
              <a:buNone/>
              <a:defRPr sz="1088" b="1"/>
            </a:lvl4pPr>
            <a:lvl5pPr marL="1242872" indent="0">
              <a:buNone/>
              <a:defRPr sz="1088" b="1"/>
            </a:lvl5pPr>
            <a:lvl6pPr marL="1553589" indent="0">
              <a:buNone/>
              <a:defRPr sz="1088" b="1"/>
            </a:lvl6pPr>
            <a:lvl7pPr marL="1864308" indent="0">
              <a:buNone/>
              <a:defRPr sz="1088" b="1"/>
            </a:lvl7pPr>
            <a:lvl8pPr marL="2175026" indent="0">
              <a:buNone/>
              <a:defRPr sz="1088" b="1"/>
            </a:lvl8pPr>
            <a:lvl9pPr marL="2485744" indent="0">
              <a:buNone/>
              <a:defRPr sz="108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8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30" b="1"/>
            </a:lvl1pPr>
            <a:lvl2pPr marL="310718" indent="0">
              <a:buNone/>
              <a:defRPr sz="1359" b="1"/>
            </a:lvl2pPr>
            <a:lvl3pPr marL="621436" indent="0">
              <a:buNone/>
              <a:defRPr sz="1224" b="1"/>
            </a:lvl3pPr>
            <a:lvl4pPr marL="932153" indent="0">
              <a:buNone/>
              <a:defRPr sz="1088" b="1"/>
            </a:lvl4pPr>
            <a:lvl5pPr marL="1242872" indent="0">
              <a:buNone/>
              <a:defRPr sz="1088" b="1"/>
            </a:lvl5pPr>
            <a:lvl6pPr marL="1553589" indent="0">
              <a:buNone/>
              <a:defRPr sz="1088" b="1"/>
            </a:lvl6pPr>
            <a:lvl7pPr marL="1864308" indent="0">
              <a:buNone/>
              <a:defRPr sz="1088" b="1"/>
            </a:lvl7pPr>
            <a:lvl8pPr marL="2175026" indent="0">
              <a:buNone/>
              <a:defRPr sz="1088" b="1"/>
            </a:lvl8pPr>
            <a:lvl9pPr marL="2485744" indent="0">
              <a:buNone/>
              <a:defRPr sz="1088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8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564470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88206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86339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17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2" y="740570"/>
            <a:ext cx="4629150" cy="3655218"/>
          </a:xfrm>
        </p:spPr>
        <p:txBody>
          <a:bodyPr/>
          <a:lstStyle>
            <a:lvl1pPr>
              <a:defRPr sz="2175"/>
            </a:lvl1pPr>
            <a:lvl2pPr>
              <a:defRPr sz="1903"/>
            </a:lvl2pPr>
            <a:lvl3pPr>
              <a:defRPr sz="1630"/>
            </a:lvl3pPr>
            <a:lvl4pPr>
              <a:defRPr sz="1359"/>
            </a:lvl4pPr>
            <a:lvl5pPr>
              <a:defRPr sz="1359"/>
            </a:lvl5pPr>
            <a:lvl6pPr>
              <a:defRPr sz="1359"/>
            </a:lvl6pPr>
            <a:lvl7pPr>
              <a:defRPr sz="1359"/>
            </a:lvl7pPr>
            <a:lvl8pPr>
              <a:defRPr sz="1359"/>
            </a:lvl8pPr>
            <a:lvl9pPr>
              <a:defRPr sz="1359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088"/>
            </a:lvl1pPr>
            <a:lvl2pPr marL="310718" indent="0">
              <a:buNone/>
              <a:defRPr sz="951"/>
            </a:lvl2pPr>
            <a:lvl3pPr marL="621436" indent="0">
              <a:buNone/>
              <a:defRPr sz="815"/>
            </a:lvl3pPr>
            <a:lvl4pPr marL="932153" indent="0">
              <a:buNone/>
              <a:defRPr sz="679"/>
            </a:lvl4pPr>
            <a:lvl5pPr marL="1242872" indent="0">
              <a:buNone/>
              <a:defRPr sz="679"/>
            </a:lvl5pPr>
            <a:lvl6pPr marL="1553589" indent="0">
              <a:buNone/>
              <a:defRPr sz="679"/>
            </a:lvl6pPr>
            <a:lvl7pPr marL="1864308" indent="0">
              <a:buNone/>
              <a:defRPr sz="679"/>
            </a:lvl7pPr>
            <a:lvl8pPr marL="2175026" indent="0">
              <a:buNone/>
              <a:defRPr sz="679"/>
            </a:lvl8pPr>
            <a:lvl9pPr marL="2485744" indent="0">
              <a:buNone/>
              <a:defRPr sz="67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81965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8" cy="1200150"/>
          </a:xfrm>
        </p:spPr>
        <p:txBody>
          <a:bodyPr anchor="b"/>
          <a:lstStyle>
            <a:lvl1pPr>
              <a:defRPr sz="2175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2" y="740570"/>
            <a:ext cx="4629150" cy="3655218"/>
          </a:xfrm>
        </p:spPr>
        <p:txBody>
          <a:bodyPr anchor="t"/>
          <a:lstStyle>
            <a:lvl1pPr marL="0" indent="0">
              <a:buNone/>
              <a:defRPr sz="2175"/>
            </a:lvl1pPr>
            <a:lvl2pPr marL="310718" indent="0">
              <a:buNone/>
              <a:defRPr sz="1903"/>
            </a:lvl2pPr>
            <a:lvl3pPr marL="621436" indent="0">
              <a:buNone/>
              <a:defRPr sz="1630"/>
            </a:lvl3pPr>
            <a:lvl4pPr marL="932153" indent="0">
              <a:buNone/>
              <a:defRPr sz="1359"/>
            </a:lvl4pPr>
            <a:lvl5pPr marL="1242872" indent="0">
              <a:buNone/>
              <a:defRPr sz="1359"/>
            </a:lvl5pPr>
            <a:lvl6pPr marL="1553589" indent="0">
              <a:buNone/>
              <a:defRPr sz="1359"/>
            </a:lvl6pPr>
            <a:lvl7pPr marL="1864308" indent="0">
              <a:buNone/>
              <a:defRPr sz="1359"/>
            </a:lvl7pPr>
            <a:lvl8pPr marL="2175026" indent="0">
              <a:buNone/>
              <a:defRPr sz="1359"/>
            </a:lvl8pPr>
            <a:lvl9pPr marL="2485744" indent="0">
              <a:buNone/>
              <a:defRPr sz="1359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8" cy="2858691"/>
          </a:xfrm>
        </p:spPr>
        <p:txBody>
          <a:bodyPr/>
          <a:lstStyle>
            <a:lvl1pPr marL="0" indent="0">
              <a:buNone/>
              <a:defRPr sz="1088"/>
            </a:lvl1pPr>
            <a:lvl2pPr marL="310718" indent="0">
              <a:buNone/>
              <a:defRPr sz="951"/>
            </a:lvl2pPr>
            <a:lvl3pPr marL="621436" indent="0">
              <a:buNone/>
              <a:defRPr sz="815"/>
            </a:lvl3pPr>
            <a:lvl4pPr marL="932153" indent="0">
              <a:buNone/>
              <a:defRPr sz="679"/>
            </a:lvl4pPr>
            <a:lvl5pPr marL="1242872" indent="0">
              <a:buNone/>
              <a:defRPr sz="679"/>
            </a:lvl5pPr>
            <a:lvl6pPr marL="1553589" indent="0">
              <a:buNone/>
              <a:defRPr sz="679"/>
            </a:lvl6pPr>
            <a:lvl7pPr marL="1864308" indent="0">
              <a:buNone/>
              <a:defRPr sz="679"/>
            </a:lvl7pPr>
            <a:lvl8pPr marL="2175026" indent="0">
              <a:buNone/>
              <a:defRPr sz="679"/>
            </a:lvl8pPr>
            <a:lvl9pPr marL="2485744" indent="0">
              <a:buNone/>
              <a:defRPr sz="67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870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96186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2433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4">
            <a:extLst>
              <a:ext uri="{FF2B5EF4-FFF2-40B4-BE49-F238E27FC236}">
                <a16:creationId xmlns:a16="http://schemas.microsoft.com/office/drawing/2014/main" id="{9B5AFF89-3325-4992-B560-90C1644A74C9}"/>
              </a:ext>
            </a:extLst>
          </p:cNvPr>
          <p:cNvSpPr/>
          <p:nvPr userDrawn="1"/>
        </p:nvSpPr>
        <p:spPr>
          <a:xfrm>
            <a:off x="0" y="0"/>
            <a:ext cx="9144000" cy="4741252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0"/>
                  <a:lumOff val="100000"/>
                </a:schemeClr>
              </a:gs>
              <a:gs pos="35000">
                <a:schemeClr val="accent6">
                  <a:lumMod val="0"/>
                  <a:lumOff val="10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221" tIns="25110" rIns="50221" bIns="25110" rtlCol="0" anchor="ctr">
            <a:normAutofit/>
          </a:bodyPr>
          <a:lstStyle/>
          <a:p>
            <a:pPr algn="ctr"/>
            <a:endParaRPr lang="en-US" sz="989"/>
          </a:p>
        </p:txBody>
      </p:sp>
    </p:spTree>
    <p:extLst>
      <p:ext uri="{BB962C8B-B14F-4D97-AF65-F5344CB8AC3E}">
        <p14:creationId xmlns:p14="http://schemas.microsoft.com/office/powerpoint/2010/main" val="928341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9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61" Type="http://schemas.openxmlformats.org/officeDocument/2006/relationships/hyperlink" Target="https://twitter.com/" TargetMode="External"/><Relationship Id="rId19" Type="http://schemas.openxmlformats.org/officeDocument/2006/relationships/slideLayout" Target="../slideLayouts/slideLayout7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Relationship Id="rId20" Type="http://schemas.openxmlformats.org/officeDocument/2006/relationships/slideLayout" Target="../slideLayouts/slideLayout77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10" Type="http://schemas.openxmlformats.org/officeDocument/2006/relationships/slideLayout" Target="../slideLayouts/slideLayout67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slideLayout" Target="../slideLayouts/slideLayout14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19384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19384"/>
              <a:t>12/26/2020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19384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19384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19384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9370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0" r:id="rId1"/>
    <p:sldLayoutId id="2147483921" r:id="rId2"/>
    <p:sldLayoutId id="2147483922" r:id="rId3"/>
    <p:sldLayoutId id="2147483923" r:id="rId4"/>
    <p:sldLayoutId id="2147483924" r:id="rId5"/>
    <p:sldLayoutId id="2147483925" r:id="rId6"/>
    <p:sldLayoutId id="2147483926" r:id="rId7"/>
    <p:sldLayoutId id="2147483927" r:id="rId8"/>
    <p:sldLayoutId id="2147483928" r:id="rId9"/>
    <p:sldLayoutId id="2147483929" r:id="rId10"/>
    <p:sldLayoutId id="2147483930" r:id="rId11"/>
    <p:sldLayoutId id="2147483931" r:id="rId12"/>
  </p:sldLayoutIdLst>
  <p:txStyles>
    <p:titleStyle>
      <a:lvl1pPr algn="l" defTabSz="621436" rtl="0" eaLnBrk="1" latinLnBrk="0" hangingPunct="1">
        <a:lnSpc>
          <a:spcPct val="90000"/>
        </a:lnSpc>
        <a:spcBef>
          <a:spcPct val="0"/>
        </a:spcBef>
        <a:buNone/>
        <a:defRPr sz="29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5360" indent="-155360" algn="l" defTabSz="621436" rtl="0" eaLnBrk="1" latinLnBrk="0" hangingPunct="1">
        <a:lnSpc>
          <a:spcPct val="90000"/>
        </a:lnSpc>
        <a:spcBef>
          <a:spcPts val="679"/>
        </a:spcBef>
        <a:buFont typeface="Arial" panose="020B0604020202020204" pitchFamily="34" charset="0"/>
        <a:buChar char="•"/>
        <a:defRPr sz="1903" kern="1200">
          <a:solidFill>
            <a:schemeClr val="tx1"/>
          </a:solidFill>
          <a:latin typeface="+mn-lt"/>
          <a:ea typeface="+mn-ea"/>
          <a:cs typeface="+mn-cs"/>
        </a:defRPr>
      </a:lvl1pPr>
      <a:lvl2pPr marL="466077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630" kern="1200">
          <a:solidFill>
            <a:schemeClr val="tx1"/>
          </a:solidFill>
          <a:latin typeface="+mn-lt"/>
          <a:ea typeface="+mn-ea"/>
          <a:cs typeface="+mn-cs"/>
        </a:defRPr>
      </a:lvl2pPr>
      <a:lvl3pPr marL="776795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359" kern="1200">
          <a:solidFill>
            <a:schemeClr val="tx1"/>
          </a:solidFill>
          <a:latin typeface="+mn-lt"/>
          <a:ea typeface="+mn-ea"/>
          <a:cs typeface="+mn-cs"/>
        </a:defRPr>
      </a:lvl3pPr>
      <a:lvl4pPr marL="1087513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398231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708949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2019667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330385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641104" indent="-155360" algn="l" defTabSz="621436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1pPr>
      <a:lvl2pPr marL="310718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2pPr>
      <a:lvl3pPr marL="621436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3pPr>
      <a:lvl4pPr marL="932153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4pPr>
      <a:lvl5pPr marL="1242872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5pPr>
      <a:lvl6pPr marL="1553589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6pPr>
      <a:lvl7pPr marL="1864308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7pPr>
      <a:lvl8pPr marL="2175026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8pPr>
      <a:lvl9pPr marL="2485744" algn="l" defTabSz="621436" rtl="0" eaLnBrk="1" latinLnBrk="0" hangingPunct="1">
        <a:defRPr sz="12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04909" y="1592316"/>
            <a:ext cx="8340911" cy="569973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TO‘LDIRUVCHI</a:t>
            </a:r>
            <a:endParaRPr lang="en-US" sz="36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en-US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9804" y="1521108"/>
            <a:ext cx="392124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17889" y="3204108"/>
            <a:ext cx="374039" cy="139849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вектор икону книги, справочная информация, чёрный, книга PNG и вектор пнг 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519" y="2605438"/>
            <a:ext cx="2228724" cy="19971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12066" y="2635097"/>
            <a:ext cx="1967505" cy="19675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boshiga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tushishi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yo‘qotish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vaqtni</a:t>
            </a:r>
            <a:r>
              <a:rPr lang="en-US" sz="32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boy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berishdir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188111"/>
              </p:ext>
            </p:extLst>
          </p:nvPr>
        </p:nvGraphicFramePr>
        <p:xfrm>
          <a:off x="329510" y="2382592"/>
          <a:ext cx="8669523" cy="23164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121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1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1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45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52281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Ajratilgan</a:t>
                      </a:r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So‘rog‘i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Bog‘lanib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kelgan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bo‘lak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turkumi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vaqtni</a:t>
                      </a:r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2800" b="1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nimani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kesim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3948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4754" y="1108227"/>
            <a:ext cx="88144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Vaqtning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qadriga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yetmagan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shon-sharaf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nasib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992685"/>
              </p:ext>
            </p:extLst>
          </p:nvPr>
        </p:nvGraphicFramePr>
        <p:xfrm>
          <a:off x="309721" y="2423006"/>
          <a:ext cx="8669523" cy="23164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1216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1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1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045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95333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Ajratilgan</a:t>
                      </a:r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So‘rog‘i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Bog‘lanib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kelgan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bo‘lak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turkumi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kishiga</a:t>
                      </a:r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2800" b="1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kimga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kesim</a:t>
                      </a:r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455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 OLING!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476518" y="3155324"/>
            <a:ext cx="10761906" cy="1988176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21649717"/>
              </p:ext>
            </p:extLst>
          </p:nvPr>
        </p:nvGraphicFramePr>
        <p:xfrm>
          <a:off x="468351" y="1079500"/>
          <a:ext cx="7965689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438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narsaga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ta’sirini</a:t>
            </a:r>
            <a:r>
              <a:rPr lang="en-US" sz="3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o‘tkazadi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yillarning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poyonsiz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halqasi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nomni</a:t>
            </a:r>
            <a:r>
              <a:rPr lang="en-US" sz="32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ham,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qiyofani</a:t>
            </a:r>
            <a:r>
              <a:rPr lang="en-US" sz="32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ham,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fe’l-atvorni</a:t>
            </a:r>
            <a:r>
              <a:rPr lang="en-US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taqdirni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o‘zgartira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115632" y="2539824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3639" y="3271234"/>
            <a:ext cx="3477295" cy="115909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Vositali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56088" y="3232318"/>
            <a:ext cx="3477295" cy="1159098"/>
          </a:xfrm>
          <a:prstGeom prst="rect">
            <a:avLst/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Vositasiz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733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5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Vaqtni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oqilona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taqsimlash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poydevori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39509"/>
              </p:ext>
            </p:extLst>
          </p:nvPr>
        </p:nvGraphicFramePr>
        <p:xfrm>
          <a:off x="329510" y="2436412"/>
          <a:ext cx="8720254" cy="16459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360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0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kelishigidagi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shakldagi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vaqtni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 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911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Kimki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vaqtini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oqilona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o‘tkaza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shaxsiy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madaniyati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darajadagi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kishidir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383980"/>
              </p:ext>
            </p:extLst>
          </p:nvPr>
        </p:nvGraphicFramePr>
        <p:xfrm>
          <a:off x="234175" y="2408350"/>
          <a:ext cx="8720254" cy="2004905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360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0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64825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kelishigidagi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shakldagi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5642">
                <a:tc>
                  <a:txBody>
                    <a:bodyPr/>
                    <a:lstStyle/>
                    <a:p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vaqtini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 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058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toshqini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kutib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turmaydi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079753"/>
              </p:ext>
            </p:extLst>
          </p:nvPr>
        </p:nvGraphicFramePr>
        <p:xfrm>
          <a:off x="234175" y="2421229"/>
          <a:ext cx="8720254" cy="2097488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360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0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8368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kelishigidagi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shakldagi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toshqini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591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kunni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o‘lcha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sarflagan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daqiqangni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hisobga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masalasidagina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xasislik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8483802"/>
              </p:ext>
            </p:extLst>
          </p:nvPr>
        </p:nvGraphicFramePr>
        <p:xfrm>
          <a:off x="211872" y="2605886"/>
          <a:ext cx="8720254" cy="21336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360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0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kelishigidagi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shakldagi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kunni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en-US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daqiqangni</a:t>
                      </a:r>
                      <a:endParaRPr lang="en-US" sz="3200" b="1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------</a:t>
                      </a:r>
                      <a:r>
                        <a:rPr lang="en-US" sz="3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87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O‘rtamiyona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vaqtni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payida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iste’dod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sohibi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qolishga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urinadi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(A.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Shopengauer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177537"/>
              </p:ext>
            </p:extLst>
          </p:nvPr>
        </p:nvGraphicFramePr>
        <p:xfrm>
          <a:off x="329510" y="2619304"/>
          <a:ext cx="8720254" cy="21336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4360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601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Tushum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kelishigidagi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Boshqa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shakldagi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to‘ldiruvchi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vaqtni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undan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foydalanib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qolishga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391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0530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13386" y="914400"/>
            <a:ext cx="7180798" cy="3928055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ru-RU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128-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Sinfdoshingizni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qutlash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sarlavha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matningizda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to‘ldiruvchilardan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88" y="1678126"/>
            <a:ext cx="2047742" cy="20219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59"/>
            <a:ext cx="9144000" cy="64690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35764"/>
            <a:ext cx="8941920" cy="691508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400" dirty="0" smtClean="0"/>
              <a:t>TO‘LDIRUVCHI</a:t>
            </a:r>
            <a:endParaRPr sz="44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16314" y="826587"/>
            <a:ext cx="8270228" cy="213789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gapning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ifodalangan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bo‘lagiga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boshqaruv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bog‘lanadi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32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48808" y="3168202"/>
            <a:ext cx="7646384" cy="141728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Daftarga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yozmoq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o‘qimoq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olmadan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yemoq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yemoq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08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786" y="1"/>
            <a:ext cx="9036213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65420" y="2356906"/>
            <a:ext cx="2805815" cy="674217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5421" y="1553272"/>
            <a:ext cx="2805814" cy="68846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5420" y="3204307"/>
            <a:ext cx="2805815" cy="674288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0120" y="762224"/>
            <a:ext cx="2851115" cy="704456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5420" y="4051779"/>
            <a:ext cx="2805815" cy="66171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kimda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96237" y="3851630"/>
            <a:ext cx="4764857" cy="751424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905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905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54569" y="2924200"/>
            <a:ext cx="4602900" cy="706877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54569" y="2005378"/>
            <a:ext cx="3068361" cy="742992"/>
          </a:xfrm>
          <a:prstGeom prst="rect">
            <a:avLst/>
          </a:prstGeom>
          <a:solidFill>
            <a:srgbClr val="CC33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905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554569" y="1041692"/>
            <a:ext cx="2729929" cy="700959"/>
          </a:xfrm>
          <a:prstGeom prst="rect">
            <a:avLst/>
          </a:prstGeom>
          <a:solidFill>
            <a:srgbClr val="008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34807"/>
            <a:r>
              <a:rPr lang="en-US" sz="3905" b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nimada</a:t>
            </a:r>
            <a:r>
              <a:rPr lang="en-US" sz="3905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905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930" y="724401"/>
            <a:ext cx="2488108" cy="197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812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TO‘LDIRUVCHINING IFODALANISHI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8780" y="1126273"/>
            <a:ext cx="2129883" cy="74713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2687444" y="987811"/>
            <a:ext cx="6155473" cy="948073"/>
          </a:xfrm>
          <a:prstGeom prst="snip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Dilshod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maktubni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xolasiga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ko‘chaga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8779" y="2085276"/>
            <a:ext cx="2129884" cy="1226635"/>
          </a:xfrm>
          <a:prstGeom prst="roundRect">
            <a:avLst/>
          </a:prstGeom>
          <a:solidFill>
            <a:srgbClr val="FFCCFF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Olmosh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2639933" y="2094761"/>
            <a:ext cx="6250494" cy="1440583"/>
          </a:xfrm>
          <a:prstGeom prst="snip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Mayli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-da,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kimgadir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yoqsa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yoqmasa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yig‘lasharmidik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8779" y="3523782"/>
            <a:ext cx="2129884" cy="1506451"/>
          </a:xfrm>
          <a:prstGeom prst="roundRect">
            <a:avLst/>
          </a:prstGeom>
          <a:solidFill>
            <a:srgbClr val="FFFF9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2584413" y="3775951"/>
            <a:ext cx="6155473" cy="1226635"/>
          </a:xfrm>
          <a:prstGeom prst="snip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kulib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boqishlarini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zum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unutmayman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514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78779" y="2085276"/>
            <a:ext cx="2129884" cy="1226636"/>
          </a:xfrm>
          <a:prstGeom prst="roundRect">
            <a:avLst/>
          </a:prstGeom>
          <a:solidFill>
            <a:srgbClr val="FF33CC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2687444" y="1722866"/>
            <a:ext cx="6155473" cy="1506452"/>
          </a:xfrm>
          <a:prstGeom prst="snip2Diag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sz="36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Yaxshiga</a:t>
            </a:r>
            <a:r>
              <a:rPr lang="es-ES" sz="3600" b="1" dirty="0">
                <a:latin typeface="Arial" panose="020B0604020202020204" pitchFamily="34" charset="0"/>
                <a:cs typeface="Arial" panose="020B0604020202020204" pitchFamily="34" charset="0"/>
              </a:rPr>
              <a:t> qora yuqmas, yomonga el </a:t>
            </a:r>
            <a:r>
              <a:rPr lang="es-E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boqmas.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78779" y="3523782"/>
            <a:ext cx="2129884" cy="1226633"/>
          </a:xfrm>
          <a:prstGeom prst="roundRect">
            <a:avLst/>
          </a:prstGeom>
          <a:solidFill>
            <a:srgbClr val="66FFFF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2687443" y="3509137"/>
            <a:ext cx="6155473" cy="1438503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Beshni</a:t>
            </a:r>
            <a:r>
              <a:rPr lang="en-US" sz="36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beshga</a:t>
            </a:r>
            <a:r>
              <a:rPr lang="en-US" sz="36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qo‘shsak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ыноска со стрелкой вниз 2"/>
          <p:cNvSpPr/>
          <p:nvPr/>
        </p:nvSpPr>
        <p:spPr>
          <a:xfrm>
            <a:off x="0" y="808466"/>
            <a:ext cx="3344661" cy="1170874"/>
          </a:xfrm>
          <a:prstGeom prst="downArrowCallou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Otlashganda</a:t>
            </a:r>
            <a:r>
              <a:rPr lang="en-US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3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OTLASHGANDA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7" y="2623985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6117" y="2404865"/>
            <a:ext cx="2442117" cy="1226635"/>
          </a:xfrm>
          <a:prstGeom prst="roundRect">
            <a:avLst/>
          </a:prstGeom>
          <a:solidFill>
            <a:srgbClr val="FFCC99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Taqlid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с двумя усеченными противолежащими углами 9"/>
          <p:cNvSpPr/>
          <p:nvPr/>
        </p:nvSpPr>
        <p:spPr>
          <a:xfrm>
            <a:off x="2687443" y="2404865"/>
            <a:ext cx="6155473" cy="1226635"/>
          </a:xfrm>
          <a:prstGeom prst="snip2Diag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Taqir-tuquringni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yig‘ishtir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50540" y="3809280"/>
            <a:ext cx="2442117" cy="1226633"/>
          </a:xfrm>
          <a:prstGeom prst="roundRect">
            <a:avLst/>
          </a:prstGeom>
          <a:solidFill>
            <a:srgbClr val="66FFFF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Undov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modal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2687444" y="3723232"/>
            <a:ext cx="6266985" cy="1398731"/>
          </a:xfrm>
          <a:prstGeom prst="snip2Diag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Ohimni</a:t>
            </a:r>
            <a:r>
              <a:rPr lang="en-US" sz="32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eshitmadi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Yo‘qni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deydi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borni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deydi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0539" y="1068670"/>
            <a:ext cx="2442117" cy="1226635"/>
          </a:xfrm>
          <a:prstGeom prst="roundRect">
            <a:avLst/>
          </a:prstGeom>
          <a:solidFill>
            <a:srgbClr val="FF33CC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Sifatdosh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с двумя усеченными противолежащими углами 13"/>
          <p:cNvSpPr/>
          <p:nvPr/>
        </p:nvSpPr>
        <p:spPr>
          <a:xfrm>
            <a:off x="2592657" y="1006130"/>
            <a:ext cx="6456558" cy="1226635"/>
          </a:xfrm>
          <a:prstGeom prst="snip2Diag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6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Bilmagandan</a:t>
            </a:r>
            <a:r>
              <a:rPr lang="en-US" sz="36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594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 SAQLANG!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с двумя усеченными противолежащими углами 11"/>
          <p:cNvSpPr/>
          <p:nvPr/>
        </p:nvSpPr>
        <p:spPr>
          <a:xfrm>
            <a:off x="1" y="960041"/>
            <a:ext cx="9043638" cy="3992135"/>
          </a:xfrm>
          <a:prstGeom prst="snip2Diag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birikma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holida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siymosida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qalbim</a:t>
            </a:r>
            <a:r>
              <a:rPr lang="en-US" sz="32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ko‘zgusini</a:t>
            </a:r>
            <a:r>
              <a:rPr lang="en-US" sz="32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visol</a:t>
            </a:r>
            <a:r>
              <a:rPr lang="en-US" sz="32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orzusini</a:t>
            </a:r>
            <a:r>
              <a:rPr lang="en-US" sz="32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umidim</a:t>
            </a:r>
            <a:r>
              <a:rPr lang="en-US" sz="32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gulshanini</a:t>
            </a:r>
            <a:r>
              <a:rPr lang="en-US" sz="3200" b="1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ko‘rardim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birikma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ifodalangan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murakkab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mazmunini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to‘ldirish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oydinlashtirish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vazifasini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1144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7237" y="914401"/>
            <a:ext cx="890676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Arzimagan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befoyda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narsalarga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keragidan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ortiqcha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sarflash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og‘irdir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mislsiz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tashvishga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soladi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893792"/>
              </p:ext>
            </p:extLst>
          </p:nvPr>
        </p:nvGraphicFramePr>
        <p:xfrm>
          <a:off x="196401" y="2326057"/>
          <a:ext cx="8751196" cy="2720093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2248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20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43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20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0841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Ajratilgan</a:t>
                      </a:r>
                      <a:r>
                        <a:rPr lang="en-US" sz="24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So‘rog‘i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Bog‘lanib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kelgan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bo‘lak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turkumi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026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narsalarga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nimaga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kesim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1026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odam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uchun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uchun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kesim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014"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kimni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kesim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olmosh</a:t>
                      </a:r>
                      <a:r>
                        <a:rPr lang="en-US" sz="2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30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4543" y="914401"/>
            <a:ext cx="88144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Modomiki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qimmatbaho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mulk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talon-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toroj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gunohdir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534747"/>
              </p:ext>
            </p:extLst>
          </p:nvPr>
        </p:nvGraphicFramePr>
        <p:xfrm>
          <a:off x="184543" y="2625277"/>
          <a:ext cx="8669523" cy="231648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911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31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66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82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295333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Ajratilgan</a:t>
                      </a:r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So‘rog‘i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Bog‘lanib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kelgan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bo‘lak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So‘z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turkumi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vaqtni</a:t>
                      </a:r>
                      <a:endParaRPr lang="en-US" sz="28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US" sz="28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nimani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ega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</a:t>
                      </a:r>
                      <a:r>
                        <a:rPr lang="en-US" sz="2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2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21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7802</TotalTime>
  <Words>568</Words>
  <Application>Microsoft Office PowerPoint</Application>
  <PresentationFormat>Экран (16:9)</PresentationFormat>
  <Paragraphs>152</Paragraphs>
  <Slides>19</Slides>
  <Notes>18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19</vt:i4>
      </vt:variant>
    </vt:vector>
  </HeadingPairs>
  <TitlesOfParts>
    <vt:vector size="30" baseType="lpstr">
      <vt:lpstr>Arial</vt:lpstr>
      <vt:lpstr>Calibri</vt:lpstr>
      <vt:lpstr>Calibri Light</vt:lpstr>
      <vt:lpstr>Open Sans</vt:lpstr>
      <vt:lpstr>Open Sans Light</vt:lpstr>
      <vt:lpstr>Wingdings</vt:lpstr>
      <vt:lpstr>1_Office Theme</vt:lpstr>
      <vt:lpstr>2_Office Theme</vt:lpstr>
      <vt:lpstr>3_Тема Office</vt:lpstr>
      <vt:lpstr>Office Theme</vt:lpstr>
      <vt:lpstr>1_Тема Office</vt:lpstr>
      <vt:lpstr>  ONA TILI</vt:lpstr>
      <vt:lpstr>TO‘LDIRUVCHI</vt:lpstr>
      <vt:lpstr>ESDA SAQLANG!</vt:lpstr>
      <vt:lpstr>TO‘LDIRUVCHINING IFODALANISHI</vt:lpstr>
      <vt:lpstr>TO‘LDIRUVCHI</vt:lpstr>
      <vt:lpstr>OTLASHGANDA</vt:lpstr>
      <vt:lpstr>ESDA SAQLANG!</vt:lpstr>
      <vt:lpstr>114-topshiriq</vt:lpstr>
      <vt:lpstr>114-topshiriq</vt:lpstr>
      <vt:lpstr>114-topshiriq</vt:lpstr>
      <vt:lpstr>114-topshiriq</vt:lpstr>
      <vt:lpstr>BILIB OLING!</vt:lpstr>
      <vt:lpstr>115-topshiriq</vt:lpstr>
      <vt:lpstr>115-topshiriq</vt:lpstr>
      <vt:lpstr>115-topshiriq</vt:lpstr>
      <vt:lpstr>115-topshiriq</vt:lpstr>
      <vt:lpstr>115-topshiriq</vt:lpstr>
      <vt:lpstr>115-topshiriq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Sher</cp:lastModifiedBy>
  <cp:revision>658</cp:revision>
  <cp:lastPrinted>2020-08-26T14:48:01Z</cp:lastPrinted>
  <dcterms:created xsi:type="dcterms:W3CDTF">2020-04-11T16:25:36Z</dcterms:created>
  <dcterms:modified xsi:type="dcterms:W3CDTF">2020-12-26T09:34:21Z</dcterms:modified>
</cp:coreProperties>
</file>