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02" r:id="rId2"/>
    <p:sldId id="374" r:id="rId3"/>
    <p:sldId id="378" r:id="rId4"/>
    <p:sldId id="358" r:id="rId5"/>
    <p:sldId id="380" r:id="rId6"/>
    <p:sldId id="379" r:id="rId7"/>
    <p:sldId id="381" r:id="rId8"/>
    <p:sldId id="382" r:id="rId9"/>
    <p:sldId id="322" r:id="rId10"/>
    <p:sldId id="369" r:id="rId11"/>
    <p:sldId id="293" r:id="rId12"/>
  </p:sldIdLst>
  <p:sldSz cx="12185650" cy="7019925"/>
  <p:notesSz cx="5765800" cy="3244850"/>
  <p:custDataLst>
    <p:tags r:id="rId14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F4"/>
    <a:srgbClr val="FFCCCC"/>
    <a:srgbClr val="FFFFCC"/>
    <a:srgbClr val="005696"/>
    <a:srgbClr val="5399B9"/>
    <a:srgbClr val="DBC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16" y="60"/>
      </p:cViewPr>
      <p:guideLst>
        <p:guide orient="horz" pos="6230"/>
        <p:guide pos="45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60C23-30FE-4C1F-9565-4C7A2A4B499C}" type="doc">
      <dgm:prSet loTypeId="urn:microsoft.com/office/officeart/2005/8/layout/arrow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3A469A5-1086-468A-B2E9-F39145D3461F}">
      <dgm:prSet phldrT="[Текст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Chindan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voqelikka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mos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holat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6EF933-A052-4DF7-A07F-0C6F15B6BC54}" type="parTrans" cxnId="{2B5465BE-DBF7-4C77-AB92-4E0CC8B630AC}">
      <dgm:prSet/>
      <dgm:spPr/>
      <dgm:t>
        <a:bodyPr/>
        <a:lstStyle/>
        <a:p>
          <a:endParaRPr lang="ru-RU"/>
        </a:p>
      </dgm:t>
    </dgm:pt>
    <dgm:pt modelId="{17FDDF04-0C22-4CD0-BDB7-4068D41A26D8}" type="sibTrans" cxnId="{2B5465BE-DBF7-4C77-AB92-4E0CC8B630AC}">
      <dgm:prSet/>
      <dgm:spPr/>
      <dgm:t>
        <a:bodyPr/>
        <a:lstStyle/>
        <a:p>
          <a:endParaRPr lang="ru-RU"/>
        </a:p>
      </dgm:t>
    </dgm:pt>
    <dgm:pt modelId="{C3EA6307-4976-4DB7-9696-24E51B42EB4D}">
      <dgm:prSet phldrT="[Текст]" custT="1"/>
      <dgm:spPr/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iboraning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ma’nosidan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ya’ni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ko‘chma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ma’noda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ishlatilishi</a:t>
          </a:r>
          <a:endParaRPr lang="ru-RU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AADE16-AE82-4387-AC59-9DB8B22D7D9F}" type="parTrans" cxnId="{21BD56CB-9B8D-444F-86C4-07B65762FB8B}">
      <dgm:prSet/>
      <dgm:spPr/>
      <dgm:t>
        <a:bodyPr/>
        <a:lstStyle/>
        <a:p>
          <a:endParaRPr lang="ru-RU"/>
        </a:p>
      </dgm:t>
    </dgm:pt>
    <dgm:pt modelId="{F42BD562-B7CE-4302-8554-22216BAC9C68}" type="sibTrans" cxnId="{21BD56CB-9B8D-444F-86C4-07B65762FB8B}">
      <dgm:prSet/>
      <dgm:spPr/>
      <dgm:t>
        <a:bodyPr/>
        <a:lstStyle/>
        <a:p>
          <a:endParaRPr lang="ru-RU"/>
        </a:p>
      </dgm:t>
    </dgm:pt>
    <dgm:pt modelId="{A473521C-1D20-497E-8543-438E1FB142A5}" type="pres">
      <dgm:prSet presAssocID="{5EA60C23-30FE-4C1F-9565-4C7A2A4B49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02A24D-16A4-4959-B595-8F565E500D7D}" type="pres">
      <dgm:prSet presAssocID="{B3A469A5-1086-468A-B2E9-F39145D3461F}" presName="arrow" presStyleLbl="node1" presStyleIdx="0" presStyleCnt="2" custScaleX="125983" custScaleY="108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6129E-207D-44AB-80F5-5A4855A5797C}" type="pres">
      <dgm:prSet presAssocID="{C3EA6307-4976-4DB7-9696-24E51B42EB4D}" presName="arrow" presStyleLbl="node1" presStyleIdx="1" presStyleCnt="2" custScaleX="125983" custScaleY="108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5465BE-DBF7-4C77-AB92-4E0CC8B630AC}" srcId="{5EA60C23-30FE-4C1F-9565-4C7A2A4B499C}" destId="{B3A469A5-1086-468A-B2E9-F39145D3461F}" srcOrd="0" destOrd="0" parTransId="{B46EF933-A052-4DF7-A07F-0C6F15B6BC54}" sibTransId="{17FDDF04-0C22-4CD0-BDB7-4068D41A26D8}"/>
    <dgm:cxn modelId="{7E0C434F-C5D5-45D4-8B92-93AF0F09B574}" type="presOf" srcId="{C3EA6307-4976-4DB7-9696-24E51B42EB4D}" destId="{85A6129E-207D-44AB-80F5-5A4855A5797C}" srcOrd="0" destOrd="0" presId="urn:microsoft.com/office/officeart/2005/8/layout/arrow5"/>
    <dgm:cxn modelId="{8DDD15BC-62B1-4C04-B6F6-EBCB5F5447CA}" type="presOf" srcId="{B3A469A5-1086-468A-B2E9-F39145D3461F}" destId="{A802A24D-16A4-4959-B595-8F565E500D7D}" srcOrd="0" destOrd="0" presId="urn:microsoft.com/office/officeart/2005/8/layout/arrow5"/>
    <dgm:cxn modelId="{21BD56CB-9B8D-444F-86C4-07B65762FB8B}" srcId="{5EA60C23-30FE-4C1F-9565-4C7A2A4B499C}" destId="{C3EA6307-4976-4DB7-9696-24E51B42EB4D}" srcOrd="1" destOrd="0" parTransId="{4CAADE16-AE82-4387-AC59-9DB8B22D7D9F}" sibTransId="{F42BD562-B7CE-4302-8554-22216BAC9C68}"/>
    <dgm:cxn modelId="{0709ACD9-60A1-40AB-A768-B066B401ED93}" type="presOf" srcId="{5EA60C23-30FE-4C1F-9565-4C7A2A4B499C}" destId="{A473521C-1D20-497E-8543-438E1FB142A5}" srcOrd="0" destOrd="0" presId="urn:microsoft.com/office/officeart/2005/8/layout/arrow5"/>
    <dgm:cxn modelId="{4D63E836-3FA4-4022-A7BF-512E8F24AFA5}" type="presParOf" srcId="{A473521C-1D20-497E-8543-438E1FB142A5}" destId="{A802A24D-16A4-4959-B595-8F565E500D7D}" srcOrd="0" destOrd="0" presId="urn:microsoft.com/office/officeart/2005/8/layout/arrow5"/>
    <dgm:cxn modelId="{E44554FB-3750-4049-AC3A-1C303FBF6722}" type="presParOf" srcId="{A473521C-1D20-497E-8543-438E1FB142A5}" destId="{85A6129E-207D-44AB-80F5-5A4855A5797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2A24D-16A4-4959-B595-8F565E500D7D}">
      <dsp:nvSpPr>
        <dsp:cNvPr id="0" name=""/>
        <dsp:cNvSpPr/>
      </dsp:nvSpPr>
      <dsp:spPr>
        <a:xfrm rot="16200000">
          <a:off x="-638009" y="5719"/>
          <a:ext cx="6208183" cy="532256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Chindan</a:t>
          </a:r>
          <a:r>
            <a:rPr lang="en-US" sz="4600" kern="1200" dirty="0" smtClean="0"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4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4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4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voqelikka</a:t>
          </a:r>
          <a:r>
            <a:rPr lang="en-US" sz="4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mos</a:t>
          </a:r>
          <a:r>
            <a:rPr lang="en-US" sz="4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holat</a:t>
          </a:r>
          <a:endParaRPr lang="ru-RU" sz="4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95197" y="1114953"/>
        <a:ext cx="4391112" cy="3104091"/>
      </dsp:txXfrm>
    </dsp:sp>
    <dsp:sp modelId="{85A6129E-207D-44AB-80F5-5A4855A5797C}">
      <dsp:nvSpPr>
        <dsp:cNvPr id="0" name=""/>
        <dsp:cNvSpPr/>
      </dsp:nvSpPr>
      <dsp:spPr>
        <a:xfrm rot="5400000">
          <a:off x="4855573" y="1802"/>
          <a:ext cx="6208183" cy="533039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iboraning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ma’nosidan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ya’ni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ko‘chma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ma’noda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ishlatilishi</a:t>
          </a:r>
          <a:endParaRPr lang="ru-RU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227287" y="1114954"/>
        <a:ext cx="4397576" cy="3104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65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AD757-11CA-46C7-9E87-431DC55176E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1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9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1280" y="153955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0"/>
            <a:ext cx="389940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1904"/>
            <a:ext cx="12185650" cy="172777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9402" y="496334"/>
            <a:ext cx="5126847" cy="1142244"/>
          </a:xfrm>
          <a:prstGeom prst="rect">
            <a:avLst/>
          </a:prstGeom>
        </p:spPr>
        <p:txBody>
          <a:bodyPr vert="horz" wrap="square" lIns="0" tIns="19462" rIns="0" bIns="0" rtlCol="0" anchor="ctr">
            <a:spAutoFit/>
          </a:bodyPr>
          <a:lstStyle/>
          <a:p>
            <a:pPr marL="16925" algn="ctr">
              <a:spcBef>
                <a:spcPts val="152"/>
              </a:spcBef>
            </a:pPr>
            <a:r>
              <a:rPr lang="en-US" sz="7196" dirty="0" smtClean="0"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sz="7196" dirty="0"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889754" y="311807"/>
            <a:ext cx="1792457" cy="1218565"/>
            <a:chOff x="4698979" y="198156"/>
            <a:chExt cx="622592" cy="613387"/>
          </a:xfrm>
        </p:grpSpPr>
        <p:sp>
          <p:nvSpPr>
            <p:cNvPr id="9" name="object 9"/>
            <p:cNvSpPr/>
            <p:nvPr/>
          </p:nvSpPr>
          <p:spPr>
            <a:xfrm>
              <a:off x="4717686" y="20765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9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02506" y="592951"/>
            <a:ext cx="1879705" cy="928767"/>
          </a:xfrm>
          <a:prstGeom prst="rect">
            <a:avLst/>
          </a:prstGeom>
        </p:spPr>
        <p:txBody>
          <a:bodyPr vert="horz" wrap="square" lIns="0" tIns="21156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3731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  <a:r>
              <a:rPr lang="en-US" sz="3731" b="1" spc="13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3731" b="1" spc="13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67"/>
              </a:spcBef>
            </a:pPr>
            <a:r>
              <a:rPr lang="en-US" sz="1999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37257" y="1130156"/>
            <a:ext cx="1107890" cy="508422"/>
          </a:xfrm>
          <a:prstGeom prst="rect">
            <a:avLst/>
          </a:prstGeom>
        </p:spPr>
        <p:txBody>
          <a:bodyPr vert="horz" wrap="square" lIns="0" tIns="16079" rIns="0" bIns="0" rtlCol="0">
            <a:spAutoFit/>
          </a:bodyPr>
          <a:lstStyle/>
          <a:p>
            <a:pPr algn="ctr">
              <a:spcBef>
                <a:spcPts val="127"/>
              </a:spcBef>
            </a:pPr>
            <a:endParaRPr sz="3198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1699" y="2397039"/>
            <a:ext cx="184635" cy="682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834"/>
          </a:p>
        </p:txBody>
      </p:sp>
      <p:sp>
        <p:nvSpPr>
          <p:cNvPr id="15" name="TextBox 14"/>
          <p:cNvSpPr txBox="1"/>
          <p:nvPr/>
        </p:nvSpPr>
        <p:spPr>
          <a:xfrm>
            <a:off x="1356528" y="2223790"/>
            <a:ext cx="10946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MAVZU: MUMTOZ MATN VA LUG‘ATLAR BILAN ISHLASH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object 32"/>
          <p:cNvGrpSpPr/>
          <p:nvPr/>
        </p:nvGrpSpPr>
        <p:grpSpPr>
          <a:xfrm>
            <a:off x="609283" y="362004"/>
            <a:ext cx="1089200" cy="913924"/>
            <a:chOff x="351125" y="318378"/>
            <a:chExt cx="437515" cy="419100"/>
          </a:xfrm>
        </p:grpSpPr>
        <p:sp>
          <p:nvSpPr>
            <p:cNvPr id="18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19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0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1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539616" y="2062955"/>
            <a:ext cx="838200" cy="2115146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8328" y="4435256"/>
            <a:ext cx="838200" cy="2115146"/>
          </a:xfrm>
          <a:prstGeom prst="round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26" y="67291"/>
            <a:ext cx="1464712" cy="1571287"/>
          </a:xfrm>
          <a:prstGeom prst="rect">
            <a:avLst/>
          </a:prstGeom>
        </p:spPr>
      </p:pic>
      <p:pic>
        <p:nvPicPr>
          <p:cNvPr id="1026" name="Picture 2" descr="Storytelling Icon with Photo, Speech Bubbles, and person telling a brand -  advertising story Stock Vector Image &amp; Art - Alam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3"/>
          <a:stretch/>
        </p:blipFill>
        <p:spPr bwMode="auto">
          <a:xfrm>
            <a:off x="3009265" y="3621464"/>
            <a:ext cx="3810000" cy="261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822" y="3868193"/>
            <a:ext cx="2590800" cy="24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81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127-mashq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69152"/>
              </p:ext>
            </p:extLst>
          </p:nvPr>
        </p:nvGraphicFramePr>
        <p:xfrm>
          <a:off x="606425" y="1300162"/>
          <a:ext cx="10744200" cy="41148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3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664">
                <a:tc>
                  <a:txBody>
                    <a:bodyPr/>
                    <a:lstStyle/>
                    <a:p>
                      <a:r>
                        <a:rPr lang="en-US" sz="4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Tinimsiz</a:t>
                      </a:r>
                      <a:r>
                        <a:rPr lang="en-US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To‘xtovsiz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664">
                <a:tc>
                  <a:txBody>
                    <a:bodyPr/>
                    <a:lstStyle/>
                    <a:p>
                      <a:r>
                        <a:rPr lang="en-US" sz="4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Chora</a:t>
                      </a:r>
                      <a:r>
                        <a:rPr lang="en-US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izlamoq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O‘ylab</a:t>
                      </a:r>
                      <a:r>
                        <a:rPr lang="en-US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turmoq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664">
                <a:tc>
                  <a:txBody>
                    <a:bodyPr/>
                    <a:lstStyle/>
                    <a:p>
                      <a:r>
                        <a:rPr lang="en-US" sz="4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Tezda</a:t>
                      </a:r>
                      <a:r>
                        <a:rPr lang="en-US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lahzada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9809">
                <a:tc>
                  <a:txBody>
                    <a:bodyPr/>
                    <a:lstStyle/>
                    <a:p>
                      <a:r>
                        <a:rPr lang="en-US" sz="4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Ko‘p</a:t>
                      </a:r>
                      <a:r>
                        <a:rPr lang="en-US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4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‘tmay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 </a:t>
                      </a:r>
                      <a:r>
                        <a:rPr lang="en-US" sz="4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fursat</a:t>
                      </a:r>
                      <a:r>
                        <a:rPr lang="en-US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o‘tmay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6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767"/>
            <a:ext cx="12185650" cy="95789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247" y="1425624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1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39750" y="1223962"/>
            <a:ext cx="84645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113-topshiriq.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Mumtoz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adabiyotdan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majoziy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mazmundagi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she’rdan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She’rning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tushuntirib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Shopping list - Free education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5" y="385545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ory - Free education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50" y="1223962"/>
            <a:ext cx="2325097" cy="238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415" y="-79385"/>
            <a:ext cx="12154958" cy="696760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400" dirty="0" smtClean="0"/>
              <a:t>BOSH BO‘LAKLAR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9333" y="2636247"/>
            <a:ext cx="7827166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Ikkinchi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darajali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bo‘laklar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168866">
            <a:off x="4306069" y="678718"/>
            <a:ext cx="484632" cy="1074234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8945853">
            <a:off x="6288112" y="633107"/>
            <a:ext cx="484632" cy="1061279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2600" y="4547274"/>
            <a:ext cx="3575511" cy="118441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Aniqlovchi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19038" y="1226678"/>
            <a:ext cx="2616848" cy="103762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Ega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57765" y="1226678"/>
            <a:ext cx="2789244" cy="10376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Kesim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7054218">
            <a:off x="2285092" y="37591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720600" y="3579942"/>
            <a:ext cx="484632" cy="8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9392599">
            <a:off x="8696760" y="34615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12401" y="4616396"/>
            <a:ext cx="3486482" cy="111895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To‘ldiruvchi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52044" y="4616396"/>
            <a:ext cx="2429728" cy="112966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 VA MAJOZ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5" y="1528763"/>
            <a:ext cx="3429000" cy="45612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6" y="1619928"/>
            <a:ext cx="3352800" cy="45020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25" y="1528763"/>
            <a:ext cx="3366861" cy="459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 VA MAJOZ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3485139"/>
              </p:ext>
            </p:extLst>
          </p:nvPr>
        </p:nvGraphicFramePr>
        <p:xfrm>
          <a:off x="1077277" y="1452562"/>
          <a:ext cx="10425748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знак завершения 4"/>
          <p:cNvSpPr/>
          <p:nvPr/>
        </p:nvSpPr>
        <p:spPr>
          <a:xfrm>
            <a:off x="530225" y="1216663"/>
            <a:ext cx="3505200" cy="10668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8607425" y="1201015"/>
            <a:ext cx="3303904" cy="10668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Majoz</a:t>
            </a:r>
            <a:endParaRPr lang="ru-RU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0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517"/>
            <a:ext cx="12185650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5735630" y="3090861"/>
            <a:ext cx="1447800" cy="1371600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01923" y="2016826"/>
            <a:ext cx="4038600" cy="3733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Kecha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kunduz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" y="2016826"/>
            <a:ext cx="5381610" cy="35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7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517"/>
            <a:ext cx="12185650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682625" y="1452562"/>
            <a:ext cx="1905000" cy="1600200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97225" y="1243012"/>
            <a:ext cx="7924800" cy="2019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Olam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asosini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unsurlar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25" y="3646070"/>
            <a:ext cx="3737172" cy="3005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825" y="3778727"/>
            <a:ext cx="4267200" cy="287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517"/>
            <a:ext cx="12185650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3578225" y="1477912"/>
            <a:ext cx="1905000" cy="1041450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53579" y="1545270"/>
            <a:ext cx="4038600" cy="1178720"/>
          </a:xfrm>
          <a:prstGeom prst="roundRect">
            <a:avLst/>
          </a:prstGeom>
          <a:solidFill>
            <a:srgbClr val="9494F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O‘lim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0445" b="17539"/>
          <a:stretch/>
        </p:blipFill>
        <p:spPr>
          <a:xfrm>
            <a:off x="313695" y="1967023"/>
            <a:ext cx="2807330" cy="32955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9625" y="3165905"/>
            <a:ext cx="8686800" cy="2895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ajdaho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komiga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tushishi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muqarrarligi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xayolidan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ko‘tariladi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Jaholat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pardasi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aql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nurini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to‘sib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qo‘yadi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fursat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o‘tmay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jarga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qulab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halok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4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517"/>
            <a:ext cx="12185650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377825" y="1528762"/>
            <a:ext cx="4800600" cy="14478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Majoziy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711825" y="2252662"/>
            <a:ext cx="4038600" cy="171450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825625" y="4271962"/>
            <a:ext cx="10058400" cy="19050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Majoziy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ma’nosidan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ko‘chma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ma’noda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qo‘llanishi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3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81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111-topshiriq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69426"/>
              </p:ext>
            </p:extLst>
          </p:nvPr>
        </p:nvGraphicFramePr>
        <p:xfrm>
          <a:off x="277177" y="1147762"/>
          <a:ext cx="11658600" cy="47342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71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5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Aniq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Eshitish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ko‘rish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tushunish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jihatdan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yaxshi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to‘la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ifodali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914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Ilmsizlik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Ilmga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emaslik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jaholat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4186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Tanglay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‘iz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bo‘shlig‘ining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yuqori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devori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914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‘iz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Inson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tanasining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a’zosi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0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3215</TotalTime>
  <Words>176</Words>
  <Application>Microsoft Office PowerPoint</Application>
  <PresentationFormat>Произвольный</PresentationFormat>
  <Paragraphs>51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ONA TILI</vt:lpstr>
      <vt:lpstr>BOSH BO‘LAKLAR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Пользователь</cp:lastModifiedBy>
  <cp:revision>328</cp:revision>
  <dcterms:created xsi:type="dcterms:W3CDTF">2020-04-13T08:06:06Z</dcterms:created>
  <dcterms:modified xsi:type="dcterms:W3CDTF">2020-12-26T11:08:41Z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