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2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3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7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8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9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90" r:id="rId2"/>
  </p:sldMasterIdLst>
  <p:notesMasterIdLst>
    <p:notesMasterId r:id="rId21"/>
  </p:notesMasterIdLst>
  <p:sldIdLst>
    <p:sldId id="302" r:id="rId3"/>
    <p:sldId id="366" r:id="rId4"/>
    <p:sldId id="344" r:id="rId5"/>
    <p:sldId id="373" r:id="rId6"/>
    <p:sldId id="371" r:id="rId7"/>
    <p:sldId id="387" r:id="rId8"/>
    <p:sldId id="364" r:id="rId9"/>
    <p:sldId id="374" r:id="rId10"/>
    <p:sldId id="375" r:id="rId11"/>
    <p:sldId id="376" r:id="rId12"/>
    <p:sldId id="357" r:id="rId13"/>
    <p:sldId id="381" r:id="rId14"/>
    <p:sldId id="382" r:id="rId15"/>
    <p:sldId id="355" r:id="rId16"/>
    <p:sldId id="384" r:id="rId17"/>
    <p:sldId id="385" r:id="rId18"/>
    <p:sldId id="386" r:id="rId19"/>
    <p:sldId id="293" r:id="rId20"/>
  </p:sldIdLst>
  <p:sldSz cx="12185650" cy="7019925"/>
  <p:notesSz cx="5765800" cy="3244850"/>
  <p:custDataLst>
    <p:tags r:id="rId22"/>
  </p:custDataLst>
  <p:defaultTextStyle>
    <a:defPPr>
      <a:defRPr lang="ru-RU"/>
    </a:defPPr>
    <a:lvl1pPr marL="0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1pPr>
    <a:lvl2pPr marL="97445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2pPr>
    <a:lvl3pPr marL="1948919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3pPr>
    <a:lvl4pPr marL="292337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4pPr>
    <a:lvl5pPr marL="389783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5pPr>
    <a:lvl6pPr marL="4872298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6pPr>
    <a:lvl7pPr marL="5846757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7pPr>
    <a:lvl8pPr marL="6821215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8pPr>
    <a:lvl9pPr marL="7795676" algn="l" defTabSz="1948919" rtl="0" eaLnBrk="1" latinLnBrk="0" hangingPunct="1">
      <a:defRPr sz="3836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6230" userDrawn="1">
          <p15:clr>
            <a:srgbClr val="A4A3A4"/>
          </p15:clr>
        </p15:guide>
        <p15:guide id="2" pos="456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94F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Светлый стиль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ED083AE6-46FA-4A59-8FB0-9F97EB10719F}" styleName="Светлый стиль 3 — акцент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775DCB02-9BB8-47FD-8907-85C794F793BA}" styleName="Стиль из темы 1 - акцент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93296810-A885-4BE3-A3E7-6D5BEEA58F35}" styleName="Средний стиль 2 —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382" autoAdjust="0"/>
  </p:normalViewPr>
  <p:slideViewPr>
    <p:cSldViewPr>
      <p:cViewPr varScale="1">
        <p:scale>
          <a:sx n="58" d="100"/>
          <a:sy n="58" d="100"/>
        </p:scale>
        <p:origin x="1116" y="78"/>
      </p:cViewPr>
      <p:guideLst>
        <p:guide orient="horz" pos="6230"/>
        <p:guide pos="456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ags" Target="tags/tag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CB44ABB-2245-4C7B-96F5-3F026BE32BF2}" type="doc">
      <dgm:prSet loTypeId="urn:microsoft.com/office/officeart/2005/8/layout/hierarchy3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E9C20DBE-3951-4D48-BBD7-43C762756813}">
      <dgm:prSet phldrT="[Текст]"/>
      <dgm:spPr>
        <a:solidFill>
          <a:schemeClr val="accent3">
            <a:lumMod val="20000"/>
            <a:lumOff val="80000"/>
          </a:schemeClr>
        </a:solidFill>
      </dgm:spPr>
      <dgm:t>
        <a:bodyPr/>
        <a:lstStyle/>
        <a:p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Bosh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bo‘laklar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FA616A5-B162-4B67-B640-8886155BC035}" type="parTrans" cxnId="{AA34F7D5-7F2B-400C-8D56-1E3B6EF1E5B7}">
      <dgm:prSet/>
      <dgm:spPr/>
      <dgm:t>
        <a:bodyPr/>
        <a:lstStyle/>
        <a:p>
          <a:endParaRPr lang="ru-RU"/>
        </a:p>
      </dgm:t>
    </dgm:pt>
    <dgm:pt modelId="{E93A2761-D7F3-47BB-BA1D-C5C79605577D}" type="sibTrans" cxnId="{AA34F7D5-7F2B-400C-8D56-1E3B6EF1E5B7}">
      <dgm:prSet/>
      <dgm:spPr/>
      <dgm:t>
        <a:bodyPr/>
        <a:lstStyle/>
        <a:p>
          <a:endParaRPr lang="ru-RU"/>
        </a:p>
      </dgm:t>
    </dgm:pt>
    <dgm:pt modelId="{6537193C-448F-49F2-A37D-D0A9D3483092}">
      <dgm:prSet phldrT="[Текст]" custT="1"/>
      <dgm:spPr/>
      <dgm:t>
        <a:bodyPr/>
        <a:lstStyle/>
        <a:p>
          <a:r>
            <a:rPr lang="en-US" sz="5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Ega</a:t>
          </a:r>
          <a:r>
            <a:rPr lang="en-US" sz="54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5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C455B11-4988-4BA6-965E-8C49DAA74BB5}" type="parTrans" cxnId="{2BA81455-4754-46E7-BC94-4C19367724DB}">
      <dgm:prSet/>
      <dgm:spPr/>
      <dgm:t>
        <a:bodyPr/>
        <a:lstStyle/>
        <a:p>
          <a:endParaRPr lang="ru-RU"/>
        </a:p>
      </dgm:t>
    </dgm:pt>
    <dgm:pt modelId="{1E91D79B-3AE7-48C7-A666-1209D01D8B69}" type="sibTrans" cxnId="{2BA81455-4754-46E7-BC94-4C19367724DB}">
      <dgm:prSet/>
      <dgm:spPr/>
      <dgm:t>
        <a:bodyPr/>
        <a:lstStyle/>
        <a:p>
          <a:endParaRPr lang="ru-RU"/>
        </a:p>
      </dgm:t>
    </dgm:pt>
    <dgm:pt modelId="{7D21865A-752A-462B-B24D-3B8E4534DB23}">
      <dgm:prSet phldrT="[Текст]" custT="1"/>
      <dgm:spPr/>
      <dgm:t>
        <a:bodyPr/>
        <a:lstStyle/>
        <a:p>
          <a:r>
            <a:rPr lang="en-US" sz="4400" b="1" dirty="0" err="1" smtClean="0">
              <a:latin typeface="Arial" panose="020B0604020202020204" pitchFamily="34" charset="0"/>
              <a:cs typeface="Arial" panose="020B0604020202020204" pitchFamily="34" charset="0"/>
            </a:rPr>
            <a:t>Kesim</a:t>
          </a:r>
          <a:r>
            <a:rPr lang="en-US" sz="44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44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811A862-6164-4435-BEB8-E9B19426FE06}" type="parTrans" cxnId="{C3224A19-382C-40E5-8DFE-CFA59B5BA88F}">
      <dgm:prSet/>
      <dgm:spPr/>
      <dgm:t>
        <a:bodyPr/>
        <a:lstStyle/>
        <a:p>
          <a:endParaRPr lang="ru-RU"/>
        </a:p>
      </dgm:t>
    </dgm:pt>
    <dgm:pt modelId="{741A0429-098D-45FF-A61D-07BE6675A372}" type="sibTrans" cxnId="{C3224A19-382C-40E5-8DFE-CFA59B5BA88F}">
      <dgm:prSet/>
      <dgm:spPr/>
      <dgm:t>
        <a:bodyPr/>
        <a:lstStyle/>
        <a:p>
          <a:endParaRPr lang="ru-RU"/>
        </a:p>
      </dgm:t>
    </dgm:pt>
    <dgm:pt modelId="{8EC3C246-9F28-46F3-A388-D18B9F6696F4}">
      <dgm:prSet phldrT="[Текст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r>
            <a:rPr lang="en-US" sz="32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Ikkinchi</a:t>
          </a:r>
          <a:r>
            <a:rPr lang="en-US" sz="3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darajali</a:t>
          </a:r>
          <a:r>
            <a:rPr lang="en-US" sz="3200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bo‘laklar</a:t>
          </a:r>
          <a:endParaRPr lang="ru-RU" sz="3200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D9459B-2FC5-4B6F-AB0E-8268F4A24601}" type="parTrans" cxnId="{E4480920-C050-4D94-8CA6-8E218CD645F0}">
      <dgm:prSet/>
      <dgm:spPr/>
      <dgm:t>
        <a:bodyPr/>
        <a:lstStyle/>
        <a:p>
          <a:endParaRPr lang="ru-RU"/>
        </a:p>
      </dgm:t>
    </dgm:pt>
    <dgm:pt modelId="{B1ADDEDB-8518-4011-B9CC-223339BF0C2E}" type="sibTrans" cxnId="{E4480920-C050-4D94-8CA6-8E218CD645F0}">
      <dgm:prSet/>
      <dgm:spPr/>
      <dgm:t>
        <a:bodyPr/>
        <a:lstStyle/>
        <a:p>
          <a:endParaRPr lang="ru-RU"/>
        </a:p>
      </dgm:t>
    </dgm:pt>
    <dgm:pt modelId="{CF24836E-AED5-4859-95EA-DB12DE29CA8B}">
      <dgm:prSet phldrT="[Текст]" custT="1"/>
      <dgm:spPr/>
      <dgm:t>
        <a:bodyPr/>
        <a:lstStyle/>
        <a:p>
          <a:r>
            <a:rPr lang="en-US" sz="3200" b="1" dirty="0" err="1" smtClean="0">
              <a:latin typeface="Arial" panose="020B0604020202020204" pitchFamily="34" charset="0"/>
              <a:cs typeface="Arial" panose="020B0604020202020204" pitchFamily="34" charset="0"/>
            </a:rPr>
            <a:t>Aniqlovchi</a:t>
          </a:r>
          <a:endParaRPr lang="ru-RU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2BDE537-B57F-488A-AB7C-93BBA1E283CB}" type="parTrans" cxnId="{B6D8F4DA-4669-4744-B9B5-8190976DF028}">
      <dgm:prSet/>
      <dgm:spPr/>
      <dgm:t>
        <a:bodyPr/>
        <a:lstStyle/>
        <a:p>
          <a:endParaRPr lang="ru-RU"/>
        </a:p>
      </dgm:t>
    </dgm:pt>
    <dgm:pt modelId="{90B50020-6BF0-4E0B-93CB-090EF7757FD4}" type="sibTrans" cxnId="{B6D8F4DA-4669-4744-B9B5-8190976DF028}">
      <dgm:prSet/>
      <dgm:spPr/>
      <dgm:t>
        <a:bodyPr/>
        <a:lstStyle/>
        <a:p>
          <a:endParaRPr lang="ru-RU"/>
        </a:p>
      </dgm:t>
    </dgm:pt>
    <dgm:pt modelId="{08FAC40A-DD7D-4D45-B14B-DEF4D1EAA8E7}">
      <dgm:prSet phldrT="[Текст]" custT="1"/>
      <dgm:spPr/>
      <dgm:t>
        <a:bodyPr/>
        <a:lstStyle/>
        <a:p>
          <a:r>
            <a:rPr lang="en-US" sz="3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Hol</a:t>
          </a:r>
          <a:r>
            <a:rPr lang="en-US" sz="36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61BA472-FB25-466D-ADB8-5336396292A6}" type="parTrans" cxnId="{2E611480-5215-4CE1-8AFF-DD3709B68266}">
      <dgm:prSet/>
      <dgm:spPr/>
      <dgm:t>
        <a:bodyPr/>
        <a:lstStyle/>
        <a:p>
          <a:endParaRPr lang="ru-RU"/>
        </a:p>
      </dgm:t>
    </dgm:pt>
    <dgm:pt modelId="{E998E774-6355-489A-BADE-D3D168154C8D}" type="sibTrans" cxnId="{2E611480-5215-4CE1-8AFF-DD3709B68266}">
      <dgm:prSet/>
      <dgm:spPr/>
      <dgm:t>
        <a:bodyPr/>
        <a:lstStyle/>
        <a:p>
          <a:endParaRPr lang="ru-RU"/>
        </a:p>
      </dgm:t>
    </dgm:pt>
    <dgm:pt modelId="{AB952296-8516-4839-8C76-1CD457141AEC}">
      <dgm:prSet phldrT="[Текст]"/>
      <dgm:spPr/>
      <dgm:t>
        <a:bodyPr/>
        <a:lstStyle/>
        <a:p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To‘ldiruvchi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004F4E-C0B1-4DFC-BDFC-8658C1A415C6}" type="parTrans" cxnId="{40FCAFDC-5613-479C-87DA-AA262B1AA11F}">
      <dgm:prSet/>
      <dgm:spPr/>
      <dgm:t>
        <a:bodyPr/>
        <a:lstStyle/>
        <a:p>
          <a:endParaRPr lang="ru-RU"/>
        </a:p>
      </dgm:t>
    </dgm:pt>
    <dgm:pt modelId="{27689B09-6AE7-4657-8D73-1DEB575BE43C}" type="sibTrans" cxnId="{40FCAFDC-5613-479C-87DA-AA262B1AA11F}">
      <dgm:prSet/>
      <dgm:spPr/>
      <dgm:t>
        <a:bodyPr/>
        <a:lstStyle/>
        <a:p>
          <a:endParaRPr lang="ru-RU"/>
        </a:p>
      </dgm:t>
    </dgm:pt>
    <dgm:pt modelId="{E3C99C1D-B08B-4B4F-8B24-18FA1ED6324F}" type="pres">
      <dgm:prSet presAssocID="{2CB44ABB-2245-4C7B-96F5-3F026BE32BF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FA95C0F-49EB-4C87-900B-A08A6E2A1D47}" type="pres">
      <dgm:prSet presAssocID="{E9C20DBE-3951-4D48-BBD7-43C762756813}" presName="root" presStyleCnt="0"/>
      <dgm:spPr/>
    </dgm:pt>
    <dgm:pt modelId="{F4C7595C-485E-4DCC-857F-5434BA5AD0CC}" type="pres">
      <dgm:prSet presAssocID="{E9C20DBE-3951-4D48-BBD7-43C762756813}" presName="rootComposite" presStyleCnt="0"/>
      <dgm:spPr/>
    </dgm:pt>
    <dgm:pt modelId="{3FA4EEB8-DB5D-4156-8C40-39A0631CB784}" type="pres">
      <dgm:prSet presAssocID="{E9C20DBE-3951-4D48-BBD7-43C762756813}" presName="rootText" presStyleLbl="node1" presStyleIdx="0" presStyleCnt="2"/>
      <dgm:spPr/>
      <dgm:t>
        <a:bodyPr/>
        <a:lstStyle/>
        <a:p>
          <a:endParaRPr lang="ru-RU"/>
        </a:p>
      </dgm:t>
    </dgm:pt>
    <dgm:pt modelId="{513F37A1-2921-4E08-B6EC-1EE8C1A43D39}" type="pres">
      <dgm:prSet presAssocID="{E9C20DBE-3951-4D48-BBD7-43C762756813}" presName="rootConnector" presStyleLbl="node1" presStyleIdx="0" presStyleCnt="2"/>
      <dgm:spPr/>
      <dgm:t>
        <a:bodyPr/>
        <a:lstStyle/>
        <a:p>
          <a:endParaRPr lang="ru-RU"/>
        </a:p>
      </dgm:t>
    </dgm:pt>
    <dgm:pt modelId="{3BE501CE-691C-4B34-9666-CA23D922AA1B}" type="pres">
      <dgm:prSet presAssocID="{E9C20DBE-3951-4D48-BBD7-43C762756813}" presName="childShape" presStyleCnt="0"/>
      <dgm:spPr/>
    </dgm:pt>
    <dgm:pt modelId="{205E9CA0-D4EA-44A4-8244-3D751C62D552}" type="pres">
      <dgm:prSet presAssocID="{1C455B11-4988-4BA6-965E-8C49DAA74BB5}" presName="Name13" presStyleLbl="parChTrans1D2" presStyleIdx="0" presStyleCnt="5"/>
      <dgm:spPr/>
      <dgm:t>
        <a:bodyPr/>
        <a:lstStyle/>
        <a:p>
          <a:endParaRPr lang="ru-RU"/>
        </a:p>
      </dgm:t>
    </dgm:pt>
    <dgm:pt modelId="{3DD330A4-32DD-451B-A948-023D4399D620}" type="pres">
      <dgm:prSet presAssocID="{6537193C-448F-49F2-A37D-D0A9D3483092}" presName="childText" presStyleLbl="bgAcc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320DB-62B1-485F-A2B7-416E12EB69AB}" type="pres">
      <dgm:prSet presAssocID="{7811A862-6164-4435-BEB8-E9B19426FE06}" presName="Name13" presStyleLbl="parChTrans1D2" presStyleIdx="1" presStyleCnt="5"/>
      <dgm:spPr/>
      <dgm:t>
        <a:bodyPr/>
        <a:lstStyle/>
        <a:p>
          <a:endParaRPr lang="ru-RU"/>
        </a:p>
      </dgm:t>
    </dgm:pt>
    <dgm:pt modelId="{3749EFAB-C4F1-412E-A81B-C956CEAED294}" type="pres">
      <dgm:prSet presAssocID="{7D21865A-752A-462B-B24D-3B8E4534DB23}" presName="childText" presStyleLbl="bgAcc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10AFC7-0096-4C0E-8993-7EA38B824A39}" type="pres">
      <dgm:prSet presAssocID="{8EC3C246-9F28-46F3-A388-D18B9F6696F4}" presName="root" presStyleCnt="0"/>
      <dgm:spPr/>
    </dgm:pt>
    <dgm:pt modelId="{BDAC3399-4A38-4311-A9B1-0F0EC4F90963}" type="pres">
      <dgm:prSet presAssocID="{8EC3C246-9F28-46F3-A388-D18B9F6696F4}" presName="rootComposite" presStyleCnt="0"/>
      <dgm:spPr/>
    </dgm:pt>
    <dgm:pt modelId="{A8B2C9E0-CEB0-4958-9354-B2E5C5FDA388}" type="pres">
      <dgm:prSet presAssocID="{8EC3C246-9F28-46F3-A388-D18B9F6696F4}" presName="rootText" presStyleLbl="node1" presStyleIdx="1" presStyleCnt="2" custScaleX="127840"/>
      <dgm:spPr/>
      <dgm:t>
        <a:bodyPr/>
        <a:lstStyle/>
        <a:p>
          <a:endParaRPr lang="ru-RU"/>
        </a:p>
      </dgm:t>
    </dgm:pt>
    <dgm:pt modelId="{756ED0AE-C5E7-412B-A0BA-FD317563F622}" type="pres">
      <dgm:prSet presAssocID="{8EC3C246-9F28-46F3-A388-D18B9F6696F4}" presName="rootConnector" presStyleLbl="node1" presStyleIdx="1" presStyleCnt="2"/>
      <dgm:spPr/>
      <dgm:t>
        <a:bodyPr/>
        <a:lstStyle/>
        <a:p>
          <a:endParaRPr lang="ru-RU"/>
        </a:p>
      </dgm:t>
    </dgm:pt>
    <dgm:pt modelId="{81908B6C-69A7-4E2E-BC31-F6054702691B}" type="pres">
      <dgm:prSet presAssocID="{8EC3C246-9F28-46F3-A388-D18B9F6696F4}" presName="childShape" presStyleCnt="0"/>
      <dgm:spPr/>
    </dgm:pt>
    <dgm:pt modelId="{F715AB36-BA7F-4B68-9B08-F3BADE5E4663}" type="pres">
      <dgm:prSet presAssocID="{42BDE537-B57F-488A-AB7C-93BBA1E283CB}" presName="Name13" presStyleLbl="parChTrans1D2" presStyleIdx="2" presStyleCnt="5"/>
      <dgm:spPr/>
      <dgm:t>
        <a:bodyPr/>
        <a:lstStyle/>
        <a:p>
          <a:endParaRPr lang="ru-RU"/>
        </a:p>
      </dgm:t>
    </dgm:pt>
    <dgm:pt modelId="{C9026024-4DFF-494E-804C-50086E1F4648}" type="pres">
      <dgm:prSet presAssocID="{CF24836E-AED5-4859-95EA-DB12DE29CA8B}" presName="childText" presStyleLbl="bgAcc1" presStyleIdx="2" presStyleCnt="5" custScaleX="1278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6697389-C080-4909-B178-534A59F51B3D}" type="pres">
      <dgm:prSet presAssocID="{49004F4E-C0B1-4DFC-BDFC-8658C1A415C6}" presName="Name13" presStyleLbl="parChTrans1D2" presStyleIdx="3" presStyleCnt="5"/>
      <dgm:spPr/>
      <dgm:t>
        <a:bodyPr/>
        <a:lstStyle/>
        <a:p>
          <a:endParaRPr lang="ru-RU"/>
        </a:p>
      </dgm:t>
    </dgm:pt>
    <dgm:pt modelId="{28AEC040-90CA-47A9-8B92-62E9EB706B4F}" type="pres">
      <dgm:prSet presAssocID="{AB952296-8516-4839-8C76-1CD457141AEC}" presName="childText" presStyleLbl="bgAcc1" presStyleIdx="3" presStyleCnt="5" custScaleX="1278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383D8B-F1F1-4B04-9D4C-07A0173A3AD1}" type="pres">
      <dgm:prSet presAssocID="{261BA472-FB25-466D-ADB8-5336396292A6}" presName="Name13" presStyleLbl="parChTrans1D2" presStyleIdx="4" presStyleCnt="5"/>
      <dgm:spPr/>
      <dgm:t>
        <a:bodyPr/>
        <a:lstStyle/>
        <a:p>
          <a:endParaRPr lang="ru-RU"/>
        </a:p>
      </dgm:t>
    </dgm:pt>
    <dgm:pt modelId="{669AB7C6-17AB-48D5-B019-C6069B4DCC73}" type="pres">
      <dgm:prSet presAssocID="{08FAC40A-DD7D-4D45-B14B-DEF4D1EAA8E7}" presName="childText" presStyleLbl="bgAcc1" presStyleIdx="4" presStyleCnt="5" custScaleX="1278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DB164BC-051D-453A-8BC1-35B3FC016364}" type="presOf" srcId="{49004F4E-C0B1-4DFC-BDFC-8658C1A415C6}" destId="{26697389-C080-4909-B178-534A59F51B3D}" srcOrd="0" destOrd="0" presId="urn:microsoft.com/office/officeart/2005/8/layout/hierarchy3"/>
    <dgm:cxn modelId="{C3224A19-382C-40E5-8DFE-CFA59B5BA88F}" srcId="{E9C20DBE-3951-4D48-BBD7-43C762756813}" destId="{7D21865A-752A-462B-B24D-3B8E4534DB23}" srcOrd="1" destOrd="0" parTransId="{7811A862-6164-4435-BEB8-E9B19426FE06}" sibTransId="{741A0429-098D-45FF-A61D-07BE6675A372}"/>
    <dgm:cxn modelId="{BB2B5271-D65A-4E06-8013-71EAB4FB6F9A}" type="presOf" srcId="{1C455B11-4988-4BA6-965E-8C49DAA74BB5}" destId="{205E9CA0-D4EA-44A4-8244-3D751C62D552}" srcOrd="0" destOrd="0" presId="urn:microsoft.com/office/officeart/2005/8/layout/hierarchy3"/>
    <dgm:cxn modelId="{539B8F9F-0B02-4CEB-BE1E-A5989FE12721}" type="presOf" srcId="{2CB44ABB-2245-4C7B-96F5-3F026BE32BF2}" destId="{E3C99C1D-B08B-4B4F-8B24-18FA1ED6324F}" srcOrd="0" destOrd="0" presId="urn:microsoft.com/office/officeart/2005/8/layout/hierarchy3"/>
    <dgm:cxn modelId="{F1E43FCF-4443-4D9F-973A-1AD9B48A7BBD}" type="presOf" srcId="{261BA472-FB25-466D-ADB8-5336396292A6}" destId="{C5383D8B-F1F1-4B04-9D4C-07A0173A3AD1}" srcOrd="0" destOrd="0" presId="urn:microsoft.com/office/officeart/2005/8/layout/hierarchy3"/>
    <dgm:cxn modelId="{58C42C3F-2BD5-4E4E-B1DE-FC1DBB9714DB}" type="presOf" srcId="{E9C20DBE-3951-4D48-BBD7-43C762756813}" destId="{513F37A1-2921-4E08-B6EC-1EE8C1A43D39}" srcOrd="1" destOrd="0" presId="urn:microsoft.com/office/officeart/2005/8/layout/hierarchy3"/>
    <dgm:cxn modelId="{6F357CA3-AC14-4DA1-8750-A1559F6DAF3F}" type="presOf" srcId="{E9C20DBE-3951-4D48-BBD7-43C762756813}" destId="{3FA4EEB8-DB5D-4156-8C40-39A0631CB784}" srcOrd="0" destOrd="0" presId="urn:microsoft.com/office/officeart/2005/8/layout/hierarchy3"/>
    <dgm:cxn modelId="{7890418E-F454-41D6-A4D6-988BF106A699}" type="presOf" srcId="{CF24836E-AED5-4859-95EA-DB12DE29CA8B}" destId="{C9026024-4DFF-494E-804C-50086E1F4648}" srcOrd="0" destOrd="0" presId="urn:microsoft.com/office/officeart/2005/8/layout/hierarchy3"/>
    <dgm:cxn modelId="{2733D170-9226-491C-9C5E-E2B26522945E}" type="presOf" srcId="{AB952296-8516-4839-8C76-1CD457141AEC}" destId="{28AEC040-90CA-47A9-8B92-62E9EB706B4F}" srcOrd="0" destOrd="0" presId="urn:microsoft.com/office/officeart/2005/8/layout/hierarchy3"/>
    <dgm:cxn modelId="{E2583170-B448-435F-9FCE-E063CA6F65F3}" type="presOf" srcId="{7D21865A-752A-462B-B24D-3B8E4534DB23}" destId="{3749EFAB-C4F1-412E-A81B-C956CEAED294}" srcOrd="0" destOrd="0" presId="urn:microsoft.com/office/officeart/2005/8/layout/hierarchy3"/>
    <dgm:cxn modelId="{2E611480-5215-4CE1-8AFF-DD3709B68266}" srcId="{8EC3C246-9F28-46F3-A388-D18B9F6696F4}" destId="{08FAC40A-DD7D-4D45-B14B-DEF4D1EAA8E7}" srcOrd="2" destOrd="0" parTransId="{261BA472-FB25-466D-ADB8-5336396292A6}" sibTransId="{E998E774-6355-489A-BADE-D3D168154C8D}"/>
    <dgm:cxn modelId="{40FCAFDC-5613-479C-87DA-AA262B1AA11F}" srcId="{8EC3C246-9F28-46F3-A388-D18B9F6696F4}" destId="{AB952296-8516-4839-8C76-1CD457141AEC}" srcOrd="1" destOrd="0" parTransId="{49004F4E-C0B1-4DFC-BDFC-8658C1A415C6}" sibTransId="{27689B09-6AE7-4657-8D73-1DEB575BE43C}"/>
    <dgm:cxn modelId="{1F6A3E0E-096B-4E07-AAC1-FAB17E405F05}" type="presOf" srcId="{8EC3C246-9F28-46F3-A388-D18B9F6696F4}" destId="{756ED0AE-C5E7-412B-A0BA-FD317563F622}" srcOrd="1" destOrd="0" presId="urn:microsoft.com/office/officeart/2005/8/layout/hierarchy3"/>
    <dgm:cxn modelId="{F9B446E7-99F8-4093-9EB9-14E24F74F870}" type="presOf" srcId="{6537193C-448F-49F2-A37D-D0A9D3483092}" destId="{3DD330A4-32DD-451B-A948-023D4399D620}" srcOrd="0" destOrd="0" presId="urn:microsoft.com/office/officeart/2005/8/layout/hierarchy3"/>
    <dgm:cxn modelId="{E4480920-C050-4D94-8CA6-8E218CD645F0}" srcId="{2CB44ABB-2245-4C7B-96F5-3F026BE32BF2}" destId="{8EC3C246-9F28-46F3-A388-D18B9F6696F4}" srcOrd="1" destOrd="0" parTransId="{C8D9459B-2FC5-4B6F-AB0E-8268F4A24601}" sibTransId="{B1ADDEDB-8518-4011-B9CC-223339BF0C2E}"/>
    <dgm:cxn modelId="{E82F6359-7EC6-4D54-AAB6-79C02AA51C83}" type="presOf" srcId="{42BDE537-B57F-488A-AB7C-93BBA1E283CB}" destId="{F715AB36-BA7F-4B68-9B08-F3BADE5E4663}" srcOrd="0" destOrd="0" presId="urn:microsoft.com/office/officeart/2005/8/layout/hierarchy3"/>
    <dgm:cxn modelId="{2BA81455-4754-46E7-BC94-4C19367724DB}" srcId="{E9C20DBE-3951-4D48-BBD7-43C762756813}" destId="{6537193C-448F-49F2-A37D-D0A9D3483092}" srcOrd="0" destOrd="0" parTransId="{1C455B11-4988-4BA6-965E-8C49DAA74BB5}" sibTransId="{1E91D79B-3AE7-48C7-A666-1209D01D8B69}"/>
    <dgm:cxn modelId="{AA34F7D5-7F2B-400C-8D56-1E3B6EF1E5B7}" srcId="{2CB44ABB-2245-4C7B-96F5-3F026BE32BF2}" destId="{E9C20DBE-3951-4D48-BBD7-43C762756813}" srcOrd="0" destOrd="0" parTransId="{EFA616A5-B162-4B67-B640-8886155BC035}" sibTransId="{E93A2761-D7F3-47BB-BA1D-C5C79605577D}"/>
    <dgm:cxn modelId="{8613592C-4EE5-490A-AC56-AECBF41B0C49}" type="presOf" srcId="{8EC3C246-9F28-46F3-A388-D18B9F6696F4}" destId="{A8B2C9E0-CEB0-4958-9354-B2E5C5FDA388}" srcOrd="0" destOrd="0" presId="urn:microsoft.com/office/officeart/2005/8/layout/hierarchy3"/>
    <dgm:cxn modelId="{B6D8F4DA-4669-4744-B9B5-8190976DF028}" srcId="{8EC3C246-9F28-46F3-A388-D18B9F6696F4}" destId="{CF24836E-AED5-4859-95EA-DB12DE29CA8B}" srcOrd="0" destOrd="0" parTransId="{42BDE537-B57F-488A-AB7C-93BBA1E283CB}" sibTransId="{90B50020-6BF0-4E0B-93CB-090EF7757FD4}"/>
    <dgm:cxn modelId="{C950FF4C-E84A-433F-96CA-4A642476993E}" type="presOf" srcId="{08FAC40A-DD7D-4D45-B14B-DEF4D1EAA8E7}" destId="{669AB7C6-17AB-48D5-B019-C6069B4DCC73}" srcOrd="0" destOrd="0" presId="urn:microsoft.com/office/officeart/2005/8/layout/hierarchy3"/>
    <dgm:cxn modelId="{108A7F82-FE01-493C-81DD-F3A471498FA3}" type="presOf" srcId="{7811A862-6164-4435-BEB8-E9B19426FE06}" destId="{7A4320DB-62B1-485F-A2B7-416E12EB69AB}" srcOrd="0" destOrd="0" presId="urn:microsoft.com/office/officeart/2005/8/layout/hierarchy3"/>
    <dgm:cxn modelId="{C5D26F61-BE13-437A-A456-FD28FBCAD65A}" type="presParOf" srcId="{E3C99C1D-B08B-4B4F-8B24-18FA1ED6324F}" destId="{2FA95C0F-49EB-4C87-900B-A08A6E2A1D47}" srcOrd="0" destOrd="0" presId="urn:microsoft.com/office/officeart/2005/8/layout/hierarchy3"/>
    <dgm:cxn modelId="{BBE0B40E-4DF4-4FD9-9BE9-3F63BAB33F2E}" type="presParOf" srcId="{2FA95C0F-49EB-4C87-900B-A08A6E2A1D47}" destId="{F4C7595C-485E-4DCC-857F-5434BA5AD0CC}" srcOrd="0" destOrd="0" presId="urn:microsoft.com/office/officeart/2005/8/layout/hierarchy3"/>
    <dgm:cxn modelId="{FF4C20DA-23C6-4D1D-BA92-FA83ADAE34F2}" type="presParOf" srcId="{F4C7595C-485E-4DCC-857F-5434BA5AD0CC}" destId="{3FA4EEB8-DB5D-4156-8C40-39A0631CB784}" srcOrd="0" destOrd="0" presId="urn:microsoft.com/office/officeart/2005/8/layout/hierarchy3"/>
    <dgm:cxn modelId="{E733BC94-4F69-48A5-9E34-C3266632A174}" type="presParOf" srcId="{F4C7595C-485E-4DCC-857F-5434BA5AD0CC}" destId="{513F37A1-2921-4E08-B6EC-1EE8C1A43D39}" srcOrd="1" destOrd="0" presId="urn:microsoft.com/office/officeart/2005/8/layout/hierarchy3"/>
    <dgm:cxn modelId="{7637C493-4160-456B-A489-4042CEB6A205}" type="presParOf" srcId="{2FA95C0F-49EB-4C87-900B-A08A6E2A1D47}" destId="{3BE501CE-691C-4B34-9666-CA23D922AA1B}" srcOrd="1" destOrd="0" presId="urn:microsoft.com/office/officeart/2005/8/layout/hierarchy3"/>
    <dgm:cxn modelId="{AF08D20B-DA72-4354-B7BC-317BA6E35D54}" type="presParOf" srcId="{3BE501CE-691C-4B34-9666-CA23D922AA1B}" destId="{205E9CA0-D4EA-44A4-8244-3D751C62D552}" srcOrd="0" destOrd="0" presId="urn:microsoft.com/office/officeart/2005/8/layout/hierarchy3"/>
    <dgm:cxn modelId="{741E38C7-E4C0-4155-93CA-F2360B076B38}" type="presParOf" srcId="{3BE501CE-691C-4B34-9666-CA23D922AA1B}" destId="{3DD330A4-32DD-451B-A948-023D4399D620}" srcOrd="1" destOrd="0" presId="urn:microsoft.com/office/officeart/2005/8/layout/hierarchy3"/>
    <dgm:cxn modelId="{8BAD5EA7-1AB1-4EC1-B418-2A4F5E10E99A}" type="presParOf" srcId="{3BE501CE-691C-4B34-9666-CA23D922AA1B}" destId="{7A4320DB-62B1-485F-A2B7-416E12EB69AB}" srcOrd="2" destOrd="0" presId="urn:microsoft.com/office/officeart/2005/8/layout/hierarchy3"/>
    <dgm:cxn modelId="{370574A1-D5FD-485E-9DC9-3D8A4F5B46B0}" type="presParOf" srcId="{3BE501CE-691C-4B34-9666-CA23D922AA1B}" destId="{3749EFAB-C4F1-412E-A81B-C956CEAED294}" srcOrd="3" destOrd="0" presId="urn:microsoft.com/office/officeart/2005/8/layout/hierarchy3"/>
    <dgm:cxn modelId="{9245F18C-6B5D-432A-A791-0417FF642D54}" type="presParOf" srcId="{E3C99C1D-B08B-4B4F-8B24-18FA1ED6324F}" destId="{0F10AFC7-0096-4C0E-8993-7EA38B824A39}" srcOrd="1" destOrd="0" presId="urn:microsoft.com/office/officeart/2005/8/layout/hierarchy3"/>
    <dgm:cxn modelId="{4F90A716-D280-4097-BBDA-172047680714}" type="presParOf" srcId="{0F10AFC7-0096-4C0E-8993-7EA38B824A39}" destId="{BDAC3399-4A38-4311-A9B1-0F0EC4F90963}" srcOrd="0" destOrd="0" presId="urn:microsoft.com/office/officeart/2005/8/layout/hierarchy3"/>
    <dgm:cxn modelId="{B728ECDF-4F37-4886-8EA8-1F9C3970C8E6}" type="presParOf" srcId="{BDAC3399-4A38-4311-A9B1-0F0EC4F90963}" destId="{A8B2C9E0-CEB0-4958-9354-B2E5C5FDA388}" srcOrd="0" destOrd="0" presId="urn:microsoft.com/office/officeart/2005/8/layout/hierarchy3"/>
    <dgm:cxn modelId="{117829B1-2BCB-4144-8136-7D1CCFC19A82}" type="presParOf" srcId="{BDAC3399-4A38-4311-A9B1-0F0EC4F90963}" destId="{756ED0AE-C5E7-412B-A0BA-FD317563F622}" srcOrd="1" destOrd="0" presId="urn:microsoft.com/office/officeart/2005/8/layout/hierarchy3"/>
    <dgm:cxn modelId="{0C20B0EC-AF4B-4059-84B4-10950D291088}" type="presParOf" srcId="{0F10AFC7-0096-4C0E-8993-7EA38B824A39}" destId="{81908B6C-69A7-4E2E-BC31-F6054702691B}" srcOrd="1" destOrd="0" presId="urn:microsoft.com/office/officeart/2005/8/layout/hierarchy3"/>
    <dgm:cxn modelId="{A27FCA09-8ACE-4B0C-ABDF-B75A04DD4A22}" type="presParOf" srcId="{81908B6C-69A7-4E2E-BC31-F6054702691B}" destId="{F715AB36-BA7F-4B68-9B08-F3BADE5E4663}" srcOrd="0" destOrd="0" presId="urn:microsoft.com/office/officeart/2005/8/layout/hierarchy3"/>
    <dgm:cxn modelId="{6E6985A4-4604-4759-8A42-AB92A8C6C927}" type="presParOf" srcId="{81908B6C-69A7-4E2E-BC31-F6054702691B}" destId="{C9026024-4DFF-494E-804C-50086E1F4648}" srcOrd="1" destOrd="0" presId="urn:microsoft.com/office/officeart/2005/8/layout/hierarchy3"/>
    <dgm:cxn modelId="{CF1DED61-C723-41BF-81D3-4B8D25AF6A72}" type="presParOf" srcId="{81908B6C-69A7-4E2E-BC31-F6054702691B}" destId="{26697389-C080-4909-B178-534A59F51B3D}" srcOrd="2" destOrd="0" presId="urn:microsoft.com/office/officeart/2005/8/layout/hierarchy3"/>
    <dgm:cxn modelId="{4A70A610-98F2-4450-A228-B99654A731E5}" type="presParOf" srcId="{81908B6C-69A7-4E2E-BC31-F6054702691B}" destId="{28AEC040-90CA-47A9-8B92-62E9EB706B4F}" srcOrd="3" destOrd="0" presId="urn:microsoft.com/office/officeart/2005/8/layout/hierarchy3"/>
    <dgm:cxn modelId="{FAE1CE8D-1BB1-46B1-BA04-6D9FD9BE76EA}" type="presParOf" srcId="{81908B6C-69A7-4E2E-BC31-F6054702691B}" destId="{C5383D8B-F1F1-4B04-9D4C-07A0173A3AD1}" srcOrd="4" destOrd="0" presId="urn:microsoft.com/office/officeart/2005/8/layout/hierarchy3"/>
    <dgm:cxn modelId="{1A96C07C-9B71-4FA7-945E-C93F1343F2AF}" type="presParOf" srcId="{81908B6C-69A7-4E2E-BC31-F6054702691B}" destId="{669AB7C6-17AB-48D5-B019-C6069B4DCC73}" srcOrd="5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7E50C01-13D2-4B01-A0E6-882E45C84FC5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85F8EEB-90D0-4A94-858D-79555AF24A83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Gapning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grammatik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asosi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7BE2C7F-FFAA-4723-9A7D-A022E1EAC379}" type="parTrans" cxnId="{059CA0CB-4659-404C-94AB-680432E67BA8}">
      <dgm:prSet/>
      <dgm:spPr/>
      <dgm:t>
        <a:bodyPr/>
        <a:lstStyle/>
        <a:p>
          <a:endParaRPr lang="ru-RU"/>
        </a:p>
      </dgm:t>
    </dgm:pt>
    <dgm:pt modelId="{53EBD0C0-F459-4330-9379-76EAC2528BDF}" type="sibTrans" cxnId="{059CA0CB-4659-404C-94AB-680432E67BA8}">
      <dgm:prSet/>
      <dgm:spPr/>
      <dgm:t>
        <a:bodyPr/>
        <a:lstStyle/>
        <a:p>
          <a:endParaRPr lang="ru-RU"/>
        </a:p>
      </dgm:t>
    </dgm:pt>
    <dgm:pt modelId="{E22E654C-C616-46F1-80AE-1BAD62721944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Ot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kesim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fe’l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kesim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3ADF911-A99A-4D92-B45B-5CB9DAC56050}" type="parTrans" cxnId="{3A9B1751-1DAF-406C-98A5-D5A335893C4F}">
      <dgm:prSet/>
      <dgm:spPr/>
      <dgm:t>
        <a:bodyPr/>
        <a:lstStyle/>
        <a:p>
          <a:endParaRPr lang="ru-RU"/>
        </a:p>
      </dgm:t>
    </dgm:pt>
    <dgm:pt modelId="{D5A1A5F0-E95C-44F4-9D04-65821687D1CF}" type="sibTrans" cxnId="{3A9B1751-1DAF-406C-98A5-D5A335893C4F}">
      <dgm:prSet/>
      <dgm:spPr/>
      <dgm:t>
        <a:bodyPr/>
        <a:lstStyle/>
        <a:p>
          <a:endParaRPr lang="ru-RU"/>
        </a:p>
      </dgm:t>
    </dgm:pt>
    <dgm:pt modelId="{D3F9ECC3-E614-40BD-B310-E05A15B67E0D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Sodda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murakkab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kesim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823A5F0-2A65-47BE-B6F4-A02B0FA8AE46}" type="parTrans" cxnId="{92578FD2-9A38-4136-BAFD-54235C7CB85F}">
      <dgm:prSet/>
      <dgm:spPr/>
      <dgm:t>
        <a:bodyPr/>
        <a:lstStyle/>
        <a:p>
          <a:endParaRPr lang="ru-RU"/>
        </a:p>
      </dgm:t>
    </dgm:pt>
    <dgm:pt modelId="{DE731E7B-2DDC-44E9-82BF-697B4B2C4219}" type="sibTrans" cxnId="{92578FD2-9A38-4136-BAFD-54235C7CB85F}">
      <dgm:prSet/>
      <dgm:spPr/>
      <dgm:t>
        <a:bodyPr/>
        <a:lstStyle/>
        <a:p>
          <a:endParaRPr lang="ru-RU"/>
        </a:p>
      </dgm:t>
    </dgm:pt>
    <dgm:pt modelId="{819DB383-10F5-471F-A9F3-B6FAFACF55A6}" type="pres">
      <dgm:prSet presAssocID="{17E50C01-13D2-4B01-A0E6-882E45C84FC5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D75E465-6B7F-4343-B337-5D124A7EEA0B}" type="pres">
      <dgm:prSet presAssocID="{17E50C01-13D2-4B01-A0E6-882E45C84FC5}" presName="Name1" presStyleCnt="0"/>
      <dgm:spPr/>
    </dgm:pt>
    <dgm:pt modelId="{51B7108E-59A7-4736-B172-CAB5DD9B9B65}" type="pres">
      <dgm:prSet presAssocID="{17E50C01-13D2-4B01-A0E6-882E45C84FC5}" presName="cycle" presStyleCnt="0"/>
      <dgm:spPr/>
    </dgm:pt>
    <dgm:pt modelId="{A6791A54-1B85-456D-AE5B-2DCBFE8BEEA7}" type="pres">
      <dgm:prSet presAssocID="{17E50C01-13D2-4B01-A0E6-882E45C84FC5}" presName="srcNode" presStyleLbl="node1" presStyleIdx="0" presStyleCnt="3"/>
      <dgm:spPr/>
    </dgm:pt>
    <dgm:pt modelId="{53D67428-AEF7-4327-8158-278B55C52840}" type="pres">
      <dgm:prSet presAssocID="{17E50C01-13D2-4B01-A0E6-882E45C84FC5}" presName="conn" presStyleLbl="parChTrans1D2" presStyleIdx="0" presStyleCnt="1"/>
      <dgm:spPr/>
      <dgm:t>
        <a:bodyPr/>
        <a:lstStyle/>
        <a:p>
          <a:endParaRPr lang="ru-RU"/>
        </a:p>
      </dgm:t>
    </dgm:pt>
    <dgm:pt modelId="{A1482957-9D24-41B5-85AC-69CB7601AA31}" type="pres">
      <dgm:prSet presAssocID="{17E50C01-13D2-4B01-A0E6-882E45C84FC5}" presName="extraNode" presStyleLbl="node1" presStyleIdx="0" presStyleCnt="3"/>
      <dgm:spPr/>
    </dgm:pt>
    <dgm:pt modelId="{56535161-1C02-4532-84C6-349DCA3E14A1}" type="pres">
      <dgm:prSet presAssocID="{17E50C01-13D2-4B01-A0E6-882E45C84FC5}" presName="dstNode" presStyleLbl="node1" presStyleIdx="0" presStyleCnt="3"/>
      <dgm:spPr/>
    </dgm:pt>
    <dgm:pt modelId="{B8CBEBAC-AAC4-4878-8C12-CDE17A7B3A73}" type="pres">
      <dgm:prSet presAssocID="{285F8EEB-90D0-4A94-858D-79555AF24A83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1DD887-7262-4AC3-B777-7A6FBF764FB1}" type="pres">
      <dgm:prSet presAssocID="{285F8EEB-90D0-4A94-858D-79555AF24A83}" presName="accent_1" presStyleCnt="0"/>
      <dgm:spPr/>
    </dgm:pt>
    <dgm:pt modelId="{82D6FF9E-EB54-4E7F-B0D9-6347F7E0A51C}" type="pres">
      <dgm:prSet presAssocID="{285F8EEB-90D0-4A94-858D-79555AF24A83}" presName="accentRepeatNode" presStyleLbl="solidFgAcc1" presStyleIdx="0" presStyleCnt="3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73158B94-165B-400A-8F1A-E4BE6E2BC7EC}" type="pres">
      <dgm:prSet presAssocID="{E22E654C-C616-46F1-80AE-1BAD62721944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9380E0-672A-4877-A556-A391F02B4336}" type="pres">
      <dgm:prSet presAssocID="{E22E654C-C616-46F1-80AE-1BAD62721944}" presName="accent_2" presStyleCnt="0"/>
      <dgm:spPr/>
    </dgm:pt>
    <dgm:pt modelId="{5E4DA7E8-4E6F-45A5-9F29-8AF77D9FA68C}" type="pres">
      <dgm:prSet presAssocID="{E22E654C-C616-46F1-80AE-1BAD62721944}" presName="accentRepeatNode" presStyleLbl="solidFgAcc1" presStyleIdx="1" presStyleCnt="3"/>
      <dgm:spPr>
        <a:solidFill>
          <a:srgbClr val="FF0000"/>
        </a:solidFill>
      </dgm:spPr>
      <dgm:t>
        <a:bodyPr/>
        <a:lstStyle/>
        <a:p>
          <a:endParaRPr lang="ru-RU"/>
        </a:p>
      </dgm:t>
    </dgm:pt>
    <dgm:pt modelId="{804403B6-FD31-4C99-A898-F74514333D48}" type="pres">
      <dgm:prSet presAssocID="{D3F9ECC3-E614-40BD-B310-E05A15B67E0D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6845A5-2EEE-46A4-A534-576B9EA879B9}" type="pres">
      <dgm:prSet presAssocID="{D3F9ECC3-E614-40BD-B310-E05A15B67E0D}" presName="accent_3" presStyleCnt="0"/>
      <dgm:spPr/>
    </dgm:pt>
    <dgm:pt modelId="{61A49CFE-27AD-404A-ACEC-B2D5A9BE7871}" type="pres">
      <dgm:prSet presAssocID="{D3F9ECC3-E614-40BD-B310-E05A15B67E0D}" presName="accentRepeatNode" presStyleLbl="solidFgAcc1" presStyleIdx="2" presStyleCnt="3"/>
      <dgm:spPr>
        <a:solidFill>
          <a:srgbClr val="00B050"/>
        </a:solidFill>
      </dgm:spPr>
      <dgm:t>
        <a:bodyPr/>
        <a:lstStyle/>
        <a:p>
          <a:endParaRPr lang="ru-RU"/>
        </a:p>
      </dgm:t>
    </dgm:pt>
  </dgm:ptLst>
  <dgm:cxnLst>
    <dgm:cxn modelId="{92578FD2-9A38-4136-BAFD-54235C7CB85F}" srcId="{17E50C01-13D2-4B01-A0E6-882E45C84FC5}" destId="{D3F9ECC3-E614-40BD-B310-E05A15B67E0D}" srcOrd="2" destOrd="0" parTransId="{5823A5F0-2A65-47BE-B6F4-A02B0FA8AE46}" sibTransId="{DE731E7B-2DDC-44E9-82BF-697B4B2C4219}"/>
    <dgm:cxn modelId="{A17B2392-F29B-49DE-9E74-9CFE51391083}" type="presOf" srcId="{53EBD0C0-F459-4330-9379-76EAC2528BDF}" destId="{53D67428-AEF7-4327-8158-278B55C52840}" srcOrd="0" destOrd="0" presId="urn:microsoft.com/office/officeart/2008/layout/VerticalCurvedList"/>
    <dgm:cxn modelId="{720D6FEF-6031-4673-A756-8A4270A56425}" type="presOf" srcId="{285F8EEB-90D0-4A94-858D-79555AF24A83}" destId="{B8CBEBAC-AAC4-4878-8C12-CDE17A7B3A73}" srcOrd="0" destOrd="0" presId="urn:microsoft.com/office/officeart/2008/layout/VerticalCurvedList"/>
    <dgm:cxn modelId="{3A9B1751-1DAF-406C-98A5-D5A335893C4F}" srcId="{17E50C01-13D2-4B01-A0E6-882E45C84FC5}" destId="{E22E654C-C616-46F1-80AE-1BAD62721944}" srcOrd="1" destOrd="0" parTransId="{03ADF911-A99A-4D92-B45B-5CB9DAC56050}" sibTransId="{D5A1A5F0-E95C-44F4-9D04-65821687D1CF}"/>
    <dgm:cxn modelId="{52383028-AC06-43F5-8A91-0ED844F0EC86}" type="presOf" srcId="{17E50C01-13D2-4B01-A0E6-882E45C84FC5}" destId="{819DB383-10F5-471F-A9F3-B6FAFACF55A6}" srcOrd="0" destOrd="0" presId="urn:microsoft.com/office/officeart/2008/layout/VerticalCurvedList"/>
    <dgm:cxn modelId="{BF5695DE-B0F1-4183-8AF6-FAD7F794881F}" type="presOf" srcId="{D3F9ECC3-E614-40BD-B310-E05A15B67E0D}" destId="{804403B6-FD31-4C99-A898-F74514333D48}" srcOrd="0" destOrd="0" presId="urn:microsoft.com/office/officeart/2008/layout/VerticalCurvedList"/>
    <dgm:cxn modelId="{FF63B947-7698-41A2-8B99-45E2C980BDF1}" type="presOf" srcId="{E22E654C-C616-46F1-80AE-1BAD62721944}" destId="{73158B94-165B-400A-8F1A-E4BE6E2BC7EC}" srcOrd="0" destOrd="0" presId="urn:microsoft.com/office/officeart/2008/layout/VerticalCurvedList"/>
    <dgm:cxn modelId="{059CA0CB-4659-404C-94AB-680432E67BA8}" srcId="{17E50C01-13D2-4B01-A0E6-882E45C84FC5}" destId="{285F8EEB-90D0-4A94-858D-79555AF24A83}" srcOrd="0" destOrd="0" parTransId="{57BE2C7F-FFAA-4723-9A7D-A022E1EAC379}" sibTransId="{53EBD0C0-F459-4330-9379-76EAC2528BDF}"/>
    <dgm:cxn modelId="{376F5677-5913-4820-BCB9-6D6BFAA0796A}" type="presParOf" srcId="{819DB383-10F5-471F-A9F3-B6FAFACF55A6}" destId="{FD75E465-6B7F-4343-B337-5D124A7EEA0B}" srcOrd="0" destOrd="0" presId="urn:microsoft.com/office/officeart/2008/layout/VerticalCurvedList"/>
    <dgm:cxn modelId="{F9D3E237-361C-4C93-BED2-3AFBBE6062E6}" type="presParOf" srcId="{FD75E465-6B7F-4343-B337-5D124A7EEA0B}" destId="{51B7108E-59A7-4736-B172-CAB5DD9B9B65}" srcOrd="0" destOrd="0" presId="urn:microsoft.com/office/officeart/2008/layout/VerticalCurvedList"/>
    <dgm:cxn modelId="{09F63B60-38B0-4C9D-8E46-48C8B061FBEB}" type="presParOf" srcId="{51B7108E-59A7-4736-B172-CAB5DD9B9B65}" destId="{A6791A54-1B85-456D-AE5B-2DCBFE8BEEA7}" srcOrd="0" destOrd="0" presId="urn:microsoft.com/office/officeart/2008/layout/VerticalCurvedList"/>
    <dgm:cxn modelId="{52BB583C-D5DE-49D1-A405-59D0B5F76F97}" type="presParOf" srcId="{51B7108E-59A7-4736-B172-CAB5DD9B9B65}" destId="{53D67428-AEF7-4327-8158-278B55C52840}" srcOrd="1" destOrd="0" presId="urn:microsoft.com/office/officeart/2008/layout/VerticalCurvedList"/>
    <dgm:cxn modelId="{53B91A5D-66B0-45B3-A3E7-4A10C5ECD2BB}" type="presParOf" srcId="{51B7108E-59A7-4736-B172-CAB5DD9B9B65}" destId="{A1482957-9D24-41B5-85AC-69CB7601AA31}" srcOrd="2" destOrd="0" presId="urn:microsoft.com/office/officeart/2008/layout/VerticalCurvedList"/>
    <dgm:cxn modelId="{DE650F56-947A-47AC-B0BC-66AA60A20444}" type="presParOf" srcId="{51B7108E-59A7-4736-B172-CAB5DD9B9B65}" destId="{56535161-1C02-4532-84C6-349DCA3E14A1}" srcOrd="3" destOrd="0" presId="urn:microsoft.com/office/officeart/2008/layout/VerticalCurvedList"/>
    <dgm:cxn modelId="{A4926F0D-8B2D-4EF3-8FC3-2D03297CF7B7}" type="presParOf" srcId="{FD75E465-6B7F-4343-B337-5D124A7EEA0B}" destId="{B8CBEBAC-AAC4-4878-8C12-CDE17A7B3A73}" srcOrd="1" destOrd="0" presId="urn:microsoft.com/office/officeart/2008/layout/VerticalCurvedList"/>
    <dgm:cxn modelId="{E07658AB-940F-4EC0-847C-4095CDACFBAE}" type="presParOf" srcId="{FD75E465-6B7F-4343-B337-5D124A7EEA0B}" destId="{BD1DD887-7262-4AC3-B777-7A6FBF764FB1}" srcOrd="2" destOrd="0" presId="urn:microsoft.com/office/officeart/2008/layout/VerticalCurvedList"/>
    <dgm:cxn modelId="{29CDA919-E26E-47B3-B1DA-24266F790779}" type="presParOf" srcId="{BD1DD887-7262-4AC3-B777-7A6FBF764FB1}" destId="{82D6FF9E-EB54-4E7F-B0D9-6347F7E0A51C}" srcOrd="0" destOrd="0" presId="urn:microsoft.com/office/officeart/2008/layout/VerticalCurvedList"/>
    <dgm:cxn modelId="{E3AC22BA-AEEE-4F98-8855-D6FBC7EC52EE}" type="presParOf" srcId="{FD75E465-6B7F-4343-B337-5D124A7EEA0B}" destId="{73158B94-165B-400A-8F1A-E4BE6E2BC7EC}" srcOrd="3" destOrd="0" presId="urn:microsoft.com/office/officeart/2008/layout/VerticalCurvedList"/>
    <dgm:cxn modelId="{0F580BF9-CD8A-4049-B357-9F30A04CA44D}" type="presParOf" srcId="{FD75E465-6B7F-4343-B337-5D124A7EEA0B}" destId="{AE9380E0-672A-4877-A556-A391F02B4336}" srcOrd="4" destOrd="0" presId="urn:microsoft.com/office/officeart/2008/layout/VerticalCurvedList"/>
    <dgm:cxn modelId="{3D6FD317-9760-4647-B3F4-DC6CB4F56E9C}" type="presParOf" srcId="{AE9380E0-672A-4877-A556-A391F02B4336}" destId="{5E4DA7E8-4E6F-45A5-9F29-8AF77D9FA68C}" srcOrd="0" destOrd="0" presId="urn:microsoft.com/office/officeart/2008/layout/VerticalCurvedList"/>
    <dgm:cxn modelId="{7233A900-4715-4E3D-9A1E-B0242F32FFA7}" type="presParOf" srcId="{FD75E465-6B7F-4343-B337-5D124A7EEA0B}" destId="{804403B6-FD31-4C99-A898-F74514333D48}" srcOrd="5" destOrd="0" presId="urn:microsoft.com/office/officeart/2008/layout/VerticalCurvedList"/>
    <dgm:cxn modelId="{905B1430-AF58-44E2-9E79-D686C7F51FAE}" type="presParOf" srcId="{FD75E465-6B7F-4343-B337-5D124A7EEA0B}" destId="{F96845A5-2EEE-46A4-A534-576B9EA879B9}" srcOrd="6" destOrd="0" presId="urn:microsoft.com/office/officeart/2008/layout/VerticalCurvedList"/>
    <dgm:cxn modelId="{B19FBD76-3959-4459-B68F-70A672A6CE4A}" type="presParOf" srcId="{F96845A5-2EEE-46A4-A534-576B9EA879B9}" destId="{61A49CFE-27AD-404A-ACEC-B2D5A9BE7871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F9D5207-5E66-4B78-A3A9-9024EB86E351}" type="doc">
      <dgm:prSet loTypeId="urn:microsoft.com/office/officeart/2005/8/layout/chevron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1E5493EF-1FD7-43C6-AFE7-1E77205DE227}">
      <dgm:prSet phldrT="[Текст]"/>
      <dgm:spPr/>
      <dgm:t>
        <a:bodyPr/>
        <a:lstStyle/>
        <a:p>
          <a:r>
            <a:rPr lang="en-US" dirty="0" smtClean="0"/>
            <a:t> </a:t>
          </a:r>
          <a:endParaRPr lang="ru-RU" dirty="0"/>
        </a:p>
      </dgm:t>
    </dgm:pt>
    <dgm:pt modelId="{A5345F13-D7ED-4A9E-8258-E57F3642031C}" type="parTrans" cxnId="{12A348B0-D993-4FF3-8386-F4A7B135E4C2}">
      <dgm:prSet/>
      <dgm:spPr/>
      <dgm:t>
        <a:bodyPr/>
        <a:lstStyle/>
        <a:p>
          <a:endParaRPr lang="ru-RU"/>
        </a:p>
      </dgm:t>
    </dgm:pt>
    <dgm:pt modelId="{3BD1FB1D-CC20-441A-A9BD-4AAB16224566}" type="sibTrans" cxnId="{12A348B0-D993-4FF3-8386-F4A7B135E4C2}">
      <dgm:prSet/>
      <dgm:spPr/>
      <dgm:t>
        <a:bodyPr/>
        <a:lstStyle/>
        <a:p>
          <a:endParaRPr lang="ru-RU"/>
        </a:p>
      </dgm:t>
    </dgm:pt>
    <dgm:pt modelId="{193AC627-11BD-43D4-A45C-081C4509E626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Harakat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holatning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bajaruvchisini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ko‘rsatadi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EC4C393-AE2E-4883-9195-8D81631A2773}" type="parTrans" cxnId="{D190C886-561F-4682-BA51-E0F5F3C6DA56}">
      <dgm:prSet/>
      <dgm:spPr/>
      <dgm:t>
        <a:bodyPr/>
        <a:lstStyle/>
        <a:p>
          <a:endParaRPr lang="ru-RU"/>
        </a:p>
      </dgm:t>
    </dgm:pt>
    <dgm:pt modelId="{A8D4C324-23BE-4C04-84C2-9831F6F414AE}" type="sibTrans" cxnId="{D190C886-561F-4682-BA51-E0F5F3C6DA56}">
      <dgm:prSet/>
      <dgm:spPr/>
      <dgm:t>
        <a:bodyPr/>
        <a:lstStyle/>
        <a:p>
          <a:endParaRPr lang="ru-RU"/>
        </a:p>
      </dgm:t>
    </dgm:pt>
    <dgm:pt modelId="{BEE4A188-A888-4AA9-9508-4F3AF4FBC514}">
      <dgm:prSet phldrT="[Текст]"/>
      <dgm:spPr>
        <a:solidFill>
          <a:srgbClr val="002060"/>
        </a:solidFill>
      </dgm:spPr>
      <dgm:t>
        <a:bodyPr/>
        <a:lstStyle/>
        <a:p>
          <a:r>
            <a:rPr lang="en-US" dirty="0" smtClean="0"/>
            <a:t> </a:t>
          </a:r>
          <a:endParaRPr lang="ru-RU" dirty="0"/>
        </a:p>
      </dgm:t>
    </dgm:pt>
    <dgm:pt modelId="{AF1C8112-0C00-4DCA-A460-1EED478648D4}" type="parTrans" cxnId="{AFDAC4F4-D115-4EF9-922C-A424AF0F9681}">
      <dgm:prSet/>
      <dgm:spPr/>
      <dgm:t>
        <a:bodyPr/>
        <a:lstStyle/>
        <a:p>
          <a:endParaRPr lang="ru-RU"/>
        </a:p>
      </dgm:t>
    </dgm:pt>
    <dgm:pt modelId="{25EA5B56-3D38-4FD4-BC65-425A1CB55BCB}" type="sibTrans" cxnId="{AFDAC4F4-D115-4EF9-922C-A424AF0F9681}">
      <dgm:prSet/>
      <dgm:spPr/>
      <dgm:t>
        <a:bodyPr/>
        <a:lstStyle/>
        <a:p>
          <a:endParaRPr lang="ru-RU"/>
        </a:p>
      </dgm:t>
    </dgm:pt>
    <dgm:pt modelId="{007E0276-3781-4FE9-9381-04C71654B434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Doimo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bosh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kelishikda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bo‘ladi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E76403F-449D-44CA-87A2-6575E87010B0}" type="parTrans" cxnId="{89ABEA40-EA4F-401E-B0E6-E91E6980653B}">
      <dgm:prSet/>
      <dgm:spPr/>
      <dgm:t>
        <a:bodyPr/>
        <a:lstStyle/>
        <a:p>
          <a:endParaRPr lang="ru-RU"/>
        </a:p>
      </dgm:t>
    </dgm:pt>
    <dgm:pt modelId="{8EEBC295-0437-4C37-B7EF-0A5B16627BD5}" type="sibTrans" cxnId="{89ABEA40-EA4F-401E-B0E6-E91E6980653B}">
      <dgm:prSet/>
      <dgm:spPr/>
      <dgm:t>
        <a:bodyPr/>
        <a:lstStyle/>
        <a:p>
          <a:endParaRPr lang="ru-RU"/>
        </a:p>
      </dgm:t>
    </dgm:pt>
    <dgm:pt modelId="{5AD3D0B7-95DA-4232-B25A-BE6CF8968010}">
      <dgm:prSet phldrT="[Текст]"/>
      <dgm:spPr>
        <a:solidFill>
          <a:srgbClr val="00B050"/>
        </a:solidFill>
      </dgm:spPr>
      <dgm:t>
        <a:bodyPr/>
        <a:lstStyle/>
        <a:p>
          <a:r>
            <a:rPr lang="en-US" dirty="0" smtClean="0"/>
            <a:t> </a:t>
          </a:r>
          <a:endParaRPr lang="ru-RU" dirty="0"/>
        </a:p>
      </dgm:t>
    </dgm:pt>
    <dgm:pt modelId="{88CD9044-66A0-49DB-A04E-1F1D4978C070}" type="parTrans" cxnId="{6F36E2B5-9F10-405B-94F9-2F9C8FA22C58}">
      <dgm:prSet/>
      <dgm:spPr/>
      <dgm:t>
        <a:bodyPr/>
        <a:lstStyle/>
        <a:p>
          <a:endParaRPr lang="ru-RU"/>
        </a:p>
      </dgm:t>
    </dgm:pt>
    <dgm:pt modelId="{3AE655C7-C28D-43A9-A12A-2BDD9EC45251}" type="sibTrans" cxnId="{6F36E2B5-9F10-405B-94F9-2F9C8FA22C58}">
      <dgm:prSet/>
      <dgm:spPr/>
      <dgm:t>
        <a:bodyPr/>
        <a:lstStyle/>
        <a:p>
          <a:endParaRPr lang="ru-RU"/>
        </a:p>
      </dgm:t>
    </dgm:pt>
    <dgm:pt modelId="{0FADAAA5-4F3B-4AC2-888A-421785E58FC4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Ot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olmosh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, son,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sifat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sifatdosh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harakat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nomi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taqlid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so‘z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bilan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ifodalanadi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1711D5C-6993-4CD0-A93B-63717C8A5FC0}" type="parTrans" cxnId="{24B2A105-817F-448E-86D3-DF8BCCC119EF}">
      <dgm:prSet/>
      <dgm:spPr/>
      <dgm:t>
        <a:bodyPr/>
        <a:lstStyle/>
        <a:p>
          <a:endParaRPr lang="ru-RU"/>
        </a:p>
      </dgm:t>
    </dgm:pt>
    <dgm:pt modelId="{F2054326-72E6-4E59-87BB-C43B7D50A94F}" type="sibTrans" cxnId="{24B2A105-817F-448E-86D3-DF8BCCC119EF}">
      <dgm:prSet/>
      <dgm:spPr/>
      <dgm:t>
        <a:bodyPr/>
        <a:lstStyle/>
        <a:p>
          <a:endParaRPr lang="ru-RU"/>
        </a:p>
      </dgm:t>
    </dgm:pt>
    <dgm:pt modelId="{5F2B33ED-F74A-4273-8316-E4A5F4C65CD3}" type="pres">
      <dgm:prSet presAssocID="{9F9D5207-5E66-4B78-A3A9-9024EB86E351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C851436-32FC-4C84-8410-C08A6877B486}" type="pres">
      <dgm:prSet presAssocID="{1E5493EF-1FD7-43C6-AFE7-1E77205DE227}" presName="composite" presStyleCnt="0"/>
      <dgm:spPr/>
    </dgm:pt>
    <dgm:pt modelId="{59F2B3AC-FEEF-4EEE-8218-9CBCCA3999C7}" type="pres">
      <dgm:prSet presAssocID="{1E5493EF-1FD7-43C6-AFE7-1E77205DE227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894FEB3-A94C-40AB-84A8-95D6E1A96BCE}" type="pres">
      <dgm:prSet presAssocID="{1E5493EF-1FD7-43C6-AFE7-1E77205DE227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2075F-1E50-4663-9BBD-5EDB66F8B9BA}" type="pres">
      <dgm:prSet presAssocID="{3BD1FB1D-CC20-441A-A9BD-4AAB16224566}" presName="sp" presStyleCnt="0"/>
      <dgm:spPr/>
    </dgm:pt>
    <dgm:pt modelId="{9BC62739-F44B-47A5-923A-A7B28242A66E}" type="pres">
      <dgm:prSet presAssocID="{BEE4A188-A888-4AA9-9508-4F3AF4FBC514}" presName="composite" presStyleCnt="0"/>
      <dgm:spPr/>
    </dgm:pt>
    <dgm:pt modelId="{205F988E-8940-4C1B-A467-83239D8A6829}" type="pres">
      <dgm:prSet presAssocID="{BEE4A188-A888-4AA9-9508-4F3AF4FBC514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B12959-E3BC-4A5D-8C6B-3066209C1499}" type="pres">
      <dgm:prSet presAssocID="{BEE4A188-A888-4AA9-9508-4F3AF4FBC514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823BA81-DD7E-4DA5-A44E-A710A734DD80}" type="pres">
      <dgm:prSet presAssocID="{25EA5B56-3D38-4FD4-BC65-425A1CB55BCB}" presName="sp" presStyleCnt="0"/>
      <dgm:spPr/>
    </dgm:pt>
    <dgm:pt modelId="{E78C2208-AD97-4A01-AF97-E8830647D7FC}" type="pres">
      <dgm:prSet presAssocID="{5AD3D0B7-95DA-4232-B25A-BE6CF8968010}" presName="composite" presStyleCnt="0"/>
      <dgm:spPr/>
    </dgm:pt>
    <dgm:pt modelId="{AA7FA0D9-C2B5-4328-8B1C-8A19D27A84AE}" type="pres">
      <dgm:prSet presAssocID="{5AD3D0B7-95DA-4232-B25A-BE6CF8968010}" presName="parentText" presStyleLbl="alignNode1" presStyleIdx="2" presStyleCnt="3" custLinFactNeighborX="-29692" custLinFactNeighborY="-1110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4827967-7A50-4238-8E25-54B9164A8398}" type="pres">
      <dgm:prSet presAssocID="{5AD3D0B7-95DA-4232-B25A-BE6CF8968010}" presName="descendantText" presStyleLbl="alignAcc1" presStyleIdx="2" presStyleCnt="3" custScaleX="93748" custScaleY="179569" custLinFactNeighborX="-1618" custLinFactNeighborY="-1049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9ABEA40-EA4F-401E-B0E6-E91E6980653B}" srcId="{BEE4A188-A888-4AA9-9508-4F3AF4FBC514}" destId="{007E0276-3781-4FE9-9381-04C71654B434}" srcOrd="0" destOrd="0" parTransId="{4E76403F-449D-44CA-87A2-6575E87010B0}" sibTransId="{8EEBC295-0437-4C37-B7EF-0A5B16627BD5}"/>
    <dgm:cxn modelId="{7B7338FC-121C-4514-BF2F-84FF64B67BFA}" type="presOf" srcId="{0FADAAA5-4F3B-4AC2-888A-421785E58FC4}" destId="{14827967-7A50-4238-8E25-54B9164A8398}" srcOrd="0" destOrd="0" presId="urn:microsoft.com/office/officeart/2005/8/layout/chevron2"/>
    <dgm:cxn modelId="{6F36E2B5-9F10-405B-94F9-2F9C8FA22C58}" srcId="{9F9D5207-5E66-4B78-A3A9-9024EB86E351}" destId="{5AD3D0B7-95DA-4232-B25A-BE6CF8968010}" srcOrd="2" destOrd="0" parTransId="{88CD9044-66A0-49DB-A04E-1F1D4978C070}" sibTransId="{3AE655C7-C28D-43A9-A12A-2BDD9EC45251}"/>
    <dgm:cxn modelId="{AFDAC4F4-D115-4EF9-922C-A424AF0F9681}" srcId="{9F9D5207-5E66-4B78-A3A9-9024EB86E351}" destId="{BEE4A188-A888-4AA9-9508-4F3AF4FBC514}" srcOrd="1" destOrd="0" parTransId="{AF1C8112-0C00-4DCA-A460-1EED478648D4}" sibTransId="{25EA5B56-3D38-4FD4-BC65-425A1CB55BCB}"/>
    <dgm:cxn modelId="{D190C886-561F-4682-BA51-E0F5F3C6DA56}" srcId="{1E5493EF-1FD7-43C6-AFE7-1E77205DE227}" destId="{193AC627-11BD-43D4-A45C-081C4509E626}" srcOrd="0" destOrd="0" parTransId="{9EC4C393-AE2E-4883-9195-8D81631A2773}" sibTransId="{A8D4C324-23BE-4C04-84C2-9831F6F414AE}"/>
    <dgm:cxn modelId="{64D94557-8B14-4AB9-A99C-222D3842629C}" type="presOf" srcId="{007E0276-3781-4FE9-9381-04C71654B434}" destId="{31B12959-E3BC-4A5D-8C6B-3066209C1499}" srcOrd="0" destOrd="0" presId="urn:microsoft.com/office/officeart/2005/8/layout/chevron2"/>
    <dgm:cxn modelId="{56FFF531-2B90-4F44-AF01-A355E40387DC}" type="presOf" srcId="{193AC627-11BD-43D4-A45C-081C4509E626}" destId="{A894FEB3-A94C-40AB-84A8-95D6E1A96BCE}" srcOrd="0" destOrd="0" presId="urn:microsoft.com/office/officeart/2005/8/layout/chevron2"/>
    <dgm:cxn modelId="{24B2A105-817F-448E-86D3-DF8BCCC119EF}" srcId="{5AD3D0B7-95DA-4232-B25A-BE6CF8968010}" destId="{0FADAAA5-4F3B-4AC2-888A-421785E58FC4}" srcOrd="0" destOrd="0" parTransId="{61711D5C-6993-4CD0-A93B-63717C8A5FC0}" sibTransId="{F2054326-72E6-4E59-87BB-C43B7D50A94F}"/>
    <dgm:cxn modelId="{C48BC3DD-6738-43E9-AEBC-B4FB84CDF2AB}" type="presOf" srcId="{5AD3D0B7-95DA-4232-B25A-BE6CF8968010}" destId="{AA7FA0D9-C2B5-4328-8B1C-8A19D27A84AE}" srcOrd="0" destOrd="0" presId="urn:microsoft.com/office/officeart/2005/8/layout/chevron2"/>
    <dgm:cxn modelId="{12A348B0-D993-4FF3-8386-F4A7B135E4C2}" srcId="{9F9D5207-5E66-4B78-A3A9-9024EB86E351}" destId="{1E5493EF-1FD7-43C6-AFE7-1E77205DE227}" srcOrd="0" destOrd="0" parTransId="{A5345F13-D7ED-4A9E-8258-E57F3642031C}" sibTransId="{3BD1FB1D-CC20-441A-A9BD-4AAB16224566}"/>
    <dgm:cxn modelId="{EFE37999-6A81-4364-B60F-D47869020F17}" type="presOf" srcId="{BEE4A188-A888-4AA9-9508-4F3AF4FBC514}" destId="{205F988E-8940-4C1B-A467-83239D8A6829}" srcOrd="0" destOrd="0" presId="urn:microsoft.com/office/officeart/2005/8/layout/chevron2"/>
    <dgm:cxn modelId="{677AF8E0-78E8-4149-B042-1930CACD1C8C}" type="presOf" srcId="{9F9D5207-5E66-4B78-A3A9-9024EB86E351}" destId="{5F2B33ED-F74A-4273-8316-E4A5F4C65CD3}" srcOrd="0" destOrd="0" presId="urn:microsoft.com/office/officeart/2005/8/layout/chevron2"/>
    <dgm:cxn modelId="{C20141D6-3BFC-4DAE-8DFC-625621049D83}" type="presOf" srcId="{1E5493EF-1FD7-43C6-AFE7-1E77205DE227}" destId="{59F2B3AC-FEEF-4EEE-8218-9CBCCA3999C7}" srcOrd="0" destOrd="0" presId="urn:microsoft.com/office/officeart/2005/8/layout/chevron2"/>
    <dgm:cxn modelId="{D7EA54F8-146C-4194-829C-4331DC7D8A95}" type="presParOf" srcId="{5F2B33ED-F74A-4273-8316-E4A5F4C65CD3}" destId="{9C851436-32FC-4C84-8410-C08A6877B486}" srcOrd="0" destOrd="0" presId="urn:microsoft.com/office/officeart/2005/8/layout/chevron2"/>
    <dgm:cxn modelId="{1C66405E-DC79-4E16-B1F6-BEEE044731FD}" type="presParOf" srcId="{9C851436-32FC-4C84-8410-C08A6877B486}" destId="{59F2B3AC-FEEF-4EEE-8218-9CBCCA3999C7}" srcOrd="0" destOrd="0" presId="urn:microsoft.com/office/officeart/2005/8/layout/chevron2"/>
    <dgm:cxn modelId="{CC0A44EC-5FAC-46A0-B2D8-B7AB2B05CC77}" type="presParOf" srcId="{9C851436-32FC-4C84-8410-C08A6877B486}" destId="{A894FEB3-A94C-40AB-84A8-95D6E1A96BCE}" srcOrd="1" destOrd="0" presId="urn:microsoft.com/office/officeart/2005/8/layout/chevron2"/>
    <dgm:cxn modelId="{86528658-E78D-4865-BE61-AD0540C53CCF}" type="presParOf" srcId="{5F2B33ED-F74A-4273-8316-E4A5F4C65CD3}" destId="{DB52075F-1E50-4663-9BBD-5EDB66F8B9BA}" srcOrd="1" destOrd="0" presId="urn:microsoft.com/office/officeart/2005/8/layout/chevron2"/>
    <dgm:cxn modelId="{7DBB3C5A-A4CE-4E39-9F47-309E1F97ECCB}" type="presParOf" srcId="{5F2B33ED-F74A-4273-8316-E4A5F4C65CD3}" destId="{9BC62739-F44B-47A5-923A-A7B28242A66E}" srcOrd="2" destOrd="0" presId="urn:microsoft.com/office/officeart/2005/8/layout/chevron2"/>
    <dgm:cxn modelId="{BCAC2502-9382-47E5-B3CC-EB7D206B99DC}" type="presParOf" srcId="{9BC62739-F44B-47A5-923A-A7B28242A66E}" destId="{205F988E-8940-4C1B-A467-83239D8A6829}" srcOrd="0" destOrd="0" presId="urn:microsoft.com/office/officeart/2005/8/layout/chevron2"/>
    <dgm:cxn modelId="{CB9E6C39-A2E4-43A0-B43A-AEB6517B5969}" type="presParOf" srcId="{9BC62739-F44B-47A5-923A-A7B28242A66E}" destId="{31B12959-E3BC-4A5D-8C6B-3066209C1499}" srcOrd="1" destOrd="0" presId="urn:microsoft.com/office/officeart/2005/8/layout/chevron2"/>
    <dgm:cxn modelId="{6B54C94A-1633-4252-AC56-1A0DE8772B72}" type="presParOf" srcId="{5F2B33ED-F74A-4273-8316-E4A5F4C65CD3}" destId="{0823BA81-DD7E-4DA5-A44E-A710A734DD80}" srcOrd="3" destOrd="0" presId="urn:microsoft.com/office/officeart/2005/8/layout/chevron2"/>
    <dgm:cxn modelId="{B6773B3A-57B2-4AFB-8994-E3340F690071}" type="presParOf" srcId="{5F2B33ED-F74A-4273-8316-E4A5F4C65CD3}" destId="{E78C2208-AD97-4A01-AF97-E8830647D7FC}" srcOrd="4" destOrd="0" presId="urn:microsoft.com/office/officeart/2005/8/layout/chevron2"/>
    <dgm:cxn modelId="{0B1C809B-6260-4201-A286-CEE5E96EAEA4}" type="presParOf" srcId="{E78C2208-AD97-4A01-AF97-E8830647D7FC}" destId="{AA7FA0D9-C2B5-4328-8B1C-8A19D27A84AE}" srcOrd="0" destOrd="0" presId="urn:microsoft.com/office/officeart/2005/8/layout/chevron2"/>
    <dgm:cxn modelId="{328B6FF9-F2C7-4A47-94FF-FEAD0151F45C}" type="presParOf" srcId="{E78C2208-AD97-4A01-AF97-E8830647D7FC}" destId="{14827967-7A50-4238-8E25-54B9164A839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2B8E6BE-749D-4F7D-A4A8-F158A15D652F}" type="doc">
      <dgm:prSet loTypeId="urn:microsoft.com/office/officeart/2005/8/layout/pyramid2" loCatId="list" qsTypeId="urn:microsoft.com/office/officeart/2005/8/quickstyle/simple1" qsCatId="simple" csTypeId="urn:microsoft.com/office/officeart/2005/8/colors/accent2_1" csCatId="accent2" phldr="1"/>
      <dgm:spPr/>
    </dgm:pt>
    <dgm:pt modelId="{D633E64E-5973-4291-A1D9-AAF39CAAB914}">
      <dgm:prSet phldrT="[Текст]"/>
      <dgm:spPr>
        <a:solidFill>
          <a:srgbClr val="FFFF00">
            <a:alpha val="90000"/>
          </a:srgbClr>
        </a:solidFill>
      </dgm:spPr>
      <dgm:t>
        <a:bodyPr/>
        <a:lstStyle/>
        <a:p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Hol</a:t>
          </a:r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28BE812-3A84-45BC-9951-BAFAD3A20905}" type="parTrans" cxnId="{78EF2CC9-B1A4-43D2-ADC0-012C0D898E15}">
      <dgm:prSet/>
      <dgm:spPr/>
      <dgm:t>
        <a:bodyPr/>
        <a:lstStyle/>
        <a:p>
          <a:endParaRPr lang="ru-RU"/>
        </a:p>
      </dgm:t>
    </dgm:pt>
    <dgm:pt modelId="{410E8033-49BB-482B-A0CF-B1EB322B1AA4}" type="sibTrans" cxnId="{78EF2CC9-B1A4-43D2-ADC0-012C0D898E15}">
      <dgm:prSet/>
      <dgm:spPr/>
      <dgm:t>
        <a:bodyPr/>
        <a:lstStyle/>
        <a:p>
          <a:endParaRPr lang="ru-RU"/>
        </a:p>
      </dgm:t>
    </dgm:pt>
    <dgm:pt modelId="{9F2AC95A-954B-4FEC-9DA5-723332184C6E}">
      <dgm:prSet phldrT="[Текст]"/>
      <dgm:spPr>
        <a:ln>
          <a:solidFill>
            <a:srgbClr val="002060"/>
          </a:solidFill>
        </a:ln>
      </dgm:spPr>
      <dgm:t>
        <a:bodyPr/>
        <a:lstStyle/>
        <a:p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To‘ldiruvchi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358B586-58FD-4B58-B5BC-4372A9D5BD64}" type="parTrans" cxnId="{751A9DA9-67D2-4449-8E81-FC687ABF5AC4}">
      <dgm:prSet/>
      <dgm:spPr/>
      <dgm:t>
        <a:bodyPr/>
        <a:lstStyle/>
        <a:p>
          <a:endParaRPr lang="ru-RU"/>
        </a:p>
      </dgm:t>
    </dgm:pt>
    <dgm:pt modelId="{DECD56F0-1C54-4E5E-B941-34BAE326EBAB}" type="sibTrans" cxnId="{751A9DA9-67D2-4449-8E81-FC687ABF5AC4}">
      <dgm:prSet/>
      <dgm:spPr/>
      <dgm:t>
        <a:bodyPr/>
        <a:lstStyle/>
        <a:p>
          <a:endParaRPr lang="ru-RU"/>
        </a:p>
      </dgm:t>
    </dgm:pt>
    <dgm:pt modelId="{048E8BB0-B710-4741-9353-B3F990A84E86}">
      <dgm:prSet phldrT="[Текст]"/>
      <dgm:spPr/>
      <dgm:t>
        <a:bodyPr/>
        <a:lstStyle/>
        <a:p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Aniqlovchi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60D9B8-699F-4913-A542-FBE3A6133839}" type="parTrans" cxnId="{B7073FF0-54D2-43E0-ABF6-3247D09F67EE}">
      <dgm:prSet/>
      <dgm:spPr/>
      <dgm:t>
        <a:bodyPr/>
        <a:lstStyle/>
        <a:p>
          <a:endParaRPr lang="ru-RU"/>
        </a:p>
      </dgm:t>
    </dgm:pt>
    <dgm:pt modelId="{F6D20AAA-F95C-476E-B263-63201FD51C49}" type="sibTrans" cxnId="{B7073FF0-54D2-43E0-ABF6-3247D09F67EE}">
      <dgm:prSet/>
      <dgm:spPr/>
      <dgm:t>
        <a:bodyPr/>
        <a:lstStyle/>
        <a:p>
          <a:endParaRPr lang="ru-RU"/>
        </a:p>
      </dgm:t>
    </dgm:pt>
    <dgm:pt modelId="{549A84D1-F18B-4FBB-8650-9B2504E9D825}" type="pres">
      <dgm:prSet presAssocID="{E2B8E6BE-749D-4F7D-A4A8-F158A15D652F}" presName="compositeShape" presStyleCnt="0">
        <dgm:presLayoutVars>
          <dgm:dir/>
          <dgm:resizeHandles/>
        </dgm:presLayoutVars>
      </dgm:prSet>
      <dgm:spPr/>
    </dgm:pt>
    <dgm:pt modelId="{2FE5CB14-56F4-4985-8A26-26D55A721396}" type="pres">
      <dgm:prSet presAssocID="{E2B8E6BE-749D-4F7D-A4A8-F158A15D652F}" presName="pyramid" presStyleLbl="node1" presStyleIdx="0" presStyleCnt="1" custLinFactNeighborX="-18040" custLinFactNeighborY="-5182"/>
      <dgm:spPr>
        <a:solidFill>
          <a:schemeClr val="bg2">
            <a:lumMod val="90000"/>
          </a:schemeClr>
        </a:solidFill>
      </dgm:spPr>
    </dgm:pt>
    <dgm:pt modelId="{CCF6EB4E-3923-45C5-B15B-9C98FE485FD0}" type="pres">
      <dgm:prSet presAssocID="{E2B8E6BE-749D-4F7D-A4A8-F158A15D652F}" presName="theList" presStyleCnt="0"/>
      <dgm:spPr/>
    </dgm:pt>
    <dgm:pt modelId="{29917CCF-45CA-47EB-B568-EEE510C58170}" type="pres">
      <dgm:prSet presAssocID="{D633E64E-5973-4291-A1D9-AAF39CAAB914}" presName="aNode" presStyleLbl="fgAcc1" presStyleIdx="0" presStyleCnt="3" custScaleX="84088" custScaleY="37049" custLinFactNeighborX="-33287" custLinFactNeighborY="-126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5B83A-8438-4F8C-8DBD-361B5A7BF663}" type="pres">
      <dgm:prSet presAssocID="{D633E64E-5973-4291-A1D9-AAF39CAAB914}" presName="aSpace" presStyleCnt="0"/>
      <dgm:spPr/>
    </dgm:pt>
    <dgm:pt modelId="{86CD1726-CAAD-47A1-BB30-80246D477FB9}" type="pres">
      <dgm:prSet presAssocID="{9F2AC95A-954B-4FEC-9DA5-723332184C6E}" presName="aNode" presStyleLbl="fgAcc1" presStyleIdx="1" presStyleCnt="3" custScaleY="39363" custLinFactNeighborX="-35308" custLinFactNeighborY="-206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6577456-8212-43DA-A518-C00A80680740}" type="pres">
      <dgm:prSet presAssocID="{9F2AC95A-954B-4FEC-9DA5-723332184C6E}" presName="aSpace" presStyleCnt="0"/>
      <dgm:spPr/>
    </dgm:pt>
    <dgm:pt modelId="{0AFD00D7-5666-462C-9AF4-FAB905E83017}" type="pres">
      <dgm:prSet presAssocID="{048E8BB0-B710-4741-9353-B3F990A84E86}" presName="aNode" presStyleLbl="fgAcc1" presStyleIdx="2" presStyleCnt="3" custScaleY="45942" custLinFactNeighborX="-35308" custLinFactNeighborY="-2052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5AC15CE-269D-4F0F-94EC-FFE029C14635}" type="pres">
      <dgm:prSet presAssocID="{048E8BB0-B710-4741-9353-B3F990A84E86}" presName="aSpace" presStyleCnt="0"/>
      <dgm:spPr/>
    </dgm:pt>
  </dgm:ptLst>
  <dgm:cxnLst>
    <dgm:cxn modelId="{78EF2CC9-B1A4-43D2-ADC0-012C0D898E15}" srcId="{E2B8E6BE-749D-4F7D-A4A8-F158A15D652F}" destId="{D633E64E-5973-4291-A1D9-AAF39CAAB914}" srcOrd="0" destOrd="0" parTransId="{928BE812-3A84-45BC-9951-BAFAD3A20905}" sibTransId="{410E8033-49BB-482B-A0CF-B1EB322B1AA4}"/>
    <dgm:cxn modelId="{EB199BBE-5A20-447F-9B13-D5FD7477B8F1}" type="presOf" srcId="{D633E64E-5973-4291-A1D9-AAF39CAAB914}" destId="{29917CCF-45CA-47EB-B568-EEE510C58170}" srcOrd="0" destOrd="0" presId="urn:microsoft.com/office/officeart/2005/8/layout/pyramid2"/>
    <dgm:cxn modelId="{B7073FF0-54D2-43E0-ABF6-3247D09F67EE}" srcId="{E2B8E6BE-749D-4F7D-A4A8-F158A15D652F}" destId="{048E8BB0-B710-4741-9353-B3F990A84E86}" srcOrd="2" destOrd="0" parTransId="{4D60D9B8-699F-4913-A542-FBE3A6133839}" sibTransId="{F6D20AAA-F95C-476E-B263-63201FD51C49}"/>
    <dgm:cxn modelId="{135431A4-FBBE-41E1-9CFB-EE05579E7D60}" type="presOf" srcId="{048E8BB0-B710-4741-9353-B3F990A84E86}" destId="{0AFD00D7-5666-462C-9AF4-FAB905E83017}" srcOrd="0" destOrd="0" presId="urn:microsoft.com/office/officeart/2005/8/layout/pyramid2"/>
    <dgm:cxn modelId="{82AA6DD6-7CDD-4C74-AF4F-673665EDCE01}" type="presOf" srcId="{9F2AC95A-954B-4FEC-9DA5-723332184C6E}" destId="{86CD1726-CAAD-47A1-BB30-80246D477FB9}" srcOrd="0" destOrd="0" presId="urn:microsoft.com/office/officeart/2005/8/layout/pyramid2"/>
    <dgm:cxn modelId="{E8BB2C23-BF82-4D22-8880-C9E39AEA01C0}" type="presOf" srcId="{E2B8E6BE-749D-4F7D-A4A8-F158A15D652F}" destId="{549A84D1-F18B-4FBB-8650-9B2504E9D825}" srcOrd="0" destOrd="0" presId="urn:microsoft.com/office/officeart/2005/8/layout/pyramid2"/>
    <dgm:cxn modelId="{751A9DA9-67D2-4449-8E81-FC687ABF5AC4}" srcId="{E2B8E6BE-749D-4F7D-A4A8-F158A15D652F}" destId="{9F2AC95A-954B-4FEC-9DA5-723332184C6E}" srcOrd="1" destOrd="0" parTransId="{8358B586-58FD-4B58-B5BC-4372A9D5BD64}" sibTransId="{DECD56F0-1C54-4E5E-B941-34BAE326EBAB}"/>
    <dgm:cxn modelId="{DA30B7E5-DFE0-4C53-9F3D-10E816D76765}" type="presParOf" srcId="{549A84D1-F18B-4FBB-8650-9B2504E9D825}" destId="{2FE5CB14-56F4-4985-8A26-26D55A721396}" srcOrd="0" destOrd="0" presId="urn:microsoft.com/office/officeart/2005/8/layout/pyramid2"/>
    <dgm:cxn modelId="{CD020D64-A672-4611-861C-86FFDD33C03C}" type="presParOf" srcId="{549A84D1-F18B-4FBB-8650-9B2504E9D825}" destId="{CCF6EB4E-3923-45C5-B15B-9C98FE485FD0}" srcOrd="1" destOrd="0" presId="urn:microsoft.com/office/officeart/2005/8/layout/pyramid2"/>
    <dgm:cxn modelId="{CECC5BF5-1A0C-4B43-AB08-C0F5334E10A0}" type="presParOf" srcId="{CCF6EB4E-3923-45C5-B15B-9C98FE485FD0}" destId="{29917CCF-45CA-47EB-B568-EEE510C58170}" srcOrd="0" destOrd="0" presId="urn:microsoft.com/office/officeart/2005/8/layout/pyramid2"/>
    <dgm:cxn modelId="{3B122087-9D63-4425-BD20-AAA54CFABEC3}" type="presParOf" srcId="{CCF6EB4E-3923-45C5-B15B-9C98FE485FD0}" destId="{3785B83A-8438-4F8C-8DBD-361B5A7BF663}" srcOrd="1" destOrd="0" presId="urn:microsoft.com/office/officeart/2005/8/layout/pyramid2"/>
    <dgm:cxn modelId="{3D013154-3CA2-4605-8F02-005B49738ADF}" type="presParOf" srcId="{CCF6EB4E-3923-45C5-B15B-9C98FE485FD0}" destId="{86CD1726-CAAD-47A1-BB30-80246D477FB9}" srcOrd="2" destOrd="0" presId="urn:microsoft.com/office/officeart/2005/8/layout/pyramid2"/>
    <dgm:cxn modelId="{F88E6A48-DF2B-4E66-8277-CFC07794FA29}" type="presParOf" srcId="{CCF6EB4E-3923-45C5-B15B-9C98FE485FD0}" destId="{36577456-8212-43DA-A518-C00A80680740}" srcOrd="3" destOrd="0" presId="urn:microsoft.com/office/officeart/2005/8/layout/pyramid2"/>
    <dgm:cxn modelId="{72A003D7-8AA9-4635-904B-BEFF817FBD8B}" type="presParOf" srcId="{CCF6EB4E-3923-45C5-B15B-9C98FE485FD0}" destId="{0AFD00D7-5666-462C-9AF4-FAB905E83017}" srcOrd="4" destOrd="0" presId="urn:microsoft.com/office/officeart/2005/8/layout/pyramid2"/>
    <dgm:cxn modelId="{8D113AF8-2B00-4DB6-8520-AAC102E8B6A6}" type="presParOf" srcId="{CCF6EB4E-3923-45C5-B15B-9C98FE485FD0}" destId="{A5AC15CE-269D-4F0F-94EC-FFE029C14635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88A5C2-BDFD-4872-8A40-7678843F5B31}" type="doc">
      <dgm:prSet loTypeId="urn:microsoft.com/office/officeart/2005/8/layout/hList3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98EE4D63-5C20-46D8-A29E-82C3E44A05CC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qirq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yasharda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C09E55-A6FF-4A4B-BBE7-01DACA741C01}" type="parTrans" cxnId="{1A9325FA-E8A4-4DA3-93E3-35325C3D7E63}">
      <dgm:prSet/>
      <dgm:spPr/>
      <dgm:t>
        <a:bodyPr/>
        <a:lstStyle/>
        <a:p>
          <a:endParaRPr lang="ru-RU"/>
        </a:p>
      </dgm:t>
    </dgm:pt>
    <dgm:pt modelId="{16547C3D-DC66-4D01-A4DE-FA27ED89CFD1}" type="sibTrans" cxnId="{1A9325FA-E8A4-4DA3-93E3-35325C3D7E63}">
      <dgm:prSet/>
      <dgm:spPr/>
      <dgm:t>
        <a:bodyPr/>
        <a:lstStyle/>
        <a:p>
          <a:endParaRPr lang="ru-RU"/>
        </a:p>
      </dgm:t>
    </dgm:pt>
    <dgm:pt modelId="{11BB1D80-0ED9-4CE6-A583-0851841E2357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qachon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C02B44-FF26-4277-A107-9BB156B96FDD}" type="parTrans" cxnId="{06ED9578-148C-402B-893D-EC72870DB1DC}">
      <dgm:prSet/>
      <dgm:spPr/>
      <dgm:t>
        <a:bodyPr/>
        <a:lstStyle/>
        <a:p>
          <a:endParaRPr lang="ru-RU"/>
        </a:p>
      </dgm:t>
    </dgm:pt>
    <dgm:pt modelId="{D43117F5-BF25-4AF4-9302-EDFF8DDB6351}" type="sibTrans" cxnId="{06ED9578-148C-402B-893D-EC72870DB1DC}">
      <dgm:prSet/>
      <dgm:spPr/>
      <dgm:t>
        <a:bodyPr/>
        <a:lstStyle/>
        <a:p>
          <a:endParaRPr lang="ru-RU"/>
        </a:p>
      </dgm:t>
    </dgm:pt>
    <dgm:pt modelId="{0879DAB4-2C73-4E35-8EA9-97EA338F2D51}">
      <dgm:prSet phldrT="[Текст]"/>
      <dgm:spPr/>
      <dgm:t>
        <a:bodyPr/>
        <a:lstStyle/>
        <a:p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Kesimga</a:t>
          </a:r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bog‘lanyapti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54C056-3715-4232-B18F-A0E2978987C6}" type="parTrans" cxnId="{D82048D7-2013-46FE-BC08-03FD4C9EF052}">
      <dgm:prSet/>
      <dgm:spPr/>
      <dgm:t>
        <a:bodyPr/>
        <a:lstStyle/>
        <a:p>
          <a:endParaRPr lang="ru-RU"/>
        </a:p>
      </dgm:t>
    </dgm:pt>
    <dgm:pt modelId="{8754F501-E177-4BA1-9762-C6A67A1948CA}" type="sibTrans" cxnId="{D82048D7-2013-46FE-BC08-03FD4C9EF052}">
      <dgm:prSet/>
      <dgm:spPr/>
      <dgm:t>
        <a:bodyPr/>
        <a:lstStyle/>
        <a:p>
          <a:endParaRPr lang="ru-RU"/>
        </a:p>
      </dgm:t>
    </dgm:pt>
    <dgm:pt modelId="{E118CADE-FB5A-416D-93BC-99E41B46E229}">
      <dgm:prSet phldrT="[Текст]" custT="1"/>
      <dgm:spPr/>
      <dgm:t>
        <a:bodyPr/>
        <a:lstStyle/>
        <a:p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Son 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D530FB-BDA0-4E20-BCCC-713E29F2A8E2}" type="parTrans" cxnId="{F2AEE249-7FAE-41A8-835E-D17691A9B222}">
      <dgm:prSet/>
      <dgm:spPr/>
      <dgm:t>
        <a:bodyPr/>
        <a:lstStyle/>
        <a:p>
          <a:endParaRPr lang="ru-RU"/>
        </a:p>
      </dgm:t>
    </dgm:pt>
    <dgm:pt modelId="{041A85D6-6333-4359-B4BE-7A97EC81A904}" type="sibTrans" cxnId="{F2AEE249-7FAE-41A8-835E-D17691A9B222}">
      <dgm:prSet/>
      <dgm:spPr/>
      <dgm:t>
        <a:bodyPr/>
        <a:lstStyle/>
        <a:p>
          <a:endParaRPr lang="ru-RU"/>
        </a:p>
      </dgm:t>
    </dgm:pt>
    <dgm:pt modelId="{5CC8EE95-DDC8-449E-B3DF-7F8B50923725}" type="pres">
      <dgm:prSet presAssocID="{6388A5C2-BDFD-4872-8A40-7678843F5B3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66076B-A169-449C-A70D-2110A1C5B681}" type="pres">
      <dgm:prSet presAssocID="{98EE4D63-5C20-46D8-A29E-82C3E44A05CC}" presName="roof" presStyleLbl="dkBgShp" presStyleIdx="0" presStyleCnt="2"/>
      <dgm:spPr/>
      <dgm:t>
        <a:bodyPr/>
        <a:lstStyle/>
        <a:p>
          <a:endParaRPr lang="ru-RU"/>
        </a:p>
      </dgm:t>
    </dgm:pt>
    <dgm:pt modelId="{65C07FE4-0A72-4B57-9E8F-62EC349CAFC8}" type="pres">
      <dgm:prSet presAssocID="{98EE4D63-5C20-46D8-A29E-82C3E44A05CC}" presName="pillars" presStyleCnt="0"/>
      <dgm:spPr/>
    </dgm:pt>
    <dgm:pt modelId="{6179F685-6CF6-42F1-92FE-18B4ADA62377}" type="pres">
      <dgm:prSet presAssocID="{98EE4D63-5C20-46D8-A29E-82C3E44A05CC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69AE19-AF35-4B1B-BF36-BE788E112328}" type="pres">
      <dgm:prSet presAssocID="{0879DAB4-2C73-4E35-8EA9-97EA338F2D51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73D9FC-4C5E-4D59-916E-2E1548EB00C1}" type="pres">
      <dgm:prSet presAssocID="{E118CADE-FB5A-416D-93BC-99E41B46E229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B771EC-27BA-40A7-9313-EDFF01CC926B}" type="pres">
      <dgm:prSet presAssocID="{98EE4D63-5C20-46D8-A29E-82C3E44A05CC}" presName="base" presStyleLbl="dkBgShp" presStyleIdx="1" presStyleCnt="2"/>
      <dgm:spPr/>
    </dgm:pt>
  </dgm:ptLst>
  <dgm:cxnLst>
    <dgm:cxn modelId="{3FFDC581-9B8E-4BCE-B891-1B412F60479D}" type="presOf" srcId="{98EE4D63-5C20-46D8-A29E-82C3E44A05CC}" destId="{E566076B-A169-449C-A70D-2110A1C5B681}" srcOrd="0" destOrd="0" presId="urn:microsoft.com/office/officeart/2005/8/layout/hList3"/>
    <dgm:cxn modelId="{3D244691-95D0-4DAC-89F3-9C4233204CA1}" type="presOf" srcId="{0879DAB4-2C73-4E35-8EA9-97EA338F2D51}" destId="{0C69AE19-AF35-4B1B-BF36-BE788E112328}" srcOrd="0" destOrd="0" presId="urn:microsoft.com/office/officeart/2005/8/layout/hList3"/>
    <dgm:cxn modelId="{20776863-5C4F-4753-8316-4F7D0514678B}" type="presOf" srcId="{6388A5C2-BDFD-4872-8A40-7678843F5B31}" destId="{5CC8EE95-DDC8-449E-B3DF-7F8B50923725}" srcOrd="0" destOrd="0" presId="urn:microsoft.com/office/officeart/2005/8/layout/hList3"/>
    <dgm:cxn modelId="{3B2E8AFC-4C8A-4E58-8D8E-567C689786CD}" type="presOf" srcId="{11BB1D80-0ED9-4CE6-A583-0851841E2357}" destId="{6179F685-6CF6-42F1-92FE-18B4ADA62377}" srcOrd="0" destOrd="0" presId="urn:microsoft.com/office/officeart/2005/8/layout/hList3"/>
    <dgm:cxn modelId="{00C88CAD-A25E-4482-98F2-6E7A0D259B85}" type="presOf" srcId="{E118CADE-FB5A-416D-93BC-99E41B46E229}" destId="{E373D9FC-4C5E-4D59-916E-2E1548EB00C1}" srcOrd="0" destOrd="0" presId="urn:microsoft.com/office/officeart/2005/8/layout/hList3"/>
    <dgm:cxn modelId="{F2AEE249-7FAE-41A8-835E-D17691A9B222}" srcId="{98EE4D63-5C20-46D8-A29E-82C3E44A05CC}" destId="{E118CADE-FB5A-416D-93BC-99E41B46E229}" srcOrd="2" destOrd="0" parTransId="{FAD530FB-BDA0-4E20-BCCC-713E29F2A8E2}" sibTransId="{041A85D6-6333-4359-B4BE-7A97EC81A904}"/>
    <dgm:cxn modelId="{D82048D7-2013-46FE-BC08-03FD4C9EF052}" srcId="{98EE4D63-5C20-46D8-A29E-82C3E44A05CC}" destId="{0879DAB4-2C73-4E35-8EA9-97EA338F2D51}" srcOrd="1" destOrd="0" parTransId="{8954C056-3715-4232-B18F-A0E2978987C6}" sibTransId="{8754F501-E177-4BA1-9762-C6A67A1948CA}"/>
    <dgm:cxn modelId="{1A9325FA-E8A4-4DA3-93E3-35325C3D7E63}" srcId="{6388A5C2-BDFD-4872-8A40-7678843F5B31}" destId="{98EE4D63-5C20-46D8-A29E-82C3E44A05CC}" srcOrd="0" destOrd="0" parTransId="{E9C09E55-A6FF-4A4B-BBE7-01DACA741C01}" sibTransId="{16547C3D-DC66-4D01-A4DE-FA27ED89CFD1}"/>
    <dgm:cxn modelId="{06ED9578-148C-402B-893D-EC72870DB1DC}" srcId="{98EE4D63-5C20-46D8-A29E-82C3E44A05CC}" destId="{11BB1D80-0ED9-4CE6-A583-0851841E2357}" srcOrd="0" destOrd="0" parTransId="{81C02B44-FF26-4277-A107-9BB156B96FDD}" sibTransId="{D43117F5-BF25-4AF4-9302-EDFF8DDB6351}"/>
    <dgm:cxn modelId="{238EBF60-52E9-46A5-BF90-B9B7068754C9}" type="presParOf" srcId="{5CC8EE95-DDC8-449E-B3DF-7F8B50923725}" destId="{E566076B-A169-449C-A70D-2110A1C5B681}" srcOrd="0" destOrd="0" presId="urn:microsoft.com/office/officeart/2005/8/layout/hList3"/>
    <dgm:cxn modelId="{67233EFA-ACE8-47FC-A609-E74FC7537DAA}" type="presParOf" srcId="{5CC8EE95-DDC8-449E-B3DF-7F8B50923725}" destId="{65C07FE4-0A72-4B57-9E8F-62EC349CAFC8}" srcOrd="1" destOrd="0" presId="urn:microsoft.com/office/officeart/2005/8/layout/hList3"/>
    <dgm:cxn modelId="{57E198E5-FA3E-483E-A551-55E6601DA2DB}" type="presParOf" srcId="{65C07FE4-0A72-4B57-9E8F-62EC349CAFC8}" destId="{6179F685-6CF6-42F1-92FE-18B4ADA62377}" srcOrd="0" destOrd="0" presId="urn:microsoft.com/office/officeart/2005/8/layout/hList3"/>
    <dgm:cxn modelId="{B9B2A3C9-78A0-401B-9C3A-5F98029BA488}" type="presParOf" srcId="{65C07FE4-0A72-4B57-9E8F-62EC349CAFC8}" destId="{0C69AE19-AF35-4B1B-BF36-BE788E112328}" srcOrd="1" destOrd="0" presId="urn:microsoft.com/office/officeart/2005/8/layout/hList3"/>
    <dgm:cxn modelId="{845E1C7B-5EBC-467A-9646-909597DCE107}" type="presParOf" srcId="{65C07FE4-0A72-4B57-9E8F-62EC349CAFC8}" destId="{E373D9FC-4C5E-4D59-916E-2E1548EB00C1}" srcOrd="2" destOrd="0" presId="urn:microsoft.com/office/officeart/2005/8/layout/hList3"/>
    <dgm:cxn modelId="{A5682096-754A-4A4A-9C34-1B3131D1DA42}" type="presParOf" srcId="{5CC8EE95-DDC8-449E-B3DF-7F8B50923725}" destId="{19B771EC-27BA-40A7-9313-EDFF01CC926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6388A5C2-BDFD-4872-8A40-7678843F5B31}" type="doc">
      <dgm:prSet loTypeId="urn:microsoft.com/office/officeart/2005/8/layout/hList3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98EE4D63-5C20-46D8-A29E-82C3E44A05CC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tanholikda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C09E55-A6FF-4A4B-BBE7-01DACA741C01}" type="parTrans" cxnId="{1A9325FA-E8A4-4DA3-93E3-35325C3D7E63}">
      <dgm:prSet/>
      <dgm:spPr/>
      <dgm:t>
        <a:bodyPr/>
        <a:lstStyle/>
        <a:p>
          <a:endParaRPr lang="ru-RU"/>
        </a:p>
      </dgm:t>
    </dgm:pt>
    <dgm:pt modelId="{16547C3D-DC66-4D01-A4DE-FA27ED89CFD1}" type="sibTrans" cxnId="{1A9325FA-E8A4-4DA3-93E3-35325C3D7E63}">
      <dgm:prSet/>
      <dgm:spPr/>
      <dgm:t>
        <a:bodyPr/>
        <a:lstStyle/>
        <a:p>
          <a:endParaRPr lang="ru-RU"/>
        </a:p>
      </dgm:t>
    </dgm:pt>
    <dgm:pt modelId="{11BB1D80-0ED9-4CE6-A583-0851841E2357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qay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holda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</a:p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C02B44-FF26-4277-A107-9BB156B96FDD}" type="parTrans" cxnId="{06ED9578-148C-402B-893D-EC72870DB1DC}">
      <dgm:prSet/>
      <dgm:spPr/>
      <dgm:t>
        <a:bodyPr/>
        <a:lstStyle/>
        <a:p>
          <a:endParaRPr lang="ru-RU"/>
        </a:p>
      </dgm:t>
    </dgm:pt>
    <dgm:pt modelId="{D43117F5-BF25-4AF4-9302-EDFF8DDB6351}" type="sibTrans" cxnId="{06ED9578-148C-402B-893D-EC72870DB1DC}">
      <dgm:prSet/>
      <dgm:spPr/>
      <dgm:t>
        <a:bodyPr/>
        <a:lstStyle/>
        <a:p>
          <a:endParaRPr lang="ru-RU"/>
        </a:p>
      </dgm:t>
    </dgm:pt>
    <dgm:pt modelId="{0879DAB4-2C73-4E35-8EA9-97EA338F2D51}">
      <dgm:prSet phldrT="[Текст]" custT="1"/>
      <dgm:spPr/>
      <dgm:t>
        <a:bodyPr/>
        <a:lstStyle/>
        <a:p>
          <a:r>
            <a:rPr lang="en-US" sz="3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Kesimga</a:t>
          </a:r>
          <a:r>
            <a:rPr lang="en-US" sz="36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dirty="0" err="1" smtClean="0">
              <a:latin typeface="Arial" panose="020B0604020202020204" pitchFamily="34" charset="0"/>
              <a:cs typeface="Arial" panose="020B0604020202020204" pitchFamily="34" charset="0"/>
            </a:rPr>
            <a:t>bog‘lanyapti</a:t>
          </a:r>
          <a:endParaRPr lang="ru-RU" sz="36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54C056-3715-4232-B18F-A0E2978987C6}" type="parTrans" cxnId="{D82048D7-2013-46FE-BC08-03FD4C9EF052}">
      <dgm:prSet/>
      <dgm:spPr/>
      <dgm:t>
        <a:bodyPr/>
        <a:lstStyle/>
        <a:p>
          <a:endParaRPr lang="ru-RU"/>
        </a:p>
      </dgm:t>
    </dgm:pt>
    <dgm:pt modelId="{8754F501-E177-4BA1-9762-C6A67A1948CA}" type="sibTrans" cxnId="{D82048D7-2013-46FE-BC08-03FD4C9EF052}">
      <dgm:prSet/>
      <dgm:spPr/>
      <dgm:t>
        <a:bodyPr/>
        <a:lstStyle/>
        <a:p>
          <a:endParaRPr lang="ru-RU"/>
        </a:p>
      </dgm:t>
    </dgm:pt>
    <dgm:pt modelId="{E118CADE-FB5A-416D-93BC-99E41B46E229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ot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D530FB-BDA0-4E20-BCCC-713E29F2A8E2}" type="parTrans" cxnId="{F2AEE249-7FAE-41A8-835E-D17691A9B222}">
      <dgm:prSet/>
      <dgm:spPr/>
      <dgm:t>
        <a:bodyPr/>
        <a:lstStyle/>
        <a:p>
          <a:endParaRPr lang="ru-RU"/>
        </a:p>
      </dgm:t>
    </dgm:pt>
    <dgm:pt modelId="{041A85D6-6333-4359-B4BE-7A97EC81A904}" type="sibTrans" cxnId="{F2AEE249-7FAE-41A8-835E-D17691A9B222}">
      <dgm:prSet/>
      <dgm:spPr/>
      <dgm:t>
        <a:bodyPr/>
        <a:lstStyle/>
        <a:p>
          <a:endParaRPr lang="ru-RU"/>
        </a:p>
      </dgm:t>
    </dgm:pt>
    <dgm:pt modelId="{5CC8EE95-DDC8-449E-B3DF-7F8B50923725}" type="pres">
      <dgm:prSet presAssocID="{6388A5C2-BDFD-4872-8A40-7678843F5B3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66076B-A169-449C-A70D-2110A1C5B681}" type="pres">
      <dgm:prSet presAssocID="{98EE4D63-5C20-46D8-A29E-82C3E44A05CC}" presName="roof" presStyleLbl="dkBgShp" presStyleIdx="0" presStyleCnt="2"/>
      <dgm:spPr/>
      <dgm:t>
        <a:bodyPr/>
        <a:lstStyle/>
        <a:p>
          <a:endParaRPr lang="ru-RU"/>
        </a:p>
      </dgm:t>
    </dgm:pt>
    <dgm:pt modelId="{65C07FE4-0A72-4B57-9E8F-62EC349CAFC8}" type="pres">
      <dgm:prSet presAssocID="{98EE4D63-5C20-46D8-A29E-82C3E44A05CC}" presName="pillars" presStyleCnt="0"/>
      <dgm:spPr/>
    </dgm:pt>
    <dgm:pt modelId="{6179F685-6CF6-42F1-92FE-18B4ADA62377}" type="pres">
      <dgm:prSet presAssocID="{98EE4D63-5C20-46D8-A29E-82C3E44A05CC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69AE19-AF35-4B1B-BF36-BE788E112328}" type="pres">
      <dgm:prSet presAssocID="{0879DAB4-2C73-4E35-8EA9-97EA338F2D51}" presName="pillarX" presStyleLbl="node1" presStyleIdx="1" presStyleCnt="3" custScaleX="153261" custScaleY="948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73D9FC-4C5E-4D59-916E-2E1548EB00C1}" type="pres">
      <dgm:prSet presAssocID="{E118CADE-FB5A-416D-93BC-99E41B46E229}" presName="pillarX" presStyleLbl="node1" presStyleIdx="2" presStyleCnt="3" custScaleX="76985" custScaleY="948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B771EC-27BA-40A7-9313-EDFF01CC926B}" type="pres">
      <dgm:prSet presAssocID="{98EE4D63-5C20-46D8-A29E-82C3E44A05CC}" presName="base" presStyleLbl="dkBgShp" presStyleIdx="1" presStyleCnt="2"/>
      <dgm:spPr/>
    </dgm:pt>
  </dgm:ptLst>
  <dgm:cxnLst>
    <dgm:cxn modelId="{3C47C35A-ACFA-4582-BB21-A27A2C6D4072}" type="presOf" srcId="{E118CADE-FB5A-416D-93BC-99E41B46E229}" destId="{E373D9FC-4C5E-4D59-916E-2E1548EB00C1}" srcOrd="0" destOrd="0" presId="urn:microsoft.com/office/officeart/2005/8/layout/hList3"/>
    <dgm:cxn modelId="{7DC490AA-C56E-4CFA-AE09-516B0EBDD72F}" type="presOf" srcId="{98EE4D63-5C20-46D8-A29E-82C3E44A05CC}" destId="{E566076B-A169-449C-A70D-2110A1C5B681}" srcOrd="0" destOrd="0" presId="urn:microsoft.com/office/officeart/2005/8/layout/hList3"/>
    <dgm:cxn modelId="{F2AEE249-7FAE-41A8-835E-D17691A9B222}" srcId="{98EE4D63-5C20-46D8-A29E-82C3E44A05CC}" destId="{E118CADE-FB5A-416D-93BC-99E41B46E229}" srcOrd="2" destOrd="0" parTransId="{FAD530FB-BDA0-4E20-BCCC-713E29F2A8E2}" sibTransId="{041A85D6-6333-4359-B4BE-7A97EC81A904}"/>
    <dgm:cxn modelId="{5589B53A-B7F9-4140-9C34-3CBB3E0D8A07}" type="presOf" srcId="{0879DAB4-2C73-4E35-8EA9-97EA338F2D51}" destId="{0C69AE19-AF35-4B1B-BF36-BE788E112328}" srcOrd="0" destOrd="0" presId="urn:microsoft.com/office/officeart/2005/8/layout/hList3"/>
    <dgm:cxn modelId="{C37DFB11-4916-42F7-848E-393628B653C5}" type="presOf" srcId="{11BB1D80-0ED9-4CE6-A583-0851841E2357}" destId="{6179F685-6CF6-42F1-92FE-18B4ADA62377}" srcOrd="0" destOrd="0" presId="urn:microsoft.com/office/officeart/2005/8/layout/hList3"/>
    <dgm:cxn modelId="{D82048D7-2013-46FE-BC08-03FD4C9EF052}" srcId="{98EE4D63-5C20-46D8-A29E-82C3E44A05CC}" destId="{0879DAB4-2C73-4E35-8EA9-97EA338F2D51}" srcOrd="1" destOrd="0" parTransId="{8954C056-3715-4232-B18F-A0E2978987C6}" sibTransId="{8754F501-E177-4BA1-9762-C6A67A1948CA}"/>
    <dgm:cxn modelId="{8C721892-E5C2-4053-A36C-68F38CC00258}" type="presOf" srcId="{6388A5C2-BDFD-4872-8A40-7678843F5B31}" destId="{5CC8EE95-DDC8-449E-B3DF-7F8B50923725}" srcOrd="0" destOrd="0" presId="urn:microsoft.com/office/officeart/2005/8/layout/hList3"/>
    <dgm:cxn modelId="{1A9325FA-E8A4-4DA3-93E3-35325C3D7E63}" srcId="{6388A5C2-BDFD-4872-8A40-7678843F5B31}" destId="{98EE4D63-5C20-46D8-A29E-82C3E44A05CC}" srcOrd="0" destOrd="0" parTransId="{E9C09E55-A6FF-4A4B-BBE7-01DACA741C01}" sibTransId="{16547C3D-DC66-4D01-A4DE-FA27ED89CFD1}"/>
    <dgm:cxn modelId="{06ED9578-148C-402B-893D-EC72870DB1DC}" srcId="{98EE4D63-5C20-46D8-A29E-82C3E44A05CC}" destId="{11BB1D80-0ED9-4CE6-A583-0851841E2357}" srcOrd="0" destOrd="0" parTransId="{81C02B44-FF26-4277-A107-9BB156B96FDD}" sibTransId="{D43117F5-BF25-4AF4-9302-EDFF8DDB6351}"/>
    <dgm:cxn modelId="{1148E324-DD56-450B-858D-E5D1422C15AA}" type="presParOf" srcId="{5CC8EE95-DDC8-449E-B3DF-7F8B50923725}" destId="{E566076B-A169-449C-A70D-2110A1C5B681}" srcOrd="0" destOrd="0" presId="urn:microsoft.com/office/officeart/2005/8/layout/hList3"/>
    <dgm:cxn modelId="{91492E60-7A25-4099-8BF2-32E3866D8FBB}" type="presParOf" srcId="{5CC8EE95-DDC8-449E-B3DF-7F8B50923725}" destId="{65C07FE4-0A72-4B57-9E8F-62EC349CAFC8}" srcOrd="1" destOrd="0" presId="urn:microsoft.com/office/officeart/2005/8/layout/hList3"/>
    <dgm:cxn modelId="{6FF34EBC-6A35-48DC-809C-94685040DCB3}" type="presParOf" srcId="{65C07FE4-0A72-4B57-9E8F-62EC349CAFC8}" destId="{6179F685-6CF6-42F1-92FE-18B4ADA62377}" srcOrd="0" destOrd="0" presId="urn:microsoft.com/office/officeart/2005/8/layout/hList3"/>
    <dgm:cxn modelId="{01421330-F5BA-45E7-BDB7-6BB5E432A82B}" type="presParOf" srcId="{65C07FE4-0A72-4B57-9E8F-62EC349CAFC8}" destId="{0C69AE19-AF35-4B1B-BF36-BE788E112328}" srcOrd="1" destOrd="0" presId="urn:microsoft.com/office/officeart/2005/8/layout/hList3"/>
    <dgm:cxn modelId="{06A03D02-320B-4BA7-A9D7-46E357C8F20C}" type="presParOf" srcId="{65C07FE4-0A72-4B57-9E8F-62EC349CAFC8}" destId="{E373D9FC-4C5E-4D59-916E-2E1548EB00C1}" srcOrd="2" destOrd="0" presId="urn:microsoft.com/office/officeart/2005/8/layout/hList3"/>
    <dgm:cxn modelId="{C79C31F2-7BF6-46D1-95EE-9F1686700278}" type="presParOf" srcId="{5CC8EE95-DDC8-449E-B3DF-7F8B50923725}" destId="{19B771EC-27BA-40A7-9313-EDFF01CC926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388A5C2-BDFD-4872-8A40-7678843F5B31}" type="doc">
      <dgm:prSet loTypeId="urn:microsoft.com/office/officeart/2005/8/layout/hList3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98EE4D63-5C20-46D8-A29E-82C3E44A05CC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birlashib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C09E55-A6FF-4A4B-BBE7-01DACA741C01}" type="parTrans" cxnId="{1A9325FA-E8A4-4DA3-93E3-35325C3D7E63}">
      <dgm:prSet/>
      <dgm:spPr/>
      <dgm:t>
        <a:bodyPr/>
        <a:lstStyle/>
        <a:p>
          <a:endParaRPr lang="ru-RU"/>
        </a:p>
      </dgm:t>
    </dgm:pt>
    <dgm:pt modelId="{16547C3D-DC66-4D01-A4DE-FA27ED89CFD1}" type="sibTrans" cxnId="{1A9325FA-E8A4-4DA3-93E3-35325C3D7E63}">
      <dgm:prSet/>
      <dgm:spPr/>
      <dgm:t>
        <a:bodyPr/>
        <a:lstStyle/>
        <a:p>
          <a:endParaRPr lang="ru-RU"/>
        </a:p>
      </dgm:t>
    </dgm:pt>
    <dgm:pt modelId="{11BB1D80-0ED9-4CE6-A583-0851841E2357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qay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holda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</a:p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C02B44-FF26-4277-A107-9BB156B96FDD}" type="parTrans" cxnId="{06ED9578-148C-402B-893D-EC72870DB1DC}">
      <dgm:prSet/>
      <dgm:spPr/>
      <dgm:t>
        <a:bodyPr/>
        <a:lstStyle/>
        <a:p>
          <a:endParaRPr lang="ru-RU"/>
        </a:p>
      </dgm:t>
    </dgm:pt>
    <dgm:pt modelId="{D43117F5-BF25-4AF4-9302-EDFF8DDB6351}" type="sibTrans" cxnId="{06ED9578-148C-402B-893D-EC72870DB1DC}">
      <dgm:prSet/>
      <dgm:spPr/>
      <dgm:t>
        <a:bodyPr/>
        <a:lstStyle/>
        <a:p>
          <a:endParaRPr lang="ru-RU"/>
        </a:p>
      </dgm:t>
    </dgm:pt>
    <dgm:pt modelId="{0879DAB4-2C73-4E35-8EA9-97EA338F2D51}">
      <dgm:prSet phldrT="[Текст]"/>
      <dgm:spPr/>
      <dgm:t>
        <a:bodyPr/>
        <a:lstStyle/>
        <a:p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kesimga</a:t>
          </a:r>
          <a:r>
            <a:rPr lang="en-US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b="1" dirty="0" err="1" smtClean="0">
              <a:latin typeface="Arial" panose="020B0604020202020204" pitchFamily="34" charset="0"/>
              <a:cs typeface="Arial" panose="020B0604020202020204" pitchFamily="34" charset="0"/>
            </a:rPr>
            <a:t>bog‘lanyapti</a:t>
          </a:r>
          <a:endParaRPr lang="ru-RU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54C056-3715-4232-B18F-A0E2978987C6}" type="parTrans" cxnId="{D82048D7-2013-46FE-BC08-03FD4C9EF052}">
      <dgm:prSet/>
      <dgm:spPr/>
      <dgm:t>
        <a:bodyPr/>
        <a:lstStyle/>
        <a:p>
          <a:endParaRPr lang="ru-RU"/>
        </a:p>
      </dgm:t>
    </dgm:pt>
    <dgm:pt modelId="{8754F501-E177-4BA1-9762-C6A67A1948CA}" type="sibTrans" cxnId="{D82048D7-2013-46FE-BC08-03FD4C9EF052}">
      <dgm:prSet/>
      <dgm:spPr/>
      <dgm:t>
        <a:bodyPr/>
        <a:lstStyle/>
        <a:p>
          <a:endParaRPr lang="ru-RU"/>
        </a:p>
      </dgm:t>
    </dgm:pt>
    <dgm:pt modelId="{E118CADE-FB5A-416D-93BC-99E41B46E229}">
      <dgm:prSet phldrT="[Текст]" custT="1"/>
      <dgm:spPr/>
      <dgm:t>
        <a:bodyPr/>
        <a:lstStyle/>
        <a:p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fe’l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D530FB-BDA0-4E20-BCCC-713E29F2A8E2}" type="parTrans" cxnId="{F2AEE249-7FAE-41A8-835E-D17691A9B222}">
      <dgm:prSet/>
      <dgm:spPr/>
      <dgm:t>
        <a:bodyPr/>
        <a:lstStyle/>
        <a:p>
          <a:endParaRPr lang="ru-RU"/>
        </a:p>
      </dgm:t>
    </dgm:pt>
    <dgm:pt modelId="{041A85D6-6333-4359-B4BE-7A97EC81A904}" type="sibTrans" cxnId="{F2AEE249-7FAE-41A8-835E-D17691A9B222}">
      <dgm:prSet/>
      <dgm:spPr/>
      <dgm:t>
        <a:bodyPr/>
        <a:lstStyle/>
        <a:p>
          <a:endParaRPr lang="ru-RU"/>
        </a:p>
      </dgm:t>
    </dgm:pt>
    <dgm:pt modelId="{5CC8EE95-DDC8-449E-B3DF-7F8B50923725}" type="pres">
      <dgm:prSet presAssocID="{6388A5C2-BDFD-4872-8A40-7678843F5B3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66076B-A169-449C-A70D-2110A1C5B681}" type="pres">
      <dgm:prSet presAssocID="{98EE4D63-5C20-46D8-A29E-82C3E44A05CC}" presName="roof" presStyleLbl="dkBgShp" presStyleIdx="0" presStyleCnt="2"/>
      <dgm:spPr/>
      <dgm:t>
        <a:bodyPr/>
        <a:lstStyle/>
        <a:p>
          <a:endParaRPr lang="ru-RU"/>
        </a:p>
      </dgm:t>
    </dgm:pt>
    <dgm:pt modelId="{65C07FE4-0A72-4B57-9E8F-62EC349CAFC8}" type="pres">
      <dgm:prSet presAssocID="{98EE4D63-5C20-46D8-A29E-82C3E44A05CC}" presName="pillars" presStyleCnt="0"/>
      <dgm:spPr/>
    </dgm:pt>
    <dgm:pt modelId="{6179F685-6CF6-42F1-92FE-18B4ADA62377}" type="pres">
      <dgm:prSet presAssocID="{98EE4D63-5C20-46D8-A29E-82C3E44A05CC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69AE19-AF35-4B1B-BF36-BE788E112328}" type="pres">
      <dgm:prSet presAssocID="{0879DAB4-2C73-4E35-8EA9-97EA338F2D51}" presName="pillarX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73D9FC-4C5E-4D59-916E-2E1548EB00C1}" type="pres">
      <dgm:prSet presAssocID="{E118CADE-FB5A-416D-93BC-99E41B46E229}" presName="pillarX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B771EC-27BA-40A7-9313-EDFF01CC926B}" type="pres">
      <dgm:prSet presAssocID="{98EE4D63-5C20-46D8-A29E-82C3E44A05CC}" presName="base" presStyleLbl="dkBgShp" presStyleIdx="1" presStyleCnt="2"/>
      <dgm:spPr/>
    </dgm:pt>
  </dgm:ptLst>
  <dgm:cxnLst>
    <dgm:cxn modelId="{1577F405-A184-41BF-A103-D17512CD1C2C}" type="presOf" srcId="{98EE4D63-5C20-46D8-A29E-82C3E44A05CC}" destId="{E566076B-A169-449C-A70D-2110A1C5B681}" srcOrd="0" destOrd="0" presId="urn:microsoft.com/office/officeart/2005/8/layout/hList3"/>
    <dgm:cxn modelId="{45D6244B-5EE1-45DC-8B8D-05060AE42223}" type="presOf" srcId="{0879DAB4-2C73-4E35-8EA9-97EA338F2D51}" destId="{0C69AE19-AF35-4B1B-BF36-BE788E112328}" srcOrd="0" destOrd="0" presId="urn:microsoft.com/office/officeart/2005/8/layout/hList3"/>
    <dgm:cxn modelId="{2B579F23-38EC-42CA-B25C-73051FBE05FE}" type="presOf" srcId="{11BB1D80-0ED9-4CE6-A583-0851841E2357}" destId="{6179F685-6CF6-42F1-92FE-18B4ADA62377}" srcOrd="0" destOrd="0" presId="urn:microsoft.com/office/officeart/2005/8/layout/hList3"/>
    <dgm:cxn modelId="{F2AEE249-7FAE-41A8-835E-D17691A9B222}" srcId="{98EE4D63-5C20-46D8-A29E-82C3E44A05CC}" destId="{E118CADE-FB5A-416D-93BC-99E41B46E229}" srcOrd="2" destOrd="0" parTransId="{FAD530FB-BDA0-4E20-BCCC-713E29F2A8E2}" sibTransId="{041A85D6-6333-4359-B4BE-7A97EC81A904}"/>
    <dgm:cxn modelId="{D82048D7-2013-46FE-BC08-03FD4C9EF052}" srcId="{98EE4D63-5C20-46D8-A29E-82C3E44A05CC}" destId="{0879DAB4-2C73-4E35-8EA9-97EA338F2D51}" srcOrd="1" destOrd="0" parTransId="{8954C056-3715-4232-B18F-A0E2978987C6}" sibTransId="{8754F501-E177-4BA1-9762-C6A67A1948CA}"/>
    <dgm:cxn modelId="{71168033-2D7A-480E-9E21-EFE3E8CAC661}" type="presOf" srcId="{E118CADE-FB5A-416D-93BC-99E41B46E229}" destId="{E373D9FC-4C5E-4D59-916E-2E1548EB00C1}" srcOrd="0" destOrd="0" presId="urn:microsoft.com/office/officeart/2005/8/layout/hList3"/>
    <dgm:cxn modelId="{25BAB812-4D0D-4CB3-BE38-39B8917E3D98}" type="presOf" srcId="{6388A5C2-BDFD-4872-8A40-7678843F5B31}" destId="{5CC8EE95-DDC8-449E-B3DF-7F8B50923725}" srcOrd="0" destOrd="0" presId="urn:microsoft.com/office/officeart/2005/8/layout/hList3"/>
    <dgm:cxn modelId="{1A9325FA-E8A4-4DA3-93E3-35325C3D7E63}" srcId="{6388A5C2-BDFD-4872-8A40-7678843F5B31}" destId="{98EE4D63-5C20-46D8-A29E-82C3E44A05CC}" srcOrd="0" destOrd="0" parTransId="{E9C09E55-A6FF-4A4B-BBE7-01DACA741C01}" sibTransId="{16547C3D-DC66-4D01-A4DE-FA27ED89CFD1}"/>
    <dgm:cxn modelId="{06ED9578-148C-402B-893D-EC72870DB1DC}" srcId="{98EE4D63-5C20-46D8-A29E-82C3E44A05CC}" destId="{11BB1D80-0ED9-4CE6-A583-0851841E2357}" srcOrd="0" destOrd="0" parTransId="{81C02B44-FF26-4277-A107-9BB156B96FDD}" sibTransId="{D43117F5-BF25-4AF4-9302-EDFF8DDB6351}"/>
    <dgm:cxn modelId="{911AC4C7-F7E9-4BDA-8DFF-0C1A4C5A3774}" type="presParOf" srcId="{5CC8EE95-DDC8-449E-B3DF-7F8B50923725}" destId="{E566076B-A169-449C-A70D-2110A1C5B681}" srcOrd="0" destOrd="0" presId="urn:microsoft.com/office/officeart/2005/8/layout/hList3"/>
    <dgm:cxn modelId="{77573A88-F96C-4A73-92EC-8D4DC02FBEE1}" type="presParOf" srcId="{5CC8EE95-DDC8-449E-B3DF-7F8B50923725}" destId="{65C07FE4-0A72-4B57-9E8F-62EC349CAFC8}" srcOrd="1" destOrd="0" presId="urn:microsoft.com/office/officeart/2005/8/layout/hList3"/>
    <dgm:cxn modelId="{BCEDCBCE-ACE1-411E-936B-5D8AAE853074}" type="presParOf" srcId="{65C07FE4-0A72-4B57-9E8F-62EC349CAFC8}" destId="{6179F685-6CF6-42F1-92FE-18B4ADA62377}" srcOrd="0" destOrd="0" presId="urn:microsoft.com/office/officeart/2005/8/layout/hList3"/>
    <dgm:cxn modelId="{E21E4AE7-8149-4ABF-8DCC-C0F558CAC358}" type="presParOf" srcId="{65C07FE4-0A72-4B57-9E8F-62EC349CAFC8}" destId="{0C69AE19-AF35-4B1B-BF36-BE788E112328}" srcOrd="1" destOrd="0" presId="urn:microsoft.com/office/officeart/2005/8/layout/hList3"/>
    <dgm:cxn modelId="{D321B6B1-734A-462E-AFB9-9FC57E7FE5BD}" type="presParOf" srcId="{65C07FE4-0A72-4B57-9E8F-62EC349CAFC8}" destId="{E373D9FC-4C5E-4D59-916E-2E1548EB00C1}" srcOrd="2" destOrd="0" presId="urn:microsoft.com/office/officeart/2005/8/layout/hList3"/>
    <dgm:cxn modelId="{E7ABB0B0-1FCF-4C3A-AC38-A6B5A743E0E0}" type="presParOf" srcId="{5CC8EE95-DDC8-449E-B3DF-7F8B50923725}" destId="{19B771EC-27BA-40A7-9313-EDFF01CC926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6388A5C2-BDFD-4872-8A40-7678843F5B31}" type="doc">
      <dgm:prSet loTypeId="urn:microsoft.com/office/officeart/2005/8/layout/hList3" loCatId="list" qsTypeId="urn:microsoft.com/office/officeart/2005/8/quickstyle/simple1" qsCatId="simple" csTypeId="urn:microsoft.com/office/officeart/2005/8/colors/accent3_1" csCatId="accent3" phldr="1"/>
      <dgm:spPr/>
      <dgm:t>
        <a:bodyPr/>
        <a:lstStyle/>
        <a:p>
          <a:endParaRPr lang="ru-RU"/>
        </a:p>
      </dgm:t>
    </dgm:pt>
    <dgm:pt modelId="{98EE4D63-5C20-46D8-A29E-82C3E44A05CC}">
      <dgm:prSet phldrT="[Текст]"/>
      <dgm:spPr/>
      <dgm:t>
        <a:bodyPr/>
        <a:lstStyle/>
        <a:p>
          <a:r>
            <a:rPr lang="en-US" b="1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yolg‘iz</a:t>
          </a:r>
          <a:r>
            <a:rPr lang="en-US" b="1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b="1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9C09E55-A6FF-4A4B-BBE7-01DACA741C01}" type="parTrans" cxnId="{1A9325FA-E8A4-4DA3-93E3-35325C3D7E63}">
      <dgm:prSet/>
      <dgm:spPr/>
      <dgm:t>
        <a:bodyPr/>
        <a:lstStyle/>
        <a:p>
          <a:endParaRPr lang="ru-RU"/>
        </a:p>
      </dgm:t>
    </dgm:pt>
    <dgm:pt modelId="{16547C3D-DC66-4D01-A4DE-FA27ED89CFD1}" type="sibTrans" cxnId="{1A9325FA-E8A4-4DA3-93E3-35325C3D7E63}">
      <dgm:prSet/>
      <dgm:spPr/>
      <dgm:t>
        <a:bodyPr/>
        <a:lstStyle/>
        <a:p>
          <a:endParaRPr lang="ru-RU"/>
        </a:p>
      </dgm:t>
    </dgm:pt>
    <dgm:pt modelId="{11BB1D80-0ED9-4CE6-A583-0851841E2357}">
      <dgm:prSet phldrT="[Текст]" custT="1"/>
      <dgm:spPr/>
      <dgm:t>
        <a:bodyPr/>
        <a:lstStyle/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qay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holda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</a:p>
        <a:p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C02B44-FF26-4277-A107-9BB156B96FDD}" type="parTrans" cxnId="{06ED9578-148C-402B-893D-EC72870DB1DC}">
      <dgm:prSet/>
      <dgm:spPr/>
      <dgm:t>
        <a:bodyPr/>
        <a:lstStyle/>
        <a:p>
          <a:endParaRPr lang="ru-RU"/>
        </a:p>
      </dgm:t>
    </dgm:pt>
    <dgm:pt modelId="{D43117F5-BF25-4AF4-9302-EDFF8DDB6351}" type="sibTrans" cxnId="{06ED9578-148C-402B-893D-EC72870DB1DC}">
      <dgm:prSet/>
      <dgm:spPr/>
      <dgm:t>
        <a:bodyPr/>
        <a:lstStyle/>
        <a:p>
          <a:endParaRPr lang="ru-RU"/>
        </a:p>
      </dgm:t>
    </dgm:pt>
    <dgm:pt modelId="{0879DAB4-2C73-4E35-8EA9-97EA338F2D51}">
      <dgm:prSet phldrT="[Текст]" custT="1"/>
      <dgm:spPr/>
      <dgm:t>
        <a:bodyPr/>
        <a:lstStyle/>
        <a:p>
          <a:r>
            <a:rPr lang="en-US" sz="3200" b="1" dirty="0" err="1" smtClean="0">
              <a:latin typeface="Arial" panose="020B0604020202020204" pitchFamily="34" charset="0"/>
              <a:cs typeface="Arial" panose="020B0604020202020204" pitchFamily="34" charset="0"/>
            </a:rPr>
            <a:t>to‘ldiruvchiga</a:t>
          </a:r>
          <a:r>
            <a:rPr lang="en-US" sz="32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dirty="0" err="1" smtClean="0">
              <a:latin typeface="Arial" panose="020B0604020202020204" pitchFamily="34" charset="0"/>
              <a:cs typeface="Arial" panose="020B0604020202020204" pitchFamily="34" charset="0"/>
            </a:rPr>
            <a:t>bog‘lanyapti</a:t>
          </a:r>
          <a:endParaRPr lang="ru-RU" sz="32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954C056-3715-4232-B18F-A0E2978987C6}" type="parTrans" cxnId="{D82048D7-2013-46FE-BC08-03FD4C9EF052}">
      <dgm:prSet/>
      <dgm:spPr/>
      <dgm:t>
        <a:bodyPr/>
        <a:lstStyle/>
        <a:p>
          <a:endParaRPr lang="ru-RU"/>
        </a:p>
      </dgm:t>
    </dgm:pt>
    <dgm:pt modelId="{8754F501-E177-4BA1-9762-C6A67A1948CA}" type="sibTrans" cxnId="{D82048D7-2013-46FE-BC08-03FD4C9EF052}">
      <dgm:prSet/>
      <dgm:spPr/>
      <dgm:t>
        <a:bodyPr/>
        <a:lstStyle/>
        <a:p>
          <a:endParaRPr lang="ru-RU"/>
        </a:p>
      </dgm:t>
    </dgm:pt>
    <dgm:pt modelId="{E118CADE-FB5A-416D-93BC-99E41B46E229}">
      <dgm:prSet phldrT="[Текст]" custT="1"/>
      <dgm:spPr/>
      <dgm:t>
        <a:bodyPr/>
        <a:lstStyle/>
        <a:p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4000" b="1" dirty="0" err="1" smtClean="0">
              <a:latin typeface="Arial" panose="020B0604020202020204" pitchFamily="34" charset="0"/>
              <a:cs typeface="Arial" panose="020B0604020202020204" pitchFamily="34" charset="0"/>
            </a:rPr>
            <a:t>fe’l</a:t>
          </a:r>
          <a:r>
            <a:rPr lang="en-US" sz="4000" b="1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4000" b="1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AD530FB-BDA0-4E20-BCCC-713E29F2A8E2}" type="parTrans" cxnId="{F2AEE249-7FAE-41A8-835E-D17691A9B222}">
      <dgm:prSet/>
      <dgm:spPr/>
      <dgm:t>
        <a:bodyPr/>
        <a:lstStyle/>
        <a:p>
          <a:endParaRPr lang="ru-RU"/>
        </a:p>
      </dgm:t>
    </dgm:pt>
    <dgm:pt modelId="{041A85D6-6333-4359-B4BE-7A97EC81A904}" type="sibTrans" cxnId="{F2AEE249-7FAE-41A8-835E-D17691A9B222}">
      <dgm:prSet/>
      <dgm:spPr/>
      <dgm:t>
        <a:bodyPr/>
        <a:lstStyle/>
        <a:p>
          <a:endParaRPr lang="ru-RU"/>
        </a:p>
      </dgm:t>
    </dgm:pt>
    <dgm:pt modelId="{5CC8EE95-DDC8-449E-B3DF-7F8B50923725}" type="pres">
      <dgm:prSet presAssocID="{6388A5C2-BDFD-4872-8A40-7678843F5B31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566076B-A169-449C-A70D-2110A1C5B681}" type="pres">
      <dgm:prSet presAssocID="{98EE4D63-5C20-46D8-A29E-82C3E44A05CC}" presName="roof" presStyleLbl="dkBgShp" presStyleIdx="0" presStyleCnt="2" custLinFactNeighborY="14700"/>
      <dgm:spPr/>
      <dgm:t>
        <a:bodyPr/>
        <a:lstStyle/>
        <a:p>
          <a:endParaRPr lang="ru-RU"/>
        </a:p>
      </dgm:t>
    </dgm:pt>
    <dgm:pt modelId="{65C07FE4-0A72-4B57-9E8F-62EC349CAFC8}" type="pres">
      <dgm:prSet presAssocID="{98EE4D63-5C20-46D8-A29E-82C3E44A05CC}" presName="pillars" presStyleCnt="0"/>
      <dgm:spPr/>
    </dgm:pt>
    <dgm:pt modelId="{6179F685-6CF6-42F1-92FE-18B4ADA62377}" type="pres">
      <dgm:prSet presAssocID="{98EE4D63-5C20-46D8-A29E-82C3E44A05CC}" presName="pillar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69AE19-AF35-4B1B-BF36-BE788E112328}" type="pres">
      <dgm:prSet presAssocID="{0879DAB4-2C73-4E35-8EA9-97EA338F2D51}" presName="pillarX" presStyleLbl="node1" presStyleIdx="1" presStyleCnt="3" custScaleX="1232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73D9FC-4C5E-4D59-916E-2E1548EB00C1}" type="pres">
      <dgm:prSet presAssocID="{E118CADE-FB5A-416D-93BC-99E41B46E229}" presName="pillarX" presStyleLbl="node1" presStyleIdx="2" presStyleCnt="3" custLinFactNeighborX="2657" custLinFactNeighborY="-1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B771EC-27BA-40A7-9313-EDFF01CC926B}" type="pres">
      <dgm:prSet presAssocID="{98EE4D63-5C20-46D8-A29E-82C3E44A05CC}" presName="base" presStyleLbl="dkBgShp" presStyleIdx="1" presStyleCnt="2"/>
      <dgm:spPr/>
    </dgm:pt>
  </dgm:ptLst>
  <dgm:cxnLst>
    <dgm:cxn modelId="{F40D7E29-90DC-4964-9A6D-7A1A291FBDE1}" type="presOf" srcId="{E118CADE-FB5A-416D-93BC-99E41B46E229}" destId="{E373D9FC-4C5E-4D59-916E-2E1548EB00C1}" srcOrd="0" destOrd="0" presId="urn:microsoft.com/office/officeart/2005/8/layout/hList3"/>
    <dgm:cxn modelId="{E7B3BBAE-3BC1-4069-8E5F-506902650005}" type="presOf" srcId="{98EE4D63-5C20-46D8-A29E-82C3E44A05CC}" destId="{E566076B-A169-449C-A70D-2110A1C5B681}" srcOrd="0" destOrd="0" presId="urn:microsoft.com/office/officeart/2005/8/layout/hList3"/>
    <dgm:cxn modelId="{F2AEE249-7FAE-41A8-835E-D17691A9B222}" srcId="{98EE4D63-5C20-46D8-A29E-82C3E44A05CC}" destId="{E118CADE-FB5A-416D-93BC-99E41B46E229}" srcOrd="2" destOrd="0" parTransId="{FAD530FB-BDA0-4E20-BCCC-713E29F2A8E2}" sibTransId="{041A85D6-6333-4359-B4BE-7A97EC81A904}"/>
    <dgm:cxn modelId="{D82048D7-2013-46FE-BC08-03FD4C9EF052}" srcId="{98EE4D63-5C20-46D8-A29E-82C3E44A05CC}" destId="{0879DAB4-2C73-4E35-8EA9-97EA338F2D51}" srcOrd="1" destOrd="0" parTransId="{8954C056-3715-4232-B18F-A0E2978987C6}" sibTransId="{8754F501-E177-4BA1-9762-C6A67A1948CA}"/>
    <dgm:cxn modelId="{2FC29E27-D317-4295-A06E-75EA675DE0C8}" type="presOf" srcId="{6388A5C2-BDFD-4872-8A40-7678843F5B31}" destId="{5CC8EE95-DDC8-449E-B3DF-7F8B50923725}" srcOrd="0" destOrd="0" presId="urn:microsoft.com/office/officeart/2005/8/layout/hList3"/>
    <dgm:cxn modelId="{768BC0A4-C9D1-4F37-AACC-AA6D8345EB6B}" type="presOf" srcId="{0879DAB4-2C73-4E35-8EA9-97EA338F2D51}" destId="{0C69AE19-AF35-4B1B-BF36-BE788E112328}" srcOrd="0" destOrd="0" presId="urn:microsoft.com/office/officeart/2005/8/layout/hList3"/>
    <dgm:cxn modelId="{ABCCA21D-96AB-4C1A-B743-736151F62DEF}" type="presOf" srcId="{11BB1D80-0ED9-4CE6-A583-0851841E2357}" destId="{6179F685-6CF6-42F1-92FE-18B4ADA62377}" srcOrd="0" destOrd="0" presId="urn:microsoft.com/office/officeart/2005/8/layout/hList3"/>
    <dgm:cxn modelId="{1A9325FA-E8A4-4DA3-93E3-35325C3D7E63}" srcId="{6388A5C2-BDFD-4872-8A40-7678843F5B31}" destId="{98EE4D63-5C20-46D8-A29E-82C3E44A05CC}" srcOrd="0" destOrd="0" parTransId="{E9C09E55-A6FF-4A4B-BBE7-01DACA741C01}" sibTransId="{16547C3D-DC66-4D01-A4DE-FA27ED89CFD1}"/>
    <dgm:cxn modelId="{06ED9578-148C-402B-893D-EC72870DB1DC}" srcId="{98EE4D63-5C20-46D8-A29E-82C3E44A05CC}" destId="{11BB1D80-0ED9-4CE6-A583-0851841E2357}" srcOrd="0" destOrd="0" parTransId="{81C02B44-FF26-4277-A107-9BB156B96FDD}" sibTransId="{D43117F5-BF25-4AF4-9302-EDFF8DDB6351}"/>
    <dgm:cxn modelId="{C5F312B4-7C82-49A4-A2A3-05C54F22300C}" type="presParOf" srcId="{5CC8EE95-DDC8-449E-B3DF-7F8B50923725}" destId="{E566076B-A169-449C-A70D-2110A1C5B681}" srcOrd="0" destOrd="0" presId="urn:microsoft.com/office/officeart/2005/8/layout/hList3"/>
    <dgm:cxn modelId="{F53B4806-C969-4C0C-A9F1-A4B6F9A6EB92}" type="presParOf" srcId="{5CC8EE95-DDC8-449E-B3DF-7F8B50923725}" destId="{65C07FE4-0A72-4B57-9E8F-62EC349CAFC8}" srcOrd="1" destOrd="0" presId="urn:microsoft.com/office/officeart/2005/8/layout/hList3"/>
    <dgm:cxn modelId="{976DC409-01E4-4B39-ABB4-A10248FBC405}" type="presParOf" srcId="{65C07FE4-0A72-4B57-9E8F-62EC349CAFC8}" destId="{6179F685-6CF6-42F1-92FE-18B4ADA62377}" srcOrd="0" destOrd="0" presId="urn:microsoft.com/office/officeart/2005/8/layout/hList3"/>
    <dgm:cxn modelId="{33CA7AE6-E352-4342-AFCA-A1BBBAE646C2}" type="presParOf" srcId="{65C07FE4-0A72-4B57-9E8F-62EC349CAFC8}" destId="{0C69AE19-AF35-4B1B-BF36-BE788E112328}" srcOrd="1" destOrd="0" presId="urn:microsoft.com/office/officeart/2005/8/layout/hList3"/>
    <dgm:cxn modelId="{2AE299E8-E585-40F8-B13B-8936512B1FEE}" type="presParOf" srcId="{65C07FE4-0A72-4B57-9E8F-62EC349CAFC8}" destId="{E373D9FC-4C5E-4D59-916E-2E1548EB00C1}" srcOrd="2" destOrd="0" presId="urn:microsoft.com/office/officeart/2005/8/layout/hList3"/>
    <dgm:cxn modelId="{98B13E1C-FCA8-4FA0-89D2-C49863DB0AF7}" type="presParOf" srcId="{5CC8EE95-DDC8-449E-B3DF-7F8B50923725}" destId="{19B771EC-27BA-40A7-9313-EDFF01CC926B}" srcOrd="2" destOrd="0" presId="urn:microsoft.com/office/officeart/2005/8/layout/h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FA4EEB8-DB5D-4156-8C40-39A0631CB784}">
      <dsp:nvSpPr>
        <dsp:cNvPr id="0" name=""/>
        <dsp:cNvSpPr/>
      </dsp:nvSpPr>
      <dsp:spPr>
        <a:xfrm>
          <a:off x="1523994" y="2938"/>
          <a:ext cx="2411015" cy="1205507"/>
        </a:xfrm>
        <a:prstGeom prst="roundRect">
          <a:avLst>
            <a:gd name="adj" fmla="val 10000"/>
          </a:avLst>
        </a:prstGeom>
        <a:solidFill>
          <a:schemeClr val="accent3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4295" tIns="49530" rIns="74295" bIns="49530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Bosh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bo‘laklar</a:t>
          </a:r>
          <a:endParaRPr lang="ru-RU" sz="3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559302" y="38246"/>
        <a:ext cx="2340399" cy="1134891"/>
      </dsp:txXfrm>
    </dsp:sp>
    <dsp:sp modelId="{205E9CA0-D4EA-44A4-8244-3D751C62D552}">
      <dsp:nvSpPr>
        <dsp:cNvPr id="0" name=""/>
        <dsp:cNvSpPr/>
      </dsp:nvSpPr>
      <dsp:spPr>
        <a:xfrm>
          <a:off x="1765095" y="1208446"/>
          <a:ext cx="241101" cy="9041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4130"/>
              </a:lnTo>
              <a:lnTo>
                <a:pt x="241101" y="90413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D330A4-32DD-451B-A948-023D4399D620}">
      <dsp:nvSpPr>
        <dsp:cNvPr id="0" name=""/>
        <dsp:cNvSpPr/>
      </dsp:nvSpPr>
      <dsp:spPr>
        <a:xfrm>
          <a:off x="2006197" y="1509823"/>
          <a:ext cx="1928812" cy="120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68580" rIns="102870" bIns="68580" numCol="1" spcCol="1270" anchor="ctr" anchorCtr="0">
          <a:noAutofit/>
        </a:bodyPr>
        <a:lstStyle/>
        <a:p>
          <a:pPr lvl="0" algn="ctr" defTabSz="2400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Ega</a:t>
          </a:r>
          <a:r>
            <a:rPr lang="en-US" sz="5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5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41505" y="1545131"/>
        <a:ext cx="1858196" cy="1134891"/>
      </dsp:txXfrm>
    </dsp:sp>
    <dsp:sp modelId="{7A4320DB-62B1-485F-A2B7-416E12EB69AB}">
      <dsp:nvSpPr>
        <dsp:cNvPr id="0" name=""/>
        <dsp:cNvSpPr/>
      </dsp:nvSpPr>
      <dsp:spPr>
        <a:xfrm>
          <a:off x="1765095" y="1208446"/>
          <a:ext cx="241101" cy="24110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1015"/>
              </a:lnTo>
              <a:lnTo>
                <a:pt x="241101" y="24110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49EFAB-C4F1-412E-A81B-C956CEAED294}">
      <dsp:nvSpPr>
        <dsp:cNvPr id="0" name=""/>
        <dsp:cNvSpPr/>
      </dsp:nvSpPr>
      <dsp:spPr>
        <a:xfrm>
          <a:off x="2006197" y="3016708"/>
          <a:ext cx="1928812" cy="120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2483469"/>
              <a:satOff val="9953"/>
              <a:lumOff val="215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55880" rIns="83820" bIns="55880" numCol="1" spcCol="1270" anchor="ctr" anchorCtr="0">
          <a:noAutofit/>
        </a:bodyPr>
        <a:lstStyle/>
        <a:p>
          <a:pPr lvl="0" algn="ctr" defTabSz="1955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4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Kesim</a:t>
          </a:r>
          <a:r>
            <a:rPr lang="en-US" sz="44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44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041505" y="3052016"/>
        <a:ext cx="1858196" cy="1134891"/>
      </dsp:txXfrm>
    </dsp:sp>
    <dsp:sp modelId="{A8B2C9E0-CEB0-4958-9354-B2E5C5FDA388}">
      <dsp:nvSpPr>
        <dsp:cNvPr id="0" name=""/>
        <dsp:cNvSpPr/>
      </dsp:nvSpPr>
      <dsp:spPr>
        <a:xfrm>
          <a:off x="4537763" y="2938"/>
          <a:ext cx="3082242" cy="1205507"/>
        </a:xfrm>
        <a:prstGeom prst="roundRect">
          <a:avLst>
            <a:gd name="adj" fmla="val 10000"/>
          </a:avLst>
        </a:prstGeom>
        <a:solidFill>
          <a:schemeClr val="accent2">
            <a:lumMod val="20000"/>
            <a:lumOff val="8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Ikkinchi</a:t>
          </a:r>
          <a:r>
            <a:rPr lang="en-US" sz="3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darajali</a:t>
          </a:r>
          <a:r>
            <a:rPr lang="en-US" sz="32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bo‘laklar</a:t>
          </a:r>
          <a:endParaRPr lang="ru-RU" sz="32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573071" y="38246"/>
        <a:ext cx="3011626" cy="1134891"/>
      </dsp:txXfrm>
    </dsp:sp>
    <dsp:sp modelId="{F715AB36-BA7F-4B68-9B08-F3BADE5E4663}">
      <dsp:nvSpPr>
        <dsp:cNvPr id="0" name=""/>
        <dsp:cNvSpPr/>
      </dsp:nvSpPr>
      <dsp:spPr>
        <a:xfrm>
          <a:off x="4845987" y="1208446"/>
          <a:ext cx="308224" cy="9041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4130"/>
              </a:lnTo>
              <a:lnTo>
                <a:pt x="308224" y="90413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026024-4DFF-494E-804C-50086E1F4648}">
      <dsp:nvSpPr>
        <dsp:cNvPr id="0" name=""/>
        <dsp:cNvSpPr/>
      </dsp:nvSpPr>
      <dsp:spPr>
        <a:xfrm>
          <a:off x="5154212" y="1509823"/>
          <a:ext cx="2465774" cy="120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Aniqlovchi</a:t>
          </a:r>
          <a:endParaRPr lang="ru-RU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89520" y="1545131"/>
        <a:ext cx="2395158" cy="1134891"/>
      </dsp:txXfrm>
    </dsp:sp>
    <dsp:sp modelId="{26697389-C080-4909-B178-534A59F51B3D}">
      <dsp:nvSpPr>
        <dsp:cNvPr id="0" name=""/>
        <dsp:cNvSpPr/>
      </dsp:nvSpPr>
      <dsp:spPr>
        <a:xfrm>
          <a:off x="4845987" y="1208446"/>
          <a:ext cx="308224" cy="24110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11015"/>
              </a:lnTo>
              <a:lnTo>
                <a:pt x="308224" y="2411015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8AEC040-90CA-47A9-8B92-62E9EB706B4F}">
      <dsp:nvSpPr>
        <dsp:cNvPr id="0" name=""/>
        <dsp:cNvSpPr/>
      </dsp:nvSpPr>
      <dsp:spPr>
        <a:xfrm>
          <a:off x="5154212" y="3016708"/>
          <a:ext cx="2465774" cy="120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7450407"/>
              <a:satOff val="29858"/>
              <a:lumOff val="647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40640" rIns="60960" bIns="4064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To‘ldiruvchi</a:t>
          </a:r>
          <a:endParaRPr lang="ru-RU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89520" y="3052016"/>
        <a:ext cx="2395158" cy="1134891"/>
      </dsp:txXfrm>
    </dsp:sp>
    <dsp:sp modelId="{C5383D8B-F1F1-4B04-9D4C-07A0173A3AD1}">
      <dsp:nvSpPr>
        <dsp:cNvPr id="0" name=""/>
        <dsp:cNvSpPr/>
      </dsp:nvSpPr>
      <dsp:spPr>
        <a:xfrm>
          <a:off x="4845987" y="1208446"/>
          <a:ext cx="308224" cy="3917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17900"/>
              </a:lnTo>
              <a:lnTo>
                <a:pt x="308224" y="391790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69AB7C6-17AB-48D5-B019-C6069B4DCC73}">
      <dsp:nvSpPr>
        <dsp:cNvPr id="0" name=""/>
        <dsp:cNvSpPr/>
      </dsp:nvSpPr>
      <dsp:spPr>
        <a:xfrm>
          <a:off x="5154212" y="4523593"/>
          <a:ext cx="2465774" cy="12055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45720" rIns="6858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Hol</a:t>
          </a:r>
          <a:r>
            <a:rPr lang="en-US" sz="3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189520" y="4558901"/>
        <a:ext cx="2395158" cy="113489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D67428-AEF7-4327-8158-278B55C52840}">
      <dsp:nvSpPr>
        <dsp:cNvPr id="0" name=""/>
        <dsp:cNvSpPr/>
      </dsp:nvSpPr>
      <dsp:spPr>
        <a:xfrm>
          <a:off x="-6121988" y="-936925"/>
          <a:ext cx="7289694" cy="7289694"/>
        </a:xfrm>
        <a:prstGeom prst="blockArc">
          <a:avLst>
            <a:gd name="adj1" fmla="val 18900000"/>
            <a:gd name="adj2" fmla="val 2700000"/>
            <a:gd name="adj3" fmla="val 296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CBEBAC-AAC4-4878-8C12-CDE17A7B3A73}">
      <dsp:nvSpPr>
        <dsp:cNvPr id="0" name=""/>
        <dsp:cNvSpPr/>
      </dsp:nvSpPr>
      <dsp:spPr>
        <a:xfrm>
          <a:off x="751719" y="541584"/>
          <a:ext cx="7297309" cy="108316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9765" tIns="99060" rIns="99060" bIns="9906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Gapning</a:t>
          </a: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grammatik</a:t>
          </a: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asosi</a:t>
          </a:r>
          <a:endParaRPr lang="ru-RU" sz="3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1719" y="541584"/>
        <a:ext cx="7297309" cy="1083168"/>
      </dsp:txXfrm>
    </dsp:sp>
    <dsp:sp modelId="{82D6FF9E-EB54-4E7F-B0D9-6347F7E0A51C}">
      <dsp:nvSpPr>
        <dsp:cNvPr id="0" name=""/>
        <dsp:cNvSpPr/>
      </dsp:nvSpPr>
      <dsp:spPr>
        <a:xfrm>
          <a:off x="74738" y="406188"/>
          <a:ext cx="1353961" cy="1353961"/>
        </a:xfrm>
        <a:prstGeom prst="ellipse">
          <a:avLst/>
        </a:prstGeom>
        <a:solidFill>
          <a:srgbClr val="FFFF00"/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158B94-165B-400A-8F1A-E4BE6E2BC7EC}">
      <dsp:nvSpPr>
        <dsp:cNvPr id="0" name=""/>
        <dsp:cNvSpPr/>
      </dsp:nvSpPr>
      <dsp:spPr>
        <a:xfrm>
          <a:off x="1145451" y="2166337"/>
          <a:ext cx="6903577" cy="1083168"/>
        </a:xfrm>
        <a:prstGeom prst="rect">
          <a:avLst/>
        </a:prstGeom>
        <a:solidFill>
          <a:schemeClr val="accent5">
            <a:hueOff val="-4966938"/>
            <a:satOff val="19906"/>
            <a:lumOff val="4314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9765" tIns="99060" rIns="99060" bIns="9906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Ot</a:t>
          </a: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kesim</a:t>
          </a: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fe’l</a:t>
          </a: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kesim</a:t>
          </a:r>
          <a:endParaRPr lang="ru-RU" sz="3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145451" y="2166337"/>
        <a:ext cx="6903577" cy="1083168"/>
      </dsp:txXfrm>
    </dsp:sp>
    <dsp:sp modelId="{5E4DA7E8-4E6F-45A5-9F29-8AF77D9FA68C}">
      <dsp:nvSpPr>
        <dsp:cNvPr id="0" name=""/>
        <dsp:cNvSpPr/>
      </dsp:nvSpPr>
      <dsp:spPr>
        <a:xfrm>
          <a:off x="468470" y="2030941"/>
          <a:ext cx="1353961" cy="1353961"/>
        </a:xfrm>
        <a:prstGeom prst="ellipse">
          <a:avLst/>
        </a:prstGeom>
        <a:solidFill>
          <a:srgbClr val="FF0000"/>
        </a:solidFill>
        <a:ln w="25400" cap="flat" cmpd="sng" algn="ctr">
          <a:solidFill>
            <a:schemeClr val="accent5">
              <a:hueOff val="-4966938"/>
              <a:satOff val="19906"/>
              <a:lumOff val="4314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4403B6-FD31-4C99-A898-F74514333D48}">
      <dsp:nvSpPr>
        <dsp:cNvPr id="0" name=""/>
        <dsp:cNvSpPr/>
      </dsp:nvSpPr>
      <dsp:spPr>
        <a:xfrm>
          <a:off x="751719" y="3791090"/>
          <a:ext cx="7297309" cy="1083168"/>
        </a:xfrm>
        <a:prstGeom prst="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9765" tIns="99060" rIns="99060" bIns="99060" numCol="1" spcCol="1270" anchor="ctr" anchorCtr="0">
          <a:noAutofit/>
        </a:bodyPr>
        <a:lstStyle/>
        <a:p>
          <a:pPr lvl="0" algn="l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Sodda</a:t>
          </a: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murakkab</a:t>
          </a:r>
          <a:r>
            <a:rPr lang="en-US" sz="39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9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kesim</a:t>
          </a:r>
          <a:endParaRPr lang="ru-RU" sz="39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751719" y="3791090"/>
        <a:ext cx="7297309" cy="1083168"/>
      </dsp:txXfrm>
    </dsp:sp>
    <dsp:sp modelId="{61A49CFE-27AD-404A-ACEC-B2D5A9BE7871}">
      <dsp:nvSpPr>
        <dsp:cNvPr id="0" name=""/>
        <dsp:cNvSpPr/>
      </dsp:nvSpPr>
      <dsp:spPr>
        <a:xfrm>
          <a:off x="74738" y="3655694"/>
          <a:ext cx="1353961" cy="1353961"/>
        </a:xfrm>
        <a:prstGeom prst="ellipse">
          <a:avLst/>
        </a:prstGeom>
        <a:solidFill>
          <a:srgbClr val="00B050"/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9F2B3AC-FEEF-4EEE-8218-9CBCCA3999C7}">
      <dsp:nvSpPr>
        <dsp:cNvPr id="0" name=""/>
        <dsp:cNvSpPr/>
      </dsp:nvSpPr>
      <dsp:spPr>
        <a:xfrm rot="5400000">
          <a:off x="-289188" y="318894"/>
          <a:ext cx="1927921" cy="1349544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 </a:t>
          </a:r>
          <a:endParaRPr lang="ru-RU" sz="3700" kern="1200" dirty="0"/>
        </a:p>
      </dsp:txBody>
      <dsp:txXfrm rot="-5400000">
        <a:off x="1" y="704477"/>
        <a:ext cx="1349544" cy="578377"/>
      </dsp:txXfrm>
    </dsp:sp>
    <dsp:sp modelId="{A894FEB3-A94C-40AB-84A8-95D6E1A96BCE}">
      <dsp:nvSpPr>
        <dsp:cNvPr id="0" name=""/>
        <dsp:cNvSpPr/>
      </dsp:nvSpPr>
      <dsp:spPr>
        <a:xfrm rot="5400000">
          <a:off x="4325831" y="-2946579"/>
          <a:ext cx="1253807" cy="72063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Harakat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holatning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bajaruvchisini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ko‘rsatadi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349545" y="90913"/>
        <a:ext cx="7145174" cy="1131395"/>
      </dsp:txXfrm>
    </dsp:sp>
    <dsp:sp modelId="{205F988E-8940-4C1B-A467-83239D8A6829}">
      <dsp:nvSpPr>
        <dsp:cNvPr id="0" name=""/>
        <dsp:cNvSpPr/>
      </dsp:nvSpPr>
      <dsp:spPr>
        <a:xfrm rot="5400000">
          <a:off x="-289188" y="2074614"/>
          <a:ext cx="1927921" cy="1349544"/>
        </a:xfrm>
        <a:prstGeom prst="chevron">
          <a:avLst/>
        </a:prstGeom>
        <a:solidFill>
          <a:srgbClr val="002060"/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 </a:t>
          </a:r>
          <a:endParaRPr lang="ru-RU" sz="3700" kern="1200" dirty="0"/>
        </a:p>
      </dsp:txBody>
      <dsp:txXfrm rot="-5400000">
        <a:off x="1" y="2460197"/>
        <a:ext cx="1349544" cy="578377"/>
      </dsp:txXfrm>
    </dsp:sp>
    <dsp:sp modelId="{31B12959-E3BC-4A5D-8C6B-3066209C1499}">
      <dsp:nvSpPr>
        <dsp:cNvPr id="0" name=""/>
        <dsp:cNvSpPr/>
      </dsp:nvSpPr>
      <dsp:spPr>
        <a:xfrm rot="5400000">
          <a:off x="4326160" y="-1191189"/>
          <a:ext cx="1253148" cy="720638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Doimo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bosh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kelishikda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bo‘ladi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349544" y="1846601"/>
        <a:ext cx="7145206" cy="1130800"/>
      </dsp:txXfrm>
    </dsp:sp>
    <dsp:sp modelId="{AA7FA0D9-C2B5-4328-8B1C-8A19D27A84AE}">
      <dsp:nvSpPr>
        <dsp:cNvPr id="0" name=""/>
        <dsp:cNvSpPr/>
      </dsp:nvSpPr>
      <dsp:spPr>
        <a:xfrm rot="5400000">
          <a:off x="-289188" y="4114894"/>
          <a:ext cx="1927921" cy="1349544"/>
        </a:xfrm>
        <a:prstGeom prst="chevron">
          <a:avLst/>
        </a:prstGeom>
        <a:solidFill>
          <a:srgbClr val="00B050"/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lvl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kern="1200" dirty="0" smtClean="0"/>
            <a:t> </a:t>
          </a:r>
          <a:endParaRPr lang="ru-RU" sz="3700" kern="1200" dirty="0"/>
        </a:p>
      </dsp:txBody>
      <dsp:txXfrm rot="-5400000">
        <a:off x="1" y="4500477"/>
        <a:ext cx="1349544" cy="578377"/>
      </dsp:txXfrm>
    </dsp:sp>
    <dsp:sp modelId="{14827967-7A50-4238-8E25-54B9164A8398}">
      <dsp:nvSpPr>
        <dsp:cNvPr id="0" name=""/>
        <dsp:cNvSpPr/>
      </dsp:nvSpPr>
      <dsp:spPr>
        <a:xfrm rot="5400000">
          <a:off x="3711002" y="1156855"/>
          <a:ext cx="2250266" cy="6755837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5400" rIns="25400" bIns="25400" numCol="1" spcCol="1270" anchor="ctr" anchorCtr="0">
          <a:noAutofit/>
        </a:bodyPr>
        <a:lstStyle/>
        <a:p>
          <a:pPr marL="285750" lvl="1" indent="-285750" algn="l" defTabSz="1778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Ot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olmosh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son,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sifat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sifatdosh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harakat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nomi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va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taqlid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so‘z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bilan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ifodalanadi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.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-5400000">
        <a:off x="1458217" y="3519490"/>
        <a:ext cx="6645988" cy="203056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E5CB14-56F4-4985-8A26-26D55A721396}">
      <dsp:nvSpPr>
        <dsp:cNvPr id="0" name=""/>
        <dsp:cNvSpPr/>
      </dsp:nvSpPr>
      <dsp:spPr>
        <a:xfrm>
          <a:off x="77234" y="0"/>
          <a:ext cx="5492044" cy="5492044"/>
        </a:xfrm>
        <a:prstGeom prst="triangle">
          <a:avLst/>
        </a:prstGeom>
        <a:solidFill>
          <a:schemeClr val="bg2">
            <a:lumMod val="90000"/>
          </a:schemeClr>
        </a:solidFill>
        <a:ln w="254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917CCF-45CA-47EB-B568-EEE510C58170}">
      <dsp:nvSpPr>
        <dsp:cNvPr id="0" name=""/>
        <dsp:cNvSpPr/>
      </dsp:nvSpPr>
      <dsp:spPr>
        <a:xfrm>
          <a:off x="2909748" y="507777"/>
          <a:ext cx="3001797" cy="1017373"/>
        </a:xfrm>
        <a:prstGeom prst="roundRect">
          <a:avLst/>
        </a:prstGeom>
        <a:solidFill>
          <a:srgbClr val="FFFF00">
            <a:alpha val="90000"/>
          </a:srgb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Hol</a:t>
          </a:r>
          <a:r>
            <a:rPr lang="en-US" sz="43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4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959412" y="557441"/>
        <a:ext cx="2902469" cy="918045"/>
      </dsp:txXfrm>
    </dsp:sp>
    <dsp:sp modelId="{86CD1726-CAAD-47A1-BB30-80246D477FB9}">
      <dsp:nvSpPr>
        <dsp:cNvPr id="0" name=""/>
        <dsp:cNvSpPr/>
      </dsp:nvSpPr>
      <dsp:spPr>
        <a:xfrm>
          <a:off x="2553586" y="1840843"/>
          <a:ext cx="3569828" cy="1080916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rgbClr val="00206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To‘ldiruvchi</a:t>
          </a:r>
          <a:endParaRPr lang="ru-RU" sz="4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06352" y="1893609"/>
        <a:ext cx="3464296" cy="975384"/>
      </dsp:txXfrm>
    </dsp:sp>
    <dsp:sp modelId="{0AFD00D7-5666-462C-9AF4-FAB905E83017}">
      <dsp:nvSpPr>
        <dsp:cNvPr id="0" name=""/>
        <dsp:cNvSpPr/>
      </dsp:nvSpPr>
      <dsp:spPr>
        <a:xfrm>
          <a:off x="2553586" y="3265545"/>
          <a:ext cx="3569828" cy="1261577"/>
        </a:xfrm>
        <a:prstGeom prst="round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3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Aniqlovchi</a:t>
          </a:r>
          <a:endParaRPr lang="ru-RU" sz="43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615171" y="3327130"/>
        <a:ext cx="3446658" cy="1138407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66076B-A169-449C-A70D-2110A1C5B681}">
      <dsp:nvSpPr>
        <dsp:cNvPr id="0" name=""/>
        <dsp:cNvSpPr/>
      </dsp:nvSpPr>
      <dsp:spPr>
        <a:xfrm>
          <a:off x="0" y="0"/>
          <a:ext cx="8123767" cy="1177386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6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qirq</a:t>
          </a:r>
          <a:r>
            <a:rPr lang="en-US" sz="5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56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yasharda</a:t>
          </a:r>
          <a:endParaRPr lang="ru-RU" sz="5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8123767" cy="1177386"/>
      </dsp:txXfrm>
    </dsp:sp>
    <dsp:sp modelId="{6179F685-6CF6-42F1-92FE-18B4ADA62377}">
      <dsp:nvSpPr>
        <dsp:cNvPr id="0" name=""/>
        <dsp:cNvSpPr/>
      </dsp:nvSpPr>
      <dsp:spPr>
        <a:xfrm>
          <a:off x="3966" y="1177386"/>
          <a:ext cx="2705277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qachon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66" y="1177386"/>
        <a:ext cx="2705277" cy="2472511"/>
      </dsp:txXfrm>
    </dsp:sp>
    <dsp:sp modelId="{0C69AE19-AF35-4B1B-BF36-BE788E112328}">
      <dsp:nvSpPr>
        <dsp:cNvPr id="0" name=""/>
        <dsp:cNvSpPr/>
      </dsp:nvSpPr>
      <dsp:spPr>
        <a:xfrm>
          <a:off x="2709244" y="1177386"/>
          <a:ext cx="2705277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Kesimga</a:t>
          </a:r>
          <a:r>
            <a:rPr lang="en-US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bog‘lanyapti</a:t>
          </a:r>
          <a:endParaRPr lang="ru-RU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09244" y="1177386"/>
        <a:ext cx="2705277" cy="2472511"/>
      </dsp:txXfrm>
    </dsp:sp>
    <dsp:sp modelId="{E373D9FC-4C5E-4D59-916E-2E1548EB00C1}">
      <dsp:nvSpPr>
        <dsp:cNvPr id="0" name=""/>
        <dsp:cNvSpPr/>
      </dsp:nvSpPr>
      <dsp:spPr>
        <a:xfrm>
          <a:off x="5414522" y="1177386"/>
          <a:ext cx="2705277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Son 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14522" y="1177386"/>
        <a:ext cx="2705277" cy="2472511"/>
      </dsp:txXfrm>
    </dsp:sp>
    <dsp:sp modelId="{19B771EC-27BA-40A7-9313-EDFF01CC926B}">
      <dsp:nvSpPr>
        <dsp:cNvPr id="0" name=""/>
        <dsp:cNvSpPr/>
      </dsp:nvSpPr>
      <dsp:spPr>
        <a:xfrm>
          <a:off x="0" y="3649898"/>
          <a:ext cx="8123767" cy="274723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66076B-A169-449C-A70D-2110A1C5B681}">
      <dsp:nvSpPr>
        <dsp:cNvPr id="0" name=""/>
        <dsp:cNvSpPr/>
      </dsp:nvSpPr>
      <dsp:spPr>
        <a:xfrm>
          <a:off x="0" y="0"/>
          <a:ext cx="8123767" cy="1177386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6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tanholikda</a:t>
          </a:r>
          <a:endParaRPr lang="ru-RU" sz="5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8123767" cy="1177386"/>
      </dsp:txXfrm>
    </dsp:sp>
    <dsp:sp modelId="{6179F685-6CF6-42F1-92FE-18B4ADA62377}">
      <dsp:nvSpPr>
        <dsp:cNvPr id="0" name=""/>
        <dsp:cNvSpPr/>
      </dsp:nvSpPr>
      <dsp:spPr>
        <a:xfrm>
          <a:off x="941" y="1177386"/>
          <a:ext cx="2459343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qay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holda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41" y="1177386"/>
        <a:ext cx="2459343" cy="2472511"/>
      </dsp:txXfrm>
    </dsp:sp>
    <dsp:sp modelId="{0C69AE19-AF35-4B1B-BF36-BE788E112328}">
      <dsp:nvSpPr>
        <dsp:cNvPr id="0" name=""/>
        <dsp:cNvSpPr/>
      </dsp:nvSpPr>
      <dsp:spPr>
        <a:xfrm>
          <a:off x="2460285" y="1241535"/>
          <a:ext cx="3769214" cy="23442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Kesimga</a:t>
          </a:r>
          <a:r>
            <a:rPr lang="en-US" sz="36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6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bog‘lanyapti</a:t>
          </a:r>
          <a:endParaRPr lang="ru-RU" sz="36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60285" y="1241535"/>
        <a:ext cx="3769214" cy="2344213"/>
      </dsp:txXfrm>
    </dsp:sp>
    <dsp:sp modelId="{E373D9FC-4C5E-4D59-916E-2E1548EB00C1}">
      <dsp:nvSpPr>
        <dsp:cNvPr id="0" name=""/>
        <dsp:cNvSpPr/>
      </dsp:nvSpPr>
      <dsp:spPr>
        <a:xfrm>
          <a:off x="6229499" y="1241535"/>
          <a:ext cx="1893325" cy="2344213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ot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229499" y="1241535"/>
        <a:ext cx="1893325" cy="2344213"/>
      </dsp:txXfrm>
    </dsp:sp>
    <dsp:sp modelId="{19B771EC-27BA-40A7-9313-EDFF01CC926B}">
      <dsp:nvSpPr>
        <dsp:cNvPr id="0" name=""/>
        <dsp:cNvSpPr/>
      </dsp:nvSpPr>
      <dsp:spPr>
        <a:xfrm>
          <a:off x="0" y="3649898"/>
          <a:ext cx="8123767" cy="274723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66076B-A169-449C-A70D-2110A1C5B681}">
      <dsp:nvSpPr>
        <dsp:cNvPr id="0" name=""/>
        <dsp:cNvSpPr/>
      </dsp:nvSpPr>
      <dsp:spPr>
        <a:xfrm>
          <a:off x="0" y="0"/>
          <a:ext cx="8123767" cy="1177386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6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birlashib</a:t>
          </a:r>
          <a:r>
            <a:rPr lang="en-US" sz="5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5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0"/>
        <a:ext cx="8123767" cy="1177386"/>
      </dsp:txXfrm>
    </dsp:sp>
    <dsp:sp modelId="{6179F685-6CF6-42F1-92FE-18B4ADA62377}">
      <dsp:nvSpPr>
        <dsp:cNvPr id="0" name=""/>
        <dsp:cNvSpPr/>
      </dsp:nvSpPr>
      <dsp:spPr>
        <a:xfrm>
          <a:off x="3966" y="1177386"/>
          <a:ext cx="2705277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qay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holda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966" y="1177386"/>
        <a:ext cx="2705277" cy="2472511"/>
      </dsp:txXfrm>
    </dsp:sp>
    <dsp:sp modelId="{0C69AE19-AF35-4B1B-BF36-BE788E112328}">
      <dsp:nvSpPr>
        <dsp:cNvPr id="0" name=""/>
        <dsp:cNvSpPr/>
      </dsp:nvSpPr>
      <dsp:spPr>
        <a:xfrm>
          <a:off x="2709244" y="1177386"/>
          <a:ext cx="2705277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kesimga</a:t>
          </a:r>
          <a:r>
            <a:rPr lang="en-US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bog‘lanyapti</a:t>
          </a:r>
          <a:endParaRPr lang="ru-RU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709244" y="1177386"/>
        <a:ext cx="2705277" cy="2472511"/>
      </dsp:txXfrm>
    </dsp:sp>
    <dsp:sp modelId="{E373D9FC-4C5E-4D59-916E-2E1548EB00C1}">
      <dsp:nvSpPr>
        <dsp:cNvPr id="0" name=""/>
        <dsp:cNvSpPr/>
      </dsp:nvSpPr>
      <dsp:spPr>
        <a:xfrm>
          <a:off x="5414522" y="1177386"/>
          <a:ext cx="2705277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fe’l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414522" y="1177386"/>
        <a:ext cx="2705277" cy="2472511"/>
      </dsp:txXfrm>
    </dsp:sp>
    <dsp:sp modelId="{19B771EC-27BA-40A7-9313-EDFF01CC926B}">
      <dsp:nvSpPr>
        <dsp:cNvPr id="0" name=""/>
        <dsp:cNvSpPr/>
      </dsp:nvSpPr>
      <dsp:spPr>
        <a:xfrm>
          <a:off x="0" y="3649898"/>
          <a:ext cx="8123767" cy="274723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66076B-A169-449C-A70D-2110A1C5B681}">
      <dsp:nvSpPr>
        <dsp:cNvPr id="0" name=""/>
        <dsp:cNvSpPr/>
      </dsp:nvSpPr>
      <dsp:spPr>
        <a:xfrm>
          <a:off x="0" y="173075"/>
          <a:ext cx="8123767" cy="1177386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13360" tIns="213360" rIns="213360" bIns="213360" numCol="1" spcCol="1270" anchor="ctr" anchorCtr="0">
          <a:noAutofit/>
        </a:bodyPr>
        <a:lstStyle/>
        <a:p>
          <a:pPr lvl="0" algn="ctr" defTabSz="2489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600" b="1" kern="1200" dirty="0" err="1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yolg‘iz</a:t>
          </a:r>
          <a:r>
            <a:rPr lang="en-US" sz="56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56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0" y="173075"/>
        <a:ext cx="8123767" cy="1177386"/>
      </dsp:txXfrm>
    </dsp:sp>
    <dsp:sp modelId="{6179F685-6CF6-42F1-92FE-18B4ADA62377}">
      <dsp:nvSpPr>
        <dsp:cNvPr id="0" name=""/>
        <dsp:cNvSpPr/>
      </dsp:nvSpPr>
      <dsp:spPr>
        <a:xfrm>
          <a:off x="3687" y="1177386"/>
          <a:ext cx="2510910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qay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holda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qanday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?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87" y="1177386"/>
        <a:ext cx="2510910" cy="2472511"/>
      </dsp:txXfrm>
    </dsp:sp>
    <dsp:sp modelId="{0C69AE19-AF35-4B1B-BF36-BE788E112328}">
      <dsp:nvSpPr>
        <dsp:cNvPr id="0" name=""/>
        <dsp:cNvSpPr/>
      </dsp:nvSpPr>
      <dsp:spPr>
        <a:xfrm>
          <a:off x="2514597" y="1177386"/>
          <a:ext cx="3094571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to‘ldiruvchiga</a:t>
          </a:r>
          <a:r>
            <a:rPr lang="en-US" sz="32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r>
            <a:rPr lang="en-US" sz="32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bog‘lanyapti</a:t>
          </a:r>
          <a:endParaRPr lang="ru-RU" sz="32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514597" y="1177386"/>
        <a:ext cx="3094571" cy="2472511"/>
      </dsp:txXfrm>
    </dsp:sp>
    <dsp:sp modelId="{E373D9FC-4C5E-4D59-916E-2E1548EB00C1}">
      <dsp:nvSpPr>
        <dsp:cNvPr id="0" name=""/>
        <dsp:cNvSpPr/>
      </dsp:nvSpPr>
      <dsp:spPr>
        <a:xfrm>
          <a:off x="5612856" y="1174197"/>
          <a:ext cx="2510910" cy="2472511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 </a:t>
          </a:r>
          <a:r>
            <a:rPr lang="en-US" sz="4000" b="1" kern="1200" dirty="0" err="1" smtClean="0">
              <a:latin typeface="Arial" panose="020B0604020202020204" pitchFamily="34" charset="0"/>
              <a:cs typeface="Arial" panose="020B0604020202020204" pitchFamily="34" charset="0"/>
            </a:rPr>
            <a:t>fe’l</a:t>
          </a:r>
          <a:r>
            <a:rPr lang="en-US" sz="4000" b="1" kern="1200" dirty="0" smtClean="0">
              <a:latin typeface="Arial" panose="020B0604020202020204" pitchFamily="34" charset="0"/>
              <a:cs typeface="Arial" panose="020B0604020202020204" pitchFamily="34" charset="0"/>
            </a:rPr>
            <a:t> </a:t>
          </a:r>
          <a:endParaRPr lang="ru-RU" sz="4000" b="1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12856" y="1174197"/>
        <a:ext cx="2510910" cy="2472511"/>
      </dsp:txXfrm>
    </dsp:sp>
    <dsp:sp modelId="{19B771EC-27BA-40A7-9313-EDFF01CC926B}">
      <dsp:nvSpPr>
        <dsp:cNvPr id="0" name=""/>
        <dsp:cNvSpPr/>
      </dsp:nvSpPr>
      <dsp:spPr>
        <a:xfrm>
          <a:off x="0" y="3649898"/>
          <a:ext cx="8123767" cy="274723"/>
        </a:xfrm>
        <a:prstGeom prst="rect">
          <a:avLst/>
        </a:prstGeom>
        <a:solidFill>
          <a:schemeClr val="accent3">
            <a:shade val="8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3">
  <dgm:title val=""/>
  <dgm:desc val=""/>
  <dgm:catLst>
    <dgm:cat type="list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5" srcId="0" destId="1" srcOrd="0" destOrd="0"/>
        <dgm:cxn modelId="6" srcId="1" destId="2" srcOrd="0" destOrd="0"/>
        <dgm:cxn modelId="7" srcId="1" destId="3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6" srcId="0" destId="1" srcOrd="0" destOrd="0"/>
        <dgm:cxn modelId="7" srcId="1" destId="2" srcOrd="0" destOrd="0"/>
        <dgm:cxn modelId="8" srcId="1" destId="3" srcOrd="1" destOrd="0"/>
        <dgm:cxn modelId="9" srcId="1" destId="4" srcOrd="2" destOrd="0"/>
        <dgm:cxn modelId="10" srcId="1" destId="5" srcOrd="3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roof" refType="w"/>
      <dgm:constr type="h" for="ch" forName="roof" refType="h" fact="0.3"/>
      <dgm:constr type="primFontSz" for="ch" forName="roof" val="65"/>
      <dgm:constr type="w" for="ch" forName="pillars" refType="w"/>
      <dgm:constr type="h" for="ch" forName="pillars" refType="h" fact="0.63"/>
      <dgm:constr type="t" for="ch" forName="pillars" refType="h" fact="0.3"/>
      <dgm:constr type="primFontSz" for="des" forName="pillar1" val="65"/>
      <dgm:constr type="primFontSz" for="des" forName="pillarX" refType="primFontSz" refFor="des" refForName="pillar1" op="equ"/>
      <dgm:constr type="w" for="ch" forName="base" refType="w"/>
      <dgm:constr type="h" for="ch" forName="base" refType="h" fact="0.07"/>
      <dgm:constr type="t" for="ch" forName="base" refType="h" fact="0.93"/>
    </dgm:constrLst>
    <dgm:ruleLst/>
    <dgm:forEach name="Name0" axis="ch" ptType="node" cnt="1">
      <dgm:layoutNode name="roof" styleLbl="dkBgShp">
        <dgm:alg type="tx"/>
        <dgm:shape xmlns:r="http://schemas.openxmlformats.org/officeDocument/2006/relationships" type="rect" r:blip="">
          <dgm:adjLst/>
        </dgm:shape>
        <dgm:presOf axis="self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layoutNode name="pillars" styleLbl="node1">
        <dgm:choose name="Name1">
          <dgm:if name="Name2" func="var" arg="dir" op="equ" val="norm">
            <dgm:alg type="lin">
              <dgm:param type="linDir" val="fromL"/>
            </dgm:alg>
          </dgm:if>
          <dgm:else name="Name3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illar1" refType="w"/>
          <dgm:constr type="h" for="ch" forName="pillar1" refType="h"/>
          <dgm:constr type="w" for="ch" forName="pillarX" refType="w"/>
          <dgm:constr type="h" for="ch" forName="pillarX" refType="h"/>
        </dgm:constrLst>
        <dgm:ruleLst/>
        <dgm:layoutNode name="pillar1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forEach name="Name4" axis="ch" ptType="node" st="2">
          <dgm:layoutNode name="pillarX" styleLbl="node1">
            <dgm:varLst>
              <dgm:bulletEnabled val="1"/>
            </dgm:varLst>
            <dgm:alg type="tx"/>
            <dgm:shape xmlns:r="http://schemas.openxmlformats.org/officeDocument/2006/relationships" type="rect" r:blip="">
              <dgm:adjLst/>
            </dgm:shape>
            <dgm:presOf axis="desOrSelf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forEach>
      </dgm:layoutNode>
      <dgm:layoutNode name="base" styleLbl="dkBgShp">
        <dgm:alg type="sp"/>
        <dgm:shape xmlns:r="http://schemas.openxmlformats.org/officeDocument/2006/relationships" type="rect" r:blip="">
          <dgm:adjLst/>
        </dgm:shape>
        <dgm:presOf/>
        <dgm:constrLst/>
        <dgm:ruleLst/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265488" y="0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6685FB-C4B2-476B-A28C-F96B0E5E4E14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933575" y="406400"/>
            <a:ext cx="1898650" cy="10937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576263" y="1562100"/>
            <a:ext cx="4613275" cy="12779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265488" y="3082925"/>
            <a:ext cx="2498725" cy="161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BAD757-11CA-46C7-9E87-431DC55176E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5131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189778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62078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147756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86466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9662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309697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739197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807876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B0BAD757-11CA-46C7-9E87-431DC55176E6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1948919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106414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6962452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4426001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3429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49D4C1E-46C9-452C-9820-5F259BFDCBE1}" type="slidenum">
              <a:rPr kumimoji="0" lang="ru-RU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3429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48253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3924" y="2176176"/>
            <a:ext cx="10357803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7848" y="3931158"/>
            <a:ext cx="8529955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246093"/>
          </a:xfrm>
        </p:spPr>
        <p:txBody>
          <a:bodyPr lIns="0" tIns="0" rIns="0" bIns="0"/>
          <a:lstStyle>
            <a:lvl1pPr>
              <a:defRPr sz="1599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284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5611" y="1614583"/>
            <a:ext cx="5300758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12/21/2020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420436"/>
          </a:xfrm>
        </p:spPr>
        <p:txBody>
          <a:bodyPr lIns="0" tIns="0" rIns="0" bIns="0"/>
          <a:lstStyle>
            <a:lvl1pPr>
              <a:defRPr sz="2732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12/21/2020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12/21/2020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3206" y="1148864"/>
            <a:ext cx="9139238" cy="2443974"/>
          </a:xfrm>
        </p:spPr>
        <p:txBody>
          <a:bodyPr anchor="b"/>
          <a:lstStyle>
            <a:lvl1pPr algn="ctr"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3206" y="3687085"/>
            <a:ext cx="9139238" cy="1694857"/>
          </a:xfrm>
        </p:spPr>
        <p:txBody>
          <a:bodyPr/>
          <a:lstStyle>
            <a:lvl1pPr marL="0" indent="0" algn="ctr">
              <a:buNone/>
              <a:defRPr sz="2225"/>
            </a:lvl1pPr>
            <a:lvl2pPr marL="424072" indent="0" algn="ctr">
              <a:buNone/>
              <a:defRPr sz="1855"/>
            </a:lvl2pPr>
            <a:lvl3pPr marL="848145" indent="0" algn="ctr">
              <a:buNone/>
              <a:defRPr sz="1670"/>
            </a:lvl3pPr>
            <a:lvl4pPr marL="1272217" indent="0" algn="ctr">
              <a:buNone/>
              <a:defRPr sz="1485"/>
            </a:lvl4pPr>
            <a:lvl5pPr marL="1696291" indent="0" algn="ctr">
              <a:buNone/>
              <a:defRPr sz="1485"/>
            </a:lvl5pPr>
            <a:lvl6pPr marL="2120362" indent="0" algn="ctr">
              <a:buNone/>
              <a:defRPr sz="1485"/>
            </a:lvl6pPr>
            <a:lvl7pPr marL="2544436" indent="0" algn="ctr">
              <a:buNone/>
              <a:defRPr sz="1485"/>
            </a:lvl7pPr>
            <a:lvl8pPr marL="2968508" indent="0" algn="ctr">
              <a:buNone/>
              <a:defRPr sz="1485"/>
            </a:lvl8pPr>
            <a:lvl9pPr marL="3392581" indent="0" algn="ctr">
              <a:buNone/>
              <a:defRPr sz="1485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3625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3683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416" y="1750108"/>
            <a:ext cx="10510123" cy="2920094"/>
          </a:xfrm>
        </p:spPr>
        <p:txBody>
          <a:bodyPr anchor="b"/>
          <a:lstStyle>
            <a:lvl1pPr>
              <a:defRPr sz="5565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416" y="4697826"/>
            <a:ext cx="10510123" cy="1535608"/>
          </a:xfrm>
        </p:spPr>
        <p:txBody>
          <a:bodyPr/>
          <a:lstStyle>
            <a:lvl1pPr marL="0" indent="0">
              <a:buNone/>
              <a:defRPr sz="2225">
                <a:solidFill>
                  <a:schemeClr val="tx1">
                    <a:tint val="75000"/>
                  </a:schemeClr>
                </a:solidFill>
              </a:defRPr>
            </a:lvl1pPr>
            <a:lvl2pPr marL="424072" indent="0">
              <a:buNone/>
              <a:defRPr sz="1855">
                <a:solidFill>
                  <a:schemeClr val="tx1">
                    <a:tint val="75000"/>
                  </a:schemeClr>
                </a:solidFill>
              </a:defRPr>
            </a:lvl2pPr>
            <a:lvl3pPr marL="848145" indent="0">
              <a:buNone/>
              <a:defRPr sz="1670">
                <a:solidFill>
                  <a:schemeClr val="tx1">
                    <a:tint val="75000"/>
                  </a:schemeClr>
                </a:solidFill>
              </a:defRPr>
            </a:lvl3pPr>
            <a:lvl4pPr marL="1272217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4pPr>
            <a:lvl5pPr marL="169629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5pPr>
            <a:lvl6pPr marL="2120362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6pPr>
            <a:lvl7pPr marL="2544436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7pPr>
            <a:lvl8pPr marL="2968508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8pPr>
            <a:lvl9pPr marL="3392581" indent="0">
              <a:buNone/>
              <a:defRPr sz="148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7896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7764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68987" y="1868730"/>
            <a:ext cx="5178901" cy="445407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892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373746"/>
            <a:ext cx="10510123" cy="13568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351" y="1720858"/>
            <a:ext cx="5155102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351" y="2564224"/>
            <a:ext cx="5155102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68986" y="1720858"/>
            <a:ext cx="5180488" cy="843365"/>
          </a:xfrm>
        </p:spPr>
        <p:txBody>
          <a:bodyPr anchor="b"/>
          <a:lstStyle>
            <a:lvl1pPr marL="0" indent="0">
              <a:buNone/>
              <a:defRPr sz="2225" b="1"/>
            </a:lvl1pPr>
            <a:lvl2pPr marL="424072" indent="0">
              <a:buNone/>
              <a:defRPr sz="1855" b="1"/>
            </a:lvl2pPr>
            <a:lvl3pPr marL="848145" indent="0">
              <a:buNone/>
              <a:defRPr sz="1670" b="1"/>
            </a:lvl3pPr>
            <a:lvl4pPr marL="1272217" indent="0">
              <a:buNone/>
              <a:defRPr sz="1485" b="1"/>
            </a:lvl4pPr>
            <a:lvl5pPr marL="1696291" indent="0">
              <a:buNone/>
              <a:defRPr sz="1485" b="1"/>
            </a:lvl5pPr>
            <a:lvl6pPr marL="2120362" indent="0">
              <a:buNone/>
              <a:defRPr sz="1485" b="1"/>
            </a:lvl6pPr>
            <a:lvl7pPr marL="2544436" indent="0">
              <a:buNone/>
              <a:defRPr sz="1485" b="1"/>
            </a:lvl7pPr>
            <a:lvl8pPr marL="2968508" indent="0">
              <a:buNone/>
              <a:defRPr sz="1485" b="1"/>
            </a:lvl8pPr>
            <a:lvl9pPr marL="3392581" indent="0">
              <a:buNone/>
              <a:defRPr sz="1485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68986" y="2564224"/>
            <a:ext cx="5180488" cy="377158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058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42504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71098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0489" y="1010741"/>
            <a:ext cx="6168985" cy="4988696"/>
          </a:xfrm>
        </p:spPr>
        <p:txBody>
          <a:bodyPr/>
          <a:lstStyle>
            <a:lvl1pPr>
              <a:defRPr sz="2968"/>
            </a:lvl1pPr>
            <a:lvl2pPr>
              <a:defRPr sz="2597"/>
            </a:lvl2pPr>
            <a:lvl3pPr>
              <a:defRPr sz="2225"/>
            </a:lvl3pPr>
            <a:lvl4pPr>
              <a:defRPr sz="1855"/>
            </a:lvl4pPr>
            <a:lvl5pPr>
              <a:defRPr sz="1855"/>
            </a:lvl5pPr>
            <a:lvl6pPr>
              <a:defRPr sz="1855"/>
            </a:lvl6pPr>
            <a:lvl7pPr>
              <a:defRPr sz="1855"/>
            </a:lvl7pPr>
            <a:lvl8pPr>
              <a:defRPr sz="1855"/>
            </a:lvl8pPr>
            <a:lvl9pPr>
              <a:defRPr sz="1855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6540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351" y="467995"/>
            <a:ext cx="3930189" cy="1637983"/>
          </a:xfrm>
        </p:spPr>
        <p:txBody>
          <a:bodyPr anchor="b"/>
          <a:lstStyle>
            <a:lvl1pPr>
              <a:defRPr sz="2968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0489" y="1010741"/>
            <a:ext cx="6168985" cy="4988696"/>
          </a:xfrm>
        </p:spPr>
        <p:txBody>
          <a:bodyPr anchor="t"/>
          <a:lstStyle>
            <a:lvl1pPr marL="0" indent="0">
              <a:buNone/>
              <a:defRPr sz="2968"/>
            </a:lvl1pPr>
            <a:lvl2pPr marL="424072" indent="0">
              <a:buNone/>
              <a:defRPr sz="2597"/>
            </a:lvl2pPr>
            <a:lvl3pPr marL="848145" indent="0">
              <a:buNone/>
              <a:defRPr sz="2225"/>
            </a:lvl3pPr>
            <a:lvl4pPr marL="1272217" indent="0">
              <a:buNone/>
              <a:defRPr sz="1855"/>
            </a:lvl4pPr>
            <a:lvl5pPr marL="1696291" indent="0">
              <a:buNone/>
              <a:defRPr sz="1855"/>
            </a:lvl5pPr>
            <a:lvl6pPr marL="2120362" indent="0">
              <a:buNone/>
              <a:defRPr sz="1855"/>
            </a:lvl6pPr>
            <a:lvl7pPr marL="2544436" indent="0">
              <a:buNone/>
              <a:defRPr sz="1855"/>
            </a:lvl7pPr>
            <a:lvl8pPr marL="2968508" indent="0">
              <a:buNone/>
              <a:defRPr sz="1855"/>
            </a:lvl8pPr>
            <a:lvl9pPr marL="3392581" indent="0">
              <a:buNone/>
              <a:defRPr sz="1855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351" y="2105978"/>
            <a:ext cx="3930189" cy="3901584"/>
          </a:xfrm>
        </p:spPr>
        <p:txBody>
          <a:bodyPr/>
          <a:lstStyle>
            <a:lvl1pPr marL="0" indent="0">
              <a:buNone/>
              <a:defRPr sz="1485"/>
            </a:lvl1pPr>
            <a:lvl2pPr marL="424072" indent="0">
              <a:buNone/>
              <a:defRPr sz="1298"/>
            </a:lvl2pPr>
            <a:lvl3pPr marL="848145" indent="0">
              <a:buNone/>
              <a:defRPr sz="1113"/>
            </a:lvl3pPr>
            <a:lvl4pPr marL="1272217" indent="0">
              <a:buNone/>
              <a:defRPr sz="927"/>
            </a:lvl4pPr>
            <a:lvl5pPr marL="1696291" indent="0">
              <a:buNone/>
              <a:defRPr sz="927"/>
            </a:lvl5pPr>
            <a:lvl6pPr marL="2120362" indent="0">
              <a:buNone/>
              <a:defRPr sz="927"/>
            </a:lvl6pPr>
            <a:lvl7pPr marL="2544436" indent="0">
              <a:buNone/>
              <a:defRPr sz="927"/>
            </a:lvl7pPr>
            <a:lvl8pPr marL="2968508" indent="0">
              <a:buNone/>
              <a:defRPr sz="927"/>
            </a:lvl8pPr>
            <a:lvl9pPr marL="3392581" indent="0">
              <a:buNone/>
              <a:defRPr sz="927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9706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6110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0356" y="373747"/>
            <a:ext cx="2627531" cy="59490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7765" y="373747"/>
            <a:ext cx="7730272" cy="59490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2844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4">
            <a:extLst>
              <a:ext uri="{FF2B5EF4-FFF2-40B4-BE49-F238E27FC236}">
                <a16:creationId xmlns:a16="http://schemas.microsoft.com/office/drawing/2014/main" id="{9B5AFF89-3325-4992-B560-90C1644A74C9}"/>
              </a:ext>
            </a:extLst>
          </p:cNvPr>
          <p:cNvSpPr/>
          <p:nvPr userDrawn="1"/>
        </p:nvSpPr>
        <p:spPr>
          <a:xfrm>
            <a:off x="0" y="0"/>
            <a:ext cx="12185650" cy="6470931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0"/>
                  <a:lumOff val="100000"/>
                </a:schemeClr>
              </a:gs>
              <a:gs pos="35000">
                <a:schemeClr val="accent6">
                  <a:lumMod val="0"/>
                  <a:lumOff val="100000"/>
                </a:schemeClr>
              </a:gs>
              <a:gs pos="100000">
                <a:schemeClr val="accent6">
                  <a:lumMod val="40000"/>
                  <a:lumOff val="60000"/>
                </a:schemeClr>
              </a:gs>
            </a:gsLst>
            <a:path path="circle">
              <a:fillToRect l="50000" t="-80000" r="50000" b="18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43" tIns="34271" rIns="68543" bIns="34271" rtlCol="0" anchor="ctr">
            <a:normAutofit/>
          </a:bodyPr>
          <a:lstStyle/>
          <a:p>
            <a:pPr algn="ctr"/>
            <a:endParaRPr lang="en-US" sz="1350"/>
          </a:p>
        </p:txBody>
      </p:sp>
    </p:spTree>
    <p:extLst>
      <p:ext uri="{BB962C8B-B14F-4D97-AF65-F5344CB8AC3E}">
        <p14:creationId xmlns:p14="http://schemas.microsoft.com/office/powerpoint/2010/main" val="410607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41264" y="1159949"/>
            <a:ext cx="11942742" cy="5731336"/>
          </a:xfrm>
          <a:custGeom>
            <a:avLst/>
            <a:gdLst/>
            <a:ahLst/>
            <a:cxnLst/>
            <a:rect l="l" t="t" r="r" b="b"/>
            <a:pathLst>
              <a:path w="5650865" h="2649220">
                <a:moveTo>
                  <a:pt x="5650712" y="24434"/>
                </a:moveTo>
                <a:lnTo>
                  <a:pt x="5626328" y="24434"/>
                </a:lnTo>
                <a:lnTo>
                  <a:pt x="5626328" y="2624975"/>
                </a:lnTo>
                <a:lnTo>
                  <a:pt x="5650712" y="2624975"/>
                </a:lnTo>
                <a:lnTo>
                  <a:pt x="5650712" y="24434"/>
                </a:lnTo>
                <a:close/>
              </a:path>
              <a:path w="5650865" h="2649220">
                <a:moveTo>
                  <a:pt x="5650712" y="0"/>
                </a:moveTo>
                <a:lnTo>
                  <a:pt x="0" y="0"/>
                </a:lnTo>
                <a:lnTo>
                  <a:pt x="0" y="24130"/>
                </a:lnTo>
                <a:lnTo>
                  <a:pt x="0" y="2625090"/>
                </a:lnTo>
                <a:lnTo>
                  <a:pt x="0" y="2649220"/>
                </a:lnTo>
                <a:lnTo>
                  <a:pt x="5650712" y="2649220"/>
                </a:lnTo>
                <a:lnTo>
                  <a:pt x="5650712" y="2625090"/>
                </a:lnTo>
                <a:lnTo>
                  <a:pt x="24384" y="2625090"/>
                </a:lnTo>
                <a:lnTo>
                  <a:pt x="24384" y="24130"/>
                </a:lnTo>
                <a:lnTo>
                  <a:pt x="5650712" y="24130"/>
                </a:lnTo>
                <a:lnTo>
                  <a:pt x="5650712" y="0"/>
                </a:lnTo>
                <a:close/>
              </a:path>
            </a:pathLst>
          </a:custGeom>
          <a:solidFill>
            <a:srgbClr val="00A650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17" name="bg object 17"/>
          <p:cNvSpPr/>
          <p:nvPr/>
        </p:nvSpPr>
        <p:spPr>
          <a:xfrm>
            <a:off x="141280" y="153955"/>
            <a:ext cx="11942742" cy="928661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endParaRPr sz="3803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635623" y="221585"/>
            <a:ext cx="10914407" cy="31547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50" b="1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77666" y="2344058"/>
            <a:ext cx="10430321" cy="18466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rgbClr val="231F20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3121" y="6528530"/>
            <a:ext cx="3899408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282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12/21/2020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3668" y="6528530"/>
            <a:ext cx="2802700" cy="59945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iming>
    <p:tnLst>
      <p:par>
        <p:cTn id="1" dur="indefinite" restart="never" nodeType="tmRoot"/>
      </p:par>
    </p:tnLst>
  </p:timing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609265">
        <a:defRPr>
          <a:latin typeface="+mn-lt"/>
          <a:ea typeface="+mn-ea"/>
          <a:cs typeface="+mn-cs"/>
        </a:defRPr>
      </a:lvl2pPr>
      <a:lvl3pPr marL="1218529">
        <a:defRPr>
          <a:latin typeface="+mn-lt"/>
          <a:ea typeface="+mn-ea"/>
          <a:cs typeface="+mn-cs"/>
        </a:defRPr>
      </a:lvl3pPr>
      <a:lvl4pPr marL="1827794">
        <a:defRPr>
          <a:latin typeface="+mn-lt"/>
          <a:ea typeface="+mn-ea"/>
          <a:cs typeface="+mn-cs"/>
        </a:defRPr>
      </a:lvl4pPr>
      <a:lvl5pPr marL="2437059">
        <a:defRPr>
          <a:latin typeface="+mn-lt"/>
          <a:ea typeface="+mn-ea"/>
          <a:cs typeface="+mn-cs"/>
        </a:defRPr>
      </a:lvl5pPr>
      <a:lvl6pPr marL="3046324">
        <a:defRPr>
          <a:latin typeface="+mn-lt"/>
          <a:ea typeface="+mn-ea"/>
          <a:cs typeface="+mn-cs"/>
        </a:defRPr>
      </a:lvl6pPr>
      <a:lvl7pPr marL="3655588">
        <a:defRPr>
          <a:latin typeface="+mn-lt"/>
          <a:ea typeface="+mn-ea"/>
          <a:cs typeface="+mn-cs"/>
        </a:defRPr>
      </a:lvl7pPr>
      <a:lvl8pPr marL="4264853">
        <a:defRPr>
          <a:latin typeface="+mn-lt"/>
          <a:ea typeface="+mn-ea"/>
          <a:cs typeface="+mn-cs"/>
        </a:defRPr>
      </a:lvl8pPr>
      <a:lvl9pPr marL="4874118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7764" y="373746"/>
            <a:ext cx="10510123" cy="1356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7764" y="1868730"/>
            <a:ext cx="10510123" cy="44540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7764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C764DE79-268F-4C1A-8933-263129D2AF9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12/21/2020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6497" y="6506431"/>
            <a:ext cx="4112657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06115" y="6506431"/>
            <a:ext cx="2741771" cy="3737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1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435900"/>
            <a:fld id="{48F63A3B-78C7-47BE-AE5E-E10140E0464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435900"/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9317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  <p:sldLayoutId id="2147483702" r:id="rId12"/>
  </p:sldLayoutIdLst>
  <p:txStyles>
    <p:titleStyle>
      <a:lvl1pPr algn="l" defTabSz="848145" rtl="0" eaLnBrk="1" latinLnBrk="0" hangingPunct="1">
        <a:lnSpc>
          <a:spcPct val="90000"/>
        </a:lnSpc>
        <a:spcBef>
          <a:spcPct val="0"/>
        </a:spcBef>
        <a:buNone/>
        <a:defRPr sz="408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2037" indent="-212037" algn="l" defTabSz="848145" rtl="0" eaLnBrk="1" latinLnBrk="0" hangingPunct="1">
        <a:lnSpc>
          <a:spcPct val="90000"/>
        </a:lnSpc>
        <a:spcBef>
          <a:spcPts val="927"/>
        </a:spcBef>
        <a:buFont typeface="Arial" panose="020B0604020202020204" pitchFamily="34" charset="0"/>
        <a:buChar char="•"/>
        <a:defRPr sz="2597" kern="1200">
          <a:solidFill>
            <a:schemeClr val="tx1"/>
          </a:solidFill>
          <a:latin typeface="+mn-lt"/>
          <a:ea typeface="+mn-ea"/>
          <a:cs typeface="+mn-cs"/>
        </a:defRPr>
      </a:lvl1pPr>
      <a:lvl2pPr marL="63610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2225" kern="1200">
          <a:solidFill>
            <a:schemeClr val="tx1"/>
          </a:solidFill>
          <a:latin typeface="+mn-lt"/>
          <a:ea typeface="+mn-ea"/>
          <a:cs typeface="+mn-cs"/>
        </a:defRPr>
      </a:lvl2pPr>
      <a:lvl3pPr marL="106018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855" kern="1200">
          <a:solidFill>
            <a:schemeClr val="tx1"/>
          </a:solidFill>
          <a:latin typeface="+mn-lt"/>
          <a:ea typeface="+mn-ea"/>
          <a:cs typeface="+mn-cs"/>
        </a:defRPr>
      </a:lvl3pPr>
      <a:lvl4pPr marL="148425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908327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332399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756472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3180544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604618" indent="-212037" algn="l" defTabSz="848145" rtl="0" eaLnBrk="1" latinLnBrk="0" hangingPunct="1">
        <a:lnSpc>
          <a:spcPct val="90000"/>
        </a:lnSpc>
        <a:spcBef>
          <a:spcPts val="464"/>
        </a:spcBef>
        <a:buFont typeface="Arial" panose="020B0604020202020204" pitchFamily="34" charset="0"/>
        <a:buChar char="•"/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1pPr>
      <a:lvl2pPr marL="42407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2pPr>
      <a:lvl3pPr marL="848145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3pPr>
      <a:lvl4pPr marL="1272217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4pPr>
      <a:lvl5pPr marL="169629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5pPr>
      <a:lvl6pPr marL="2120362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6pPr>
      <a:lvl7pPr marL="2544436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7pPr>
      <a:lvl8pPr marL="2968508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8pPr>
      <a:lvl9pPr marL="3392581" algn="l" defTabSz="848145" rtl="0" eaLnBrk="1" latinLnBrk="0" hangingPunct="1">
        <a:defRPr sz="167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" y="-2722"/>
            <a:ext cx="12185649" cy="1533399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3"/>
                </a:lnTo>
                <a:lnTo>
                  <a:pt x="5759640" y="1020953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endParaRPr sz="2399"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121025" y="326638"/>
            <a:ext cx="5126847" cy="942982"/>
          </a:xfrm>
          <a:prstGeom prst="rect">
            <a:avLst/>
          </a:prstGeom>
        </p:spPr>
        <p:txBody>
          <a:bodyPr vert="horz" wrap="square" lIns="0" tIns="19462" rIns="0" bIns="0" rtlCol="0" anchor="ctr">
            <a:spAutoFit/>
          </a:bodyPr>
          <a:lstStyle/>
          <a:p>
            <a:pPr marL="16925" algn="ctr">
              <a:spcBef>
                <a:spcPts val="152"/>
              </a:spcBef>
            </a:pPr>
            <a:r>
              <a:rPr lang="en-US" sz="6000" dirty="0" smtClean="0">
                <a:effectLst>
                  <a:outerShdw blurRad="25400" dist="12700" dir="2700000" sx="101000" sy="101000" algn="tl" rotWithShape="0">
                    <a:schemeClr val="bg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ONA TILI</a:t>
            </a:r>
            <a:endParaRPr lang="en-US" sz="6000" dirty="0">
              <a:effectLst>
                <a:outerShdw blurRad="25400" dist="12700" dir="2700000" sx="101000" sy="101000" algn="tl" rotWithShape="0">
                  <a:schemeClr val="bg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9890523" y="196823"/>
            <a:ext cx="1792457" cy="1218565"/>
            <a:chOff x="4698979" y="198156"/>
            <a:chExt cx="622592" cy="613387"/>
          </a:xfrm>
        </p:grpSpPr>
        <p:sp>
          <p:nvSpPr>
            <p:cNvPr id="9" name="object 9"/>
            <p:cNvSpPr/>
            <p:nvPr/>
          </p:nvSpPr>
          <p:spPr>
            <a:xfrm>
              <a:off x="4698979" y="207658"/>
              <a:ext cx="622592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603605" y="0"/>
                  </a:moveTo>
                  <a:lnTo>
                    <a:pt x="0" y="0"/>
                  </a:lnTo>
                  <a:lnTo>
                    <a:pt x="0" y="603618"/>
                  </a:lnTo>
                  <a:lnTo>
                    <a:pt x="603605" y="603618"/>
                  </a:lnTo>
                  <a:lnTo>
                    <a:pt x="603605" y="0"/>
                  </a:lnTo>
                  <a:close/>
                </a:path>
              </a:pathLst>
            </a:custGeom>
            <a:solidFill>
              <a:srgbClr val="00A859"/>
            </a:solidFill>
          </p:spPr>
          <p:txBody>
            <a:bodyPr wrap="square" lIns="0" tIns="0" rIns="0" bIns="0" rtlCol="0"/>
            <a:lstStyle/>
            <a:p>
              <a:endParaRPr sz="2399"/>
            </a:p>
          </p:txBody>
        </p:sp>
        <p:sp>
          <p:nvSpPr>
            <p:cNvPr id="10" name="object 10"/>
            <p:cNvSpPr/>
            <p:nvPr/>
          </p:nvSpPr>
          <p:spPr>
            <a:xfrm>
              <a:off x="4698979" y="198156"/>
              <a:ext cx="603885" cy="603885"/>
            </a:xfrm>
            <a:custGeom>
              <a:avLst/>
              <a:gdLst/>
              <a:ahLst/>
              <a:cxnLst/>
              <a:rect l="l" t="t" r="r" b="b"/>
              <a:pathLst>
                <a:path w="603885" h="603885">
                  <a:moveTo>
                    <a:pt x="0" y="0"/>
                  </a:moveTo>
                  <a:lnTo>
                    <a:pt x="603605" y="0"/>
                  </a:lnTo>
                  <a:lnTo>
                    <a:pt x="603605" y="603618"/>
                  </a:lnTo>
                  <a:lnTo>
                    <a:pt x="0" y="603618"/>
                  </a:lnTo>
                  <a:lnTo>
                    <a:pt x="0" y="0"/>
                  </a:lnTo>
                  <a:close/>
                </a:path>
              </a:pathLst>
            </a:custGeom>
            <a:ln w="30481">
              <a:solidFill>
                <a:srgbClr val="FEFEFE"/>
              </a:solidFill>
            </a:ln>
          </p:spPr>
          <p:txBody>
            <a:bodyPr wrap="square" lIns="0" tIns="0" rIns="0" bIns="0" rtlCol="0"/>
            <a:lstStyle/>
            <a:p>
              <a:endParaRPr sz="2399"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9803275" y="455600"/>
            <a:ext cx="1879705" cy="928767"/>
          </a:xfrm>
          <a:prstGeom prst="rect">
            <a:avLst/>
          </a:prstGeom>
        </p:spPr>
        <p:txBody>
          <a:bodyPr vert="horz" wrap="square" lIns="0" tIns="21156" rIns="0" bIns="0" rtlCol="0">
            <a:spAutoFit/>
          </a:bodyPr>
          <a:lstStyle/>
          <a:p>
            <a:pPr>
              <a:spcBef>
                <a:spcPts val="167"/>
              </a:spcBef>
            </a:pPr>
            <a:r>
              <a:rPr lang="en-US" sz="3731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8</a:t>
            </a:r>
            <a:r>
              <a:rPr lang="en-US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3731" b="1" spc="13" dirty="0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731" b="1" spc="13" dirty="0" err="1" smtClean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sinf</a:t>
            </a:r>
            <a:endParaRPr lang="ru-RU" sz="3731" b="1" spc="13" dirty="0">
              <a:solidFill>
                <a:srgbClr val="FEFEF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7"/>
              </a:spcBef>
            </a:pPr>
            <a:r>
              <a:rPr lang="en-US" sz="1999" b="1" spc="13" dirty="0">
                <a:solidFill>
                  <a:srgbClr val="FEFEF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sz="373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0637257" y="1130156"/>
            <a:ext cx="1107890" cy="508422"/>
          </a:xfrm>
          <a:prstGeom prst="rect">
            <a:avLst/>
          </a:prstGeom>
        </p:spPr>
        <p:txBody>
          <a:bodyPr vert="horz" wrap="square" lIns="0" tIns="16079" rIns="0" bIns="0" rtlCol="0">
            <a:spAutoFit/>
          </a:bodyPr>
          <a:lstStyle/>
          <a:p>
            <a:pPr algn="ctr">
              <a:spcBef>
                <a:spcPts val="127"/>
              </a:spcBef>
            </a:pPr>
            <a:endParaRPr sz="3198" dirty="0">
              <a:latin typeface="Arial"/>
              <a:cs typeface="Arial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461699" y="2397039"/>
            <a:ext cx="184635" cy="6820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sz="3834"/>
          </a:p>
        </p:txBody>
      </p:sp>
      <p:sp>
        <p:nvSpPr>
          <p:cNvPr id="14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694602" y="2003701"/>
            <a:ext cx="627354" cy="1869981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rgbClr val="0070C0"/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393269" y="2003701"/>
            <a:ext cx="486528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MAVZU: HOL</a:t>
            </a:r>
            <a:endParaRPr lang="ru-RU" sz="5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object 5">
            <a:extLst>
              <a:ext uri="{FF2B5EF4-FFF2-40B4-BE49-F238E27FC236}">
                <a16:creationId xmlns:a16="http://schemas.microsoft.com/office/drawing/2014/main" id="{A8BAE388-D6D2-40E9-8208-E39C1E0E7029}"/>
              </a:ext>
            </a:extLst>
          </p:cNvPr>
          <p:cNvSpPr/>
          <p:nvPr/>
        </p:nvSpPr>
        <p:spPr>
          <a:xfrm>
            <a:off x="694602" y="4500562"/>
            <a:ext cx="627354" cy="1871259"/>
          </a:xfrm>
          <a:custGeom>
            <a:avLst/>
            <a:gdLst/>
            <a:ahLst/>
            <a:cxnLst/>
            <a:rect l="l" t="t" r="r" b="b"/>
            <a:pathLst>
              <a:path w="344170" h="680719">
                <a:moveTo>
                  <a:pt x="343828" y="0"/>
                </a:moveTo>
                <a:lnTo>
                  <a:pt x="0" y="0"/>
                </a:lnTo>
                <a:lnTo>
                  <a:pt x="0" y="680466"/>
                </a:lnTo>
                <a:lnTo>
                  <a:pt x="343828" y="680466"/>
                </a:lnTo>
                <a:lnTo>
                  <a:pt x="343828" y="0"/>
                </a:lnTo>
                <a:close/>
              </a:path>
            </a:pathLst>
          </a:custGeom>
          <a:solidFill>
            <a:schemeClr val="bg1">
              <a:lumMod val="65000"/>
            </a:schemeClr>
          </a:soli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 wrap="square" lIns="0" tIns="0" rIns="0" bIns="0" rtlCol="0"/>
          <a:lstStyle/>
          <a:p>
            <a:pPr marL="0" marR="0" lvl="0" indent="0" defTabSz="653107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284" b="0" i="0" u="none" strike="noStrike" kern="0" cap="none" spc="0" normalizeH="0" baseline="0" noProof="0" smtClean="0">
              <a:ln>
                <a:noFill/>
              </a:ln>
              <a:solidFill>
                <a:srgbClr val="57565A"/>
              </a:solidFill>
              <a:effectLst/>
              <a:uLnTx/>
              <a:uFillTx/>
              <a:latin typeface="Open Sans Light"/>
              <a:ea typeface="+mn-ea"/>
              <a:cs typeface="+mn-cs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3660" y="3096442"/>
            <a:ext cx="7341576" cy="3586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51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135072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82347" y="-137000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TAKRORLASH</a:t>
            </a:r>
            <a:endParaRPr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1717842149"/>
              </p:ext>
            </p:extLst>
          </p:nvPr>
        </p:nvGraphicFramePr>
        <p:xfrm>
          <a:off x="2816225" y="919162"/>
          <a:ext cx="9144000" cy="5732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Капля 11"/>
          <p:cNvSpPr/>
          <p:nvPr/>
        </p:nvSpPr>
        <p:spPr>
          <a:xfrm>
            <a:off x="155575" y="1757362"/>
            <a:ext cx="4090035" cy="2667000"/>
          </a:xfrm>
          <a:prstGeom prst="teardrop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Gap </a:t>
            </a:r>
            <a:r>
              <a:rPr lang="en-US" sz="48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bo‘laklari</a:t>
            </a:r>
            <a:endParaRPr lang="ru-RU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8553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27273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198" y="26324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BOSH BO‘LAKLAR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3548965583"/>
              </p:ext>
            </p:extLst>
          </p:nvPr>
        </p:nvGraphicFramePr>
        <p:xfrm>
          <a:off x="3612512" y="1235359"/>
          <a:ext cx="8123767" cy="54158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2" name="Лента лицом вниз 11"/>
          <p:cNvSpPr/>
          <p:nvPr/>
        </p:nvSpPr>
        <p:spPr>
          <a:xfrm>
            <a:off x="155575" y="2952681"/>
            <a:ext cx="3803650" cy="1981200"/>
          </a:xfrm>
          <a:prstGeom prst="ribbon">
            <a:avLst/>
          </a:prstGeom>
          <a:solidFill>
            <a:schemeClr val="accent6">
              <a:lumMod val="20000"/>
              <a:lumOff val="8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Kesim</a:t>
            </a:r>
            <a:r>
              <a:rPr lang="en-US" sz="44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4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762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-18415" y="-27273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0198" y="26324"/>
            <a:ext cx="12154958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BOSH BO‘LAKLAR</a:t>
            </a:r>
            <a:endParaRPr lang="en-US" sz="54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79450" y="4500562"/>
            <a:ext cx="11506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Лента лицом вниз 11"/>
          <p:cNvSpPr/>
          <p:nvPr/>
        </p:nvSpPr>
        <p:spPr>
          <a:xfrm>
            <a:off x="155575" y="1953154"/>
            <a:ext cx="3043912" cy="1928881"/>
          </a:xfrm>
          <a:prstGeom prst="ribb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Ega</a:t>
            </a:r>
            <a:r>
              <a:rPr lang="en-US" sz="48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454797776"/>
              </p:ext>
            </p:extLst>
          </p:nvPr>
        </p:nvGraphicFramePr>
        <p:xfrm>
          <a:off x="3328100" y="855637"/>
          <a:ext cx="8555925" cy="59973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41273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-6539"/>
            <a:ext cx="12204065" cy="8829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0451" y="160338"/>
            <a:ext cx="12154958" cy="635205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000" dirty="0" smtClean="0"/>
              <a:t>IKKINCHI DARAJALI BO‘LAKLAR</a:t>
            </a:r>
            <a:endParaRPr lang="en-US" sz="4000" dirty="0"/>
          </a:p>
        </p:txBody>
      </p:sp>
      <p:sp>
        <p:nvSpPr>
          <p:cNvPr id="5" name="object 5"/>
          <p:cNvSpPr txBox="1"/>
          <p:nvPr/>
        </p:nvSpPr>
        <p:spPr>
          <a:xfrm>
            <a:off x="3540713" y="3579942"/>
            <a:ext cx="2989715" cy="363339"/>
          </a:xfrm>
          <a:prstGeom prst="rect">
            <a:avLst/>
          </a:prstGeom>
        </p:spPr>
        <p:txBody>
          <a:bodyPr vert="horz" wrap="square" lIns="0" tIns="16925" rIns="0" bIns="0" rtlCol="0">
            <a:spAutoFit/>
          </a:bodyPr>
          <a:lstStyle/>
          <a:p>
            <a:pPr marL="43155" marR="0" lvl="0" indent="0" algn="l" defTabSz="1948919" rtl="0" eaLnBrk="1" fontAlgn="auto" latinLnBrk="0" hangingPunct="1">
              <a:lnSpc>
                <a:spcPts val="2651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332" b="0" i="0" u="none" strike="noStrike" kern="1200" cap="none" spc="0" normalizeH="0" baseline="0" noProof="0" dirty="0">
              <a:ln>
                <a:noFill/>
              </a:ln>
              <a:solidFill>
                <a:srgbClr val="231F20"/>
              </a:solidFill>
              <a:effectLst/>
              <a:uLnTx/>
              <a:uFillTx/>
              <a:latin typeface="Arial"/>
              <a:ea typeface="+mn-ea"/>
              <a:cs typeface="Arial"/>
            </a:endParaRPr>
          </a:p>
        </p:txBody>
      </p:sp>
      <p:sp>
        <p:nvSpPr>
          <p:cNvPr id="8" name="AutoShape 6" descr="“Muhammad yusuf foto” uchun topilgan rasmla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3836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07225" y="1909295"/>
            <a:ext cx="426402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297978" y="1290178"/>
            <a:ext cx="7521081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O‘rin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en-US" sz="44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Payt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en-US" sz="44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en-US" sz="44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Daraja-miqdor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en-US" sz="44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Sabab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en-US" sz="4400" b="1" dirty="0" smtClean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Wingdings" panose="05000000000000000000" pitchFamily="2" charset="2"/>
              <a:buChar char="ü"/>
            </a:pP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Maqsad</a:t>
            </a:r>
            <a:r>
              <a:rPr lang="en-US" sz="4400" b="1" dirty="0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chemeClr val="tx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holi</a:t>
            </a:r>
            <a:endParaRPr lang="ru-RU" sz="44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275492296"/>
              </p:ext>
            </p:extLst>
          </p:nvPr>
        </p:nvGraphicFramePr>
        <p:xfrm>
          <a:off x="155575" y="1300162"/>
          <a:ext cx="8451850" cy="54920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2050" name="Picture 2" descr="Aralin: “Si Kesa at Morito” | permejomars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865"/>
            <a:ext cx="1978025" cy="246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57600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"/>
            <a:ext cx="12185651" cy="958056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33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ESDA SAQLANG!</a:t>
            </a:r>
            <a:endParaRPr lang="en-US" sz="533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88103" y="3216739"/>
            <a:ext cx="5668012" cy="920182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tarzda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53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88103" y="2119929"/>
            <a:ext cx="5668012" cy="939628"/>
          </a:xfrm>
          <a:prstGeom prst="rect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qilib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53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63061" y="4373285"/>
            <a:ext cx="4518098" cy="920278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qayerda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53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28898" y="1049128"/>
            <a:ext cx="7345717" cy="961452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53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1832170" y="5529929"/>
            <a:ext cx="3488324" cy="903112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qayerga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53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550025" y="5665514"/>
            <a:ext cx="4657342" cy="1025555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nima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53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062529" y="4342448"/>
            <a:ext cx="4101930" cy="1144822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nega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53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7122599" y="3190333"/>
            <a:ext cx="4187744" cy="1014046"/>
          </a:xfrm>
          <a:prstGeom prst="rect">
            <a:avLst/>
          </a:prstGeom>
          <a:solidFill>
            <a:srgbClr val="CC3399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53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916645" y="2102878"/>
            <a:ext cx="4393697" cy="956679"/>
          </a:xfrm>
          <a:prstGeom prst="rect">
            <a:avLst/>
          </a:prstGeom>
          <a:solidFill>
            <a:srgbClr val="008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56949"/>
            <a:r>
              <a:rPr lang="en-US" sz="5330" b="1" dirty="0" err="1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qayerdan</a:t>
            </a:r>
            <a:r>
              <a:rPr lang="en-US" sz="5330" b="1" dirty="0" smtClean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5330" b="1" dirty="0">
              <a:solidFill>
                <a:prstClr val="white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0410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105-topshiriq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9245" y="1147762"/>
            <a:ext cx="1159764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Degil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inson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desang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ani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ne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ajab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bo‘lmasa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qirq</a:t>
            </a:r>
            <a:r>
              <a:rPr lang="en-US" sz="4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yasharda</a:t>
            </a:r>
            <a:r>
              <a:rPr lang="en-US" sz="44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>
                <a:latin typeface="Arial" panose="020B0604020202020204" pitchFamily="34" charset="0"/>
                <a:cs typeface="Arial" panose="020B0604020202020204" pitchFamily="34" charset="0"/>
              </a:rPr>
              <a:t>aql</a:t>
            </a:r>
            <a:r>
              <a:rPr lang="en-US" sz="4400" b="1" dirty="0">
                <a:latin typeface="Arial" panose="020B0604020202020204" pitchFamily="34" charset="0"/>
                <a:cs typeface="Arial" panose="020B0604020202020204" pitchFamily="34" charset="0"/>
              </a:rPr>
              <a:t>-u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adab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657966560"/>
              </p:ext>
            </p:extLst>
          </p:nvPr>
        </p:nvGraphicFramePr>
        <p:xfrm>
          <a:off x="2054225" y="2801824"/>
          <a:ext cx="8123767" cy="3924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8858020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105-topshiriq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9245" y="1147762"/>
            <a:ext cx="11597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Kishi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ko‘pgina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narsalarsiz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ham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yashay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oladi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lekin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tanholikda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yashay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olmaydi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520280627"/>
              </p:ext>
            </p:extLst>
          </p:nvPr>
        </p:nvGraphicFramePr>
        <p:xfrm>
          <a:off x="2054225" y="2801824"/>
          <a:ext cx="8123767" cy="3924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987335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105-topshiriq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09245" y="1147762"/>
            <a:ext cx="11597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mahv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bo‘layotgan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joyda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ikki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kishi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birlashib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biri-birini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qutqarishi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983744924"/>
              </p:ext>
            </p:extLst>
          </p:nvPr>
        </p:nvGraphicFramePr>
        <p:xfrm>
          <a:off x="2054225" y="2801824"/>
          <a:ext cx="8123767" cy="3924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28089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912355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2225" y="77019"/>
            <a:ext cx="12155170" cy="758316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4800" dirty="0" smtClean="0"/>
              <a:t>105-topshiriq</a:t>
            </a:r>
            <a:endParaRPr lang="en-US" sz="4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393065" y="1300162"/>
            <a:ext cx="114300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just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	</a:t>
            </a:r>
            <a:endParaRPr kumimoji="0" lang="ru-RU" sz="4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93221" y="975493"/>
            <a:ext cx="115976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Kishi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jamiyat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yaralgan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U 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yolg‘iz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yashashga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layoqatli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emas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va</a:t>
            </a:r>
            <a:r>
              <a:rPr lang="en-US" sz="4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yakka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yashashga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jur’ati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yetmaydi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295570230"/>
              </p:ext>
            </p:extLst>
          </p:nvPr>
        </p:nvGraphicFramePr>
        <p:xfrm>
          <a:off x="3273425" y="2792957"/>
          <a:ext cx="8123767" cy="39246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79456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HOL 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876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Рамка 6"/>
          <p:cNvSpPr/>
          <p:nvPr/>
        </p:nvSpPr>
        <p:spPr>
          <a:xfrm>
            <a:off x="2348441" y="1300162"/>
            <a:ext cx="9459384" cy="5562600"/>
          </a:xfrm>
          <a:prstGeom prst="fram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268927" y="2008796"/>
            <a:ext cx="7618412" cy="42243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ko‘proq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kesimga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bog‘lanib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undan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anglashilgan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ish-harakatning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o‘rnini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paytini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holatini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bajarilish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sababini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maqsadini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daraja-miqdorini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bildiradigan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ikkinchi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darajali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  <a:cs typeface="Arial" panose="020B0604020202020204" pitchFamily="34" charset="0"/>
              </a:rPr>
              <a:t>bo‘lak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2" descr="Online Education Icon of Flat style - Available in SVG, PNG, EPS, AI &amp; Icon  font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2348441" cy="25955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68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HOLNING IFODALANISHI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876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5425" y="1756498"/>
            <a:ext cx="4038600" cy="1296264"/>
          </a:xfrm>
          <a:prstGeom prst="roundRect">
            <a:avLst/>
          </a:prstGeom>
          <a:solidFill>
            <a:schemeClr val="accent2">
              <a:lumMod val="50000"/>
            </a:schemeClr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Ravish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5425" y="3961510"/>
            <a:ext cx="4038600" cy="1018770"/>
          </a:xfrm>
          <a:prstGeom prst="roundRect">
            <a:avLst/>
          </a:prstGeom>
          <a:solidFill>
            <a:srgbClr val="00206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4331508" y="2014719"/>
            <a:ext cx="1447800" cy="528154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4561115" y="4334108"/>
            <a:ext cx="1447800" cy="528154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противолежащими углами 12"/>
          <p:cNvSpPr/>
          <p:nvPr/>
        </p:nvSpPr>
        <p:spPr>
          <a:xfrm>
            <a:off x="5788025" y="1738978"/>
            <a:ext cx="6156779" cy="1018770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Ko‘pi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ketib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400" b="1" i="1" dirty="0" err="1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ozi</a:t>
            </a:r>
            <a:r>
              <a:rPr lang="en-US" sz="4400" b="1" i="1" dirty="0" smtClean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qoldi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с двумя усеченными противолежащими углами 13"/>
          <p:cNvSpPr/>
          <p:nvPr/>
        </p:nvSpPr>
        <p:spPr>
          <a:xfrm>
            <a:off x="6091035" y="3629939"/>
            <a:ext cx="5638800" cy="1408338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Odamlar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orasida</a:t>
            </a:r>
            <a:r>
              <a:rPr lang="en-US" sz="4000" b="1" i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yurish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qiyin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bo‘ladi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72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6615"/>
            <a:ext cx="12185651" cy="1179457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Holning</a:t>
            </a:r>
            <a:r>
              <a:rPr lang="en-US" sz="5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5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ifodalanishi</a:t>
            </a:r>
            <a:endParaRPr lang="ru-RU" sz="5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390371" y="1620112"/>
            <a:ext cx="87667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0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800" b="1" dirty="0">
              <a:solidFill>
                <a:schemeClr val="tx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25425" y="1756498"/>
            <a:ext cx="4038600" cy="1018770"/>
          </a:xfrm>
          <a:prstGeom prst="roundRect">
            <a:avLst/>
          </a:prstGeom>
          <a:solidFill>
            <a:srgbClr val="7030A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Son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225425" y="4284361"/>
            <a:ext cx="4038600" cy="1018770"/>
          </a:xfrm>
          <a:prstGeom prst="roundRect">
            <a:avLst/>
          </a:prstGeom>
          <a:solidFill>
            <a:srgbClr val="0070C0"/>
          </a:solidFill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Fe’l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4400" b="1" dirty="0" err="1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endParaRPr lang="ru-RU" sz="44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4645025" y="1974055"/>
            <a:ext cx="1447800" cy="528154"/>
          </a:xfrm>
          <a:prstGeom prst="rightArrow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право 9"/>
          <p:cNvSpPr/>
          <p:nvPr/>
        </p:nvSpPr>
        <p:spPr>
          <a:xfrm>
            <a:off x="4645025" y="4529669"/>
            <a:ext cx="1447800" cy="528154"/>
          </a:xfrm>
          <a:prstGeom prst="rightArrow">
            <a:avLst/>
          </a:prstGeom>
          <a:solidFill>
            <a:srgbClr val="C0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с двумя усеченными противолежащими углами 12"/>
          <p:cNvSpPr/>
          <p:nvPr/>
        </p:nvSpPr>
        <p:spPr>
          <a:xfrm>
            <a:off x="6291489" y="1366306"/>
            <a:ext cx="5638800" cy="1923384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Yigirma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yoshida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magistr</a:t>
            </a:r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unvonini</a:t>
            </a:r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olgan</a:t>
            </a:r>
            <a:r>
              <a:rPr lang="en-US" sz="4000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 с двумя усеченными противолежащими углами 13"/>
          <p:cNvSpPr/>
          <p:nvPr/>
        </p:nvSpPr>
        <p:spPr>
          <a:xfrm>
            <a:off x="6291489" y="3943147"/>
            <a:ext cx="5638800" cy="1828800"/>
          </a:xfrm>
          <a:prstGeom prst="snip2Diag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Onasiga</a:t>
            </a:r>
            <a:r>
              <a:rPr lang="en-US" b="1" dirty="0" smtClean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yordamlashish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000" b="1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erta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err="1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keldi</a:t>
            </a:r>
            <a:r>
              <a:rPr lang="en-US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701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>
        <p14:prism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106-topshiriq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9725" y="995362"/>
            <a:ext cx="11506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Inson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fe’l-atvorini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to‘g‘riroq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tushunish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uchun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boshqa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vositalar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bo‘lmaganda</a:t>
            </a:r>
            <a:r>
              <a:rPr lang="en-US" sz="4000" b="1" i="1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ranjitadigan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hazildan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foydalanish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mumkin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606425" y="3433762"/>
            <a:ext cx="3260974" cy="152400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Двойная стрелка вверх/вниз 7"/>
          <p:cNvSpPr/>
          <p:nvPr/>
        </p:nvSpPr>
        <p:spPr>
          <a:xfrm rot="5400000">
            <a:off x="4427420" y="3548062"/>
            <a:ext cx="511409" cy="1295400"/>
          </a:xfrm>
          <a:prstGeom prst="up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ятиугольник 6"/>
          <p:cNvSpPr/>
          <p:nvPr/>
        </p:nvSpPr>
        <p:spPr>
          <a:xfrm>
            <a:off x="5635626" y="3433762"/>
            <a:ext cx="6301450" cy="2226393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Kengaygan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birikma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132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106-topshiriq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77825" y="1147762"/>
            <a:ext cx="11506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inson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qiyofasini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ochib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beruvchi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eng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aniq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vositadir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Inson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i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qanday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harakat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qilsa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o‘shandaydir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606425" y="3738566"/>
            <a:ext cx="3962400" cy="1219196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44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endParaRPr lang="ru-RU" sz="4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5026025" y="3344164"/>
            <a:ext cx="6473825" cy="1935619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Bir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mustaqil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so‘z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ifodalangan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7237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106-topshiriq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9725" y="995362"/>
            <a:ext cx="11506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Insonning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haqiqiy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fe’l-atvori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mayda-chuydalarda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ular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inson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o‘zini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nazorat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qilishdan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to‘xtaganda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yuzaga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chiqadi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0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ятиугольник 5"/>
          <p:cNvSpPr/>
          <p:nvPr/>
        </p:nvSpPr>
        <p:spPr>
          <a:xfrm>
            <a:off x="987425" y="3780731"/>
            <a:ext cx="4114800" cy="121920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ятиугольник 6"/>
          <p:cNvSpPr/>
          <p:nvPr/>
        </p:nvSpPr>
        <p:spPr>
          <a:xfrm>
            <a:off x="6414337" y="3814762"/>
            <a:ext cx="3962400" cy="121920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400" b="1" dirty="0" err="1" smtClean="0">
                <a:latin typeface="Arial" panose="020B0604020202020204" pitchFamily="34" charset="0"/>
                <a:cs typeface="Arial" panose="020B0604020202020204" pitchFamily="34" charset="0"/>
              </a:rPr>
              <a:t>Qachon</a:t>
            </a:r>
            <a:r>
              <a:rPr lang="en-US" sz="4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  <a:endParaRPr lang="ru-RU" sz="4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22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1"/>
            <a:ext cx="12185650" cy="889710"/>
          </a:xfrm>
          <a:custGeom>
            <a:avLst/>
            <a:gdLst/>
            <a:ahLst/>
            <a:cxnLst/>
            <a:rect l="l" t="t" r="r" b="b"/>
            <a:pathLst>
              <a:path w="5760085" h="1021080">
                <a:moveTo>
                  <a:pt x="5759640" y="0"/>
                </a:moveTo>
                <a:lnTo>
                  <a:pt x="0" y="0"/>
                </a:lnTo>
                <a:lnTo>
                  <a:pt x="0" y="1020952"/>
                </a:lnTo>
                <a:lnTo>
                  <a:pt x="5759640" y="1020952"/>
                </a:lnTo>
                <a:lnTo>
                  <a:pt x="5759640" y="0"/>
                </a:lnTo>
                <a:close/>
              </a:path>
            </a:pathLst>
          </a:custGeom>
          <a:solidFill>
            <a:srgbClr val="0070C0"/>
          </a:solidFill>
        </p:spPr>
        <p:txBody>
          <a:bodyPr wrap="square" lIns="0" tIns="0" rIns="0" bIns="0" rtlCol="0"/>
          <a:lstStyle/>
          <a:p>
            <a:pPr marL="0" marR="0" lvl="0" indent="0" algn="l" defTabSz="1948919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5112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-612775" y="0"/>
            <a:ext cx="14093825" cy="850649"/>
          </a:xfrm>
          <a:prstGeom prst="rect">
            <a:avLst/>
          </a:prstGeom>
        </p:spPr>
        <p:txBody>
          <a:bodyPr vert="horz" wrap="square" lIns="0" tIns="19462" rIns="0" bIns="0" rtlCol="0">
            <a:spAutoFit/>
          </a:bodyPr>
          <a:lstStyle/>
          <a:p>
            <a:pPr marL="16924" algn="ctr">
              <a:spcBef>
                <a:spcPts val="152"/>
              </a:spcBef>
            </a:pPr>
            <a:r>
              <a:rPr lang="en-US" sz="5400" dirty="0" smtClean="0"/>
              <a:t>106-topshiriq</a:t>
            </a:r>
            <a:endParaRPr lang="en-US" sz="54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39725" y="943730"/>
            <a:ext cx="115062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Inson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o‘zga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kishi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ayblariga</a:t>
            </a:r>
            <a:r>
              <a:rPr 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iqror</a:t>
            </a:r>
            <a:r>
              <a:rPr lang="en-US" sz="4000" b="1" dirty="0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bo‘lgach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ularni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solidFill>
                  <a:schemeClr val="accent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darhol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unutadi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Ammo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o‘zga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kishi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uning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ayblarini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yodida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saqlab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qoladi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1517650" y="3117454"/>
            <a:ext cx="3048000" cy="990599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oldida</a:t>
            </a:r>
            <a:r>
              <a:rPr lang="en-US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ятиугольник 8"/>
          <p:cNvSpPr/>
          <p:nvPr/>
        </p:nvSpPr>
        <p:spPr>
          <a:xfrm>
            <a:off x="256684" y="4442415"/>
            <a:ext cx="6705600" cy="898039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ayblariga</a:t>
            </a:r>
            <a:r>
              <a:rPr lang="en-US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iqror</a:t>
            </a:r>
            <a:r>
              <a:rPr lang="en-US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bo‘lgach</a:t>
            </a:r>
            <a:r>
              <a:rPr lang="en-US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ятиугольник 9"/>
          <p:cNvSpPr/>
          <p:nvPr/>
        </p:nvSpPr>
        <p:spPr>
          <a:xfrm>
            <a:off x="1060450" y="5693402"/>
            <a:ext cx="3962400" cy="990600"/>
          </a:xfrm>
          <a:prstGeom prst="homePlat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darhol</a:t>
            </a:r>
            <a:r>
              <a:rPr lang="en-US" sz="40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4000" b="1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797425" y="3175713"/>
            <a:ext cx="3505200" cy="99059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7540625" y="4342786"/>
            <a:ext cx="3997552" cy="99059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murakkab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5483225" y="5802850"/>
            <a:ext cx="3505200" cy="990599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sodda</a:t>
            </a:r>
            <a:r>
              <a:rPr lang="en-US" sz="40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5437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2185650" cy="1253014"/>
          </a:xfrm>
          <a:custGeom>
            <a:avLst/>
            <a:gdLst/>
            <a:ahLst/>
            <a:cxnLst/>
            <a:rect l="l" t="t" r="r" b="b"/>
            <a:pathLst>
              <a:path w="5650865" h="429259">
                <a:moveTo>
                  <a:pt x="5650710" y="0"/>
                </a:moveTo>
                <a:lnTo>
                  <a:pt x="0" y="0"/>
                </a:lnTo>
                <a:lnTo>
                  <a:pt x="0" y="428871"/>
                </a:lnTo>
                <a:lnTo>
                  <a:pt x="5650710" y="428871"/>
                </a:lnTo>
                <a:lnTo>
                  <a:pt x="5650710" y="0"/>
                </a:lnTo>
                <a:close/>
              </a:path>
            </a:pathLst>
          </a:custGeom>
          <a:solidFill>
            <a:srgbClr val="2365C7"/>
          </a:solidFill>
        </p:spPr>
        <p:txBody>
          <a:bodyPr wrap="square" lIns="0" tIns="0" rIns="0" bIns="0" rtlCol="0"/>
          <a:lstStyle/>
          <a:p>
            <a:pPr algn="ctr"/>
            <a:endParaRPr lang="en-US" sz="36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4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MUSTAQIL BAJARISH UCHUN TOPSHIRIQ:</a:t>
            </a:r>
            <a:endParaRPr lang="en-US" sz="4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95246" y="2366962"/>
            <a:ext cx="114341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ru-RU" sz="8107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43083" y="1581897"/>
            <a:ext cx="771823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107-topshiriq. «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Tarix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»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darsligidan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hol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ishtirok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etgan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3 ta gap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yozing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Ularning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tuzilishiga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ko‘ra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turini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qaysi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turkum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so‘zlari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bilan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ifodalanganligini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000" b="1" dirty="0" err="1">
                <a:latin typeface="Arial" panose="020B0604020202020204" pitchFamily="34" charset="0"/>
                <a:cs typeface="Arial" panose="020B0604020202020204" pitchFamily="34" charset="0"/>
              </a:rPr>
              <a:t>aniqlang</a:t>
            </a:r>
            <a:r>
              <a:rPr lang="en-US" sz="4000" b="1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u-RU" sz="40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3290" y="1561415"/>
            <a:ext cx="3352800" cy="3450161"/>
          </a:xfrm>
          <a:prstGeom prst="rect">
            <a:avLst/>
          </a:prstGeom>
        </p:spPr>
      </p:pic>
      <p:sp>
        <p:nvSpPr>
          <p:cNvPr id="7" name="7-конечная звезда 6"/>
          <p:cNvSpPr/>
          <p:nvPr/>
        </p:nvSpPr>
        <p:spPr>
          <a:xfrm>
            <a:off x="3306277" y="1717966"/>
            <a:ext cx="704850" cy="609601"/>
          </a:xfrm>
          <a:prstGeom prst="star7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00633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e1ed6d233add7425c236211876cf3028fe2956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5098</TotalTime>
  <Words>443</Words>
  <Application>Microsoft Office PowerPoint</Application>
  <PresentationFormat>Произвольный</PresentationFormat>
  <Paragraphs>131</Paragraphs>
  <Slides>18</Slides>
  <Notes>12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Open Sans Light</vt:lpstr>
      <vt:lpstr>Wingdings</vt:lpstr>
      <vt:lpstr>Office Theme</vt:lpstr>
      <vt:lpstr>1_Тема Office</vt:lpstr>
      <vt:lpstr>ONA TILI</vt:lpstr>
      <vt:lpstr>TAKRORLASH</vt:lpstr>
      <vt:lpstr>BOSH BO‘LAKLAR</vt:lpstr>
      <vt:lpstr>BOSH BO‘LAKLAR</vt:lpstr>
      <vt:lpstr>IKKINCHI DARAJALI BO‘LAKLAR</vt:lpstr>
      <vt:lpstr>ESDA SAQLANG!</vt:lpstr>
      <vt:lpstr>105-topshiriq</vt:lpstr>
      <vt:lpstr>105-topshiriq</vt:lpstr>
      <vt:lpstr>105-topshiriq</vt:lpstr>
      <vt:lpstr>105-topshiriq</vt:lpstr>
      <vt:lpstr>    HOL </vt:lpstr>
      <vt:lpstr>    HOLNING IFODALANISHI</vt:lpstr>
      <vt:lpstr>    Holning ifodalanishi</vt:lpstr>
      <vt:lpstr>106-topshiriq</vt:lpstr>
      <vt:lpstr>106-topshiriq</vt:lpstr>
      <vt:lpstr>106-topshiriq</vt:lpstr>
      <vt:lpstr>106-topshiriq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Ona tili</dc:title>
  <dc:creator>MAKTAB</dc:creator>
  <cp:lastModifiedBy>Sher</cp:lastModifiedBy>
  <cp:revision>493</cp:revision>
  <dcterms:created xsi:type="dcterms:W3CDTF">2020-04-13T08:06:06Z</dcterms:created>
  <dcterms:modified xsi:type="dcterms:W3CDTF">2020-12-21T17:29:24Z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LastSaved">
    <vt:filetime>2020-04-13T00:00:00Z</vt:filetime>
  </property>
</Properties>
</file>