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</p:sldMasterIdLst>
  <p:notesMasterIdLst>
    <p:notesMasterId r:id="rId16"/>
  </p:notesMasterIdLst>
  <p:sldIdLst>
    <p:sldId id="302" r:id="rId4"/>
    <p:sldId id="373" r:id="rId5"/>
    <p:sldId id="374" r:id="rId6"/>
    <p:sldId id="358" r:id="rId7"/>
    <p:sldId id="362" r:id="rId8"/>
    <p:sldId id="322" r:id="rId9"/>
    <p:sldId id="376" r:id="rId10"/>
    <p:sldId id="369" r:id="rId11"/>
    <p:sldId id="375" r:id="rId12"/>
    <p:sldId id="377" r:id="rId13"/>
    <p:sldId id="370" r:id="rId14"/>
    <p:sldId id="293" r:id="rId15"/>
  </p:sldIdLst>
  <p:sldSz cx="12185650" cy="7019925"/>
  <p:notesSz cx="5765800" cy="3244850"/>
  <p:custDataLst>
    <p:tags r:id="rId17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FFCCCC"/>
    <a:srgbClr val="FFFFCC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10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89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948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762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3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90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6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39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3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92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52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15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4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76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535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25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236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289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47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316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6901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11304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1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9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5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8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12/18/2020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528" y="2223790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SODDA GAP VA GAP BO‘LAKLARI YUZASIDAN TAHLIL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511526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532814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1026" name="Picture 2" descr="Storytelling Icon with Photo, Speech Bubbles, and person telling a brand -  advertising story Stock Vector Image &amp; Art - Alam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265" y="3621464"/>
            <a:ext cx="3810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822" y="3868193"/>
            <a:ext cx="2590800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44" y="1129254"/>
            <a:ext cx="10883446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fozillar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061" y="3257350"/>
            <a:ext cx="1225722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manfaati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qayg‘urib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unutmoqlik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o‘taketgan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pastkashlik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860" y="5491047"/>
            <a:ext cx="1203960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8997356">
            <a:off x="8024986" y="2061338"/>
            <a:ext cx="484632" cy="1456136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 rot="8998900">
            <a:off x="8918039" y="5087283"/>
            <a:ext cx="484632" cy="1494934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6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433" y="766762"/>
            <a:ext cx="12039600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bir-birlariga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o‘xshamaydilar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U ham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pirovard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mukammallik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8997356">
            <a:off x="5864161" y="4823688"/>
            <a:ext cx="484632" cy="1480035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025" y="4957762"/>
            <a:ext cx="2133600" cy="183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7509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6575" y="995362"/>
            <a:ext cx="84645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103-mashq.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Maqollardagi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olomon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qozi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boy, </a:t>
            </a:r>
            <a:r>
              <a:rPr lang="en-US" sz="4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</a:t>
            </a:r>
            <a:r>
              <a:rPr lang="en-US" sz="4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5" y="385545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8" y="1223962"/>
            <a:ext cx="207242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009"/>
            <a:ext cx="12185650" cy="107085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97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 GAP </a:t>
            </a:r>
            <a:endParaRPr lang="ru-RU" sz="53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14881" y="1253966"/>
            <a:ext cx="8355886" cy="1365915"/>
          </a:xfrm>
          <a:prstGeom prst="flowChartProcess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Bitta</a:t>
            </a:r>
            <a:r>
              <a:rPr kumimoji="0" lang="en-US" sz="39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shakllangan</a:t>
            </a:r>
            <a:r>
              <a:rPr kumimoji="0" lang="en-US" sz="39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kesimga</a:t>
            </a:r>
            <a:r>
              <a:rPr kumimoji="0" lang="en-US" sz="39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39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39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gaplardir</a:t>
            </a:r>
            <a:r>
              <a:rPr kumimoji="0" lang="en-US" sz="39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9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415924" y="2787367"/>
            <a:ext cx="11353799" cy="1639899"/>
          </a:xfrm>
          <a:prstGeom prst="doubleWave">
            <a:avLst>
              <a:gd name="adj1" fmla="val 6250"/>
              <a:gd name="adj2" fmla="val 99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Sodda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tarkibidagi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atrofida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398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birlashadi</a:t>
            </a:r>
            <a:r>
              <a:rPr kumimoji="0" lang="en-US" sz="4398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39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Блок-схема: данные 14"/>
          <p:cNvSpPr/>
          <p:nvPr/>
        </p:nvSpPr>
        <p:spPr>
          <a:xfrm>
            <a:off x="758825" y="4652962"/>
            <a:ext cx="10337086" cy="1966919"/>
          </a:xfrm>
          <a:prstGeom prst="flowChartInputOutp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grammatik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deb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ataladi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BOSH BO‘LAKLAR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9333" y="2636247"/>
            <a:ext cx="7827166" cy="7694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darajali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4306069" y="678718"/>
            <a:ext cx="484632" cy="1074234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6288112" y="633107"/>
            <a:ext cx="484632" cy="106127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600" y="4547274"/>
            <a:ext cx="3575511" cy="118441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9038" y="1226678"/>
            <a:ext cx="2616848" cy="103762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57765" y="1226678"/>
            <a:ext cx="2789244" cy="10376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2285092" y="375915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720600" y="3579942"/>
            <a:ext cx="484632" cy="862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8696760" y="346151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12401" y="4616396"/>
            <a:ext cx="3486482" cy="111895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To‘ldiruvchi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2044" y="4616396"/>
            <a:ext cx="2429728" cy="112966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 JAVOB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художника Кузыбаева &quot;Алишер Навои и султан Хусейн Байкаро&quot; | Art, Painting,  Traditio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1476034"/>
            <a:ext cx="4495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25" y="1476034"/>
            <a:ext cx="4343400" cy="411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7379" y="855151"/>
            <a:ext cx="10515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omondir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7379" y="2207934"/>
            <a:ext cx="103387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Noo‘rin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90" y="1486093"/>
            <a:ext cx="10515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090" y="2976694"/>
            <a:ext cx="104775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So‘zingni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qayg‘u-alam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kelmaydi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7379" y="4219158"/>
            <a:ext cx="112688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toifadin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guzir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yo‘qdir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birinchisi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boamal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sohibra’y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munshiyi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rostnavis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инус 2"/>
          <p:cNvSpPr/>
          <p:nvPr/>
        </p:nvSpPr>
        <p:spPr>
          <a:xfrm>
            <a:off x="-384175" y="2519494"/>
            <a:ext cx="11887199" cy="9144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1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55" y="842962"/>
            <a:ext cx="12039600" cy="551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“Agar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saltanat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bersa-yu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donishmandlik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hukumatsiz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deyavering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boshqaruvchi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hukmdor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mavqeyini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butkul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halokatga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586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586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020000"/>
              </p:ext>
            </p:extLst>
          </p:nvPr>
        </p:nvGraphicFramePr>
        <p:xfrm>
          <a:off x="1673225" y="1300162"/>
          <a:ext cx="9118424" cy="51436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63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</a:t>
                      </a:r>
                      <a:r>
                        <a:rPr lang="en-US" sz="4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4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yozadi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usulidir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etsa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qoldi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tutadi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bajarolmaydilar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2" descr="Online Education Icon of Flat style - Available in SVG, PNG, EPS, AI &amp; Icon  fo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832" y="-3333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825" y="842962"/>
            <a:ext cx="12039600" cy="5806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Xushomadni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yo‘qotishga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hukmdor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nafrat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uyg‘otib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tabiblar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deydilarki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hastalik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mushkul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6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586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586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652436"/>
              </p:ext>
            </p:extLst>
          </p:nvPr>
        </p:nvGraphicFramePr>
        <p:xfrm>
          <a:off x="1673225" y="1300162"/>
          <a:ext cx="9118424" cy="51436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63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hukmdor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tabiblar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kimlar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xastalik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illat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dori-darmon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768"/>
            <a:ext cx="214597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0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2992</TotalTime>
  <Words>336</Words>
  <Application>Microsoft Office PowerPoint</Application>
  <PresentationFormat>Произвольный</PresentationFormat>
  <Paragraphs>61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Тема Office</vt:lpstr>
      <vt:lpstr>1_Тема Office</vt:lpstr>
      <vt:lpstr>ONA TILI</vt:lpstr>
      <vt:lpstr>SODDA GAP </vt:lpstr>
      <vt:lpstr>BOSH BO‘LAKLAR</vt:lpstr>
      <vt:lpstr>Презентация PowerPoint</vt:lpstr>
      <vt:lpstr>Презентация PowerPoint</vt:lpstr>
      <vt:lpstr>Презентация PowerPoint</vt:lpstr>
      <vt:lpstr>TAHLIL</vt:lpstr>
      <vt:lpstr>Презентация PowerPoint</vt:lpstr>
      <vt:lpstr>TAHLIL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307</cp:revision>
  <dcterms:created xsi:type="dcterms:W3CDTF">2020-04-13T08:06:06Z</dcterms:created>
  <dcterms:modified xsi:type="dcterms:W3CDTF">2020-12-18T17:41:18Z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