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8" r:id="rId3"/>
  </p:sldMasterIdLst>
  <p:notesMasterIdLst>
    <p:notesMasterId r:id="rId16"/>
  </p:notesMasterIdLst>
  <p:sldIdLst>
    <p:sldId id="302" r:id="rId4"/>
    <p:sldId id="373" r:id="rId5"/>
    <p:sldId id="374" r:id="rId6"/>
    <p:sldId id="358" r:id="rId7"/>
    <p:sldId id="362" r:id="rId8"/>
    <p:sldId id="322" r:id="rId9"/>
    <p:sldId id="376" r:id="rId10"/>
    <p:sldId id="369" r:id="rId11"/>
    <p:sldId id="375" r:id="rId12"/>
    <p:sldId id="377" r:id="rId13"/>
    <p:sldId id="370" r:id="rId14"/>
    <p:sldId id="293" r:id="rId15"/>
  </p:sldIdLst>
  <p:sldSz cx="12185650" cy="7019925"/>
  <p:notesSz cx="5765800" cy="3244850"/>
  <p:custDataLst>
    <p:tags r:id="rId17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96"/>
    <a:srgbClr val="FFCCCC"/>
    <a:srgbClr val="FFFFCC"/>
    <a:srgbClr val="5399B9"/>
    <a:srgbClr val="DBCFF1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074" y="108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6896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9651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3948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762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351" y="373747"/>
            <a:ext cx="10510123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351" y="1720857"/>
            <a:ext cx="5155101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351" y="2564223"/>
            <a:ext cx="5155101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68986" y="1720857"/>
            <a:ext cx="5180488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8986" y="2564223"/>
            <a:ext cx="5180488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73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990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966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0489" y="1010740"/>
            <a:ext cx="6168985" cy="4988697"/>
          </a:xfrm>
        </p:spPr>
        <p:txBody>
          <a:bodyPr/>
          <a:lstStyle>
            <a:lvl1pPr>
              <a:defRPr sz="3198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21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0489" y="1010740"/>
            <a:ext cx="6168985" cy="4988697"/>
          </a:xfrm>
        </p:spPr>
        <p:txBody>
          <a:bodyPr/>
          <a:lstStyle>
            <a:lvl1pPr marL="0" indent="0">
              <a:buNone/>
              <a:defRPr sz="3198"/>
            </a:lvl1pPr>
            <a:lvl2pPr marL="456971" indent="0">
              <a:buNone/>
              <a:defRPr sz="2799"/>
            </a:lvl2pPr>
            <a:lvl3pPr marL="913943" indent="0">
              <a:buNone/>
              <a:defRPr sz="2399"/>
            </a:lvl3pPr>
            <a:lvl4pPr marL="1370914" indent="0">
              <a:buNone/>
              <a:defRPr sz="1999"/>
            </a:lvl4pPr>
            <a:lvl5pPr marL="1827886" indent="0">
              <a:buNone/>
              <a:defRPr sz="1999"/>
            </a:lvl5pPr>
            <a:lvl6pPr marL="2284857" indent="0">
              <a:buNone/>
              <a:defRPr sz="1999"/>
            </a:lvl6pPr>
            <a:lvl7pPr marL="2741828" indent="0">
              <a:buNone/>
              <a:defRPr sz="1999"/>
            </a:lvl7pPr>
            <a:lvl8pPr marL="3198800" indent="0">
              <a:buNone/>
              <a:defRPr sz="1999"/>
            </a:lvl8pPr>
            <a:lvl9pPr marL="3655771" indent="0">
              <a:buNone/>
              <a:defRPr sz="199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139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73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0356" y="373746"/>
            <a:ext cx="2627531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7763" y="373746"/>
            <a:ext cx="7730272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792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206" y="1148864"/>
            <a:ext cx="9139238" cy="2443974"/>
          </a:xfrm>
        </p:spPr>
        <p:txBody>
          <a:bodyPr anchor="b"/>
          <a:lstStyle>
            <a:lvl1pPr algn="ctr">
              <a:defRPr sz="556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206" y="3687085"/>
            <a:ext cx="9139238" cy="1694857"/>
          </a:xfrm>
        </p:spPr>
        <p:txBody>
          <a:bodyPr/>
          <a:lstStyle>
            <a:lvl1pPr marL="0" indent="0" algn="ctr">
              <a:buNone/>
              <a:defRPr sz="2225"/>
            </a:lvl1pPr>
            <a:lvl2pPr marL="424072" indent="0" algn="ctr">
              <a:buNone/>
              <a:defRPr sz="1855"/>
            </a:lvl2pPr>
            <a:lvl3pPr marL="848145" indent="0" algn="ctr">
              <a:buNone/>
              <a:defRPr sz="1670"/>
            </a:lvl3pPr>
            <a:lvl4pPr marL="1272217" indent="0" algn="ctr">
              <a:buNone/>
              <a:defRPr sz="1485"/>
            </a:lvl4pPr>
            <a:lvl5pPr marL="1696291" indent="0" algn="ctr">
              <a:buNone/>
              <a:defRPr sz="1485"/>
            </a:lvl5pPr>
            <a:lvl6pPr marL="2120362" indent="0" algn="ctr">
              <a:buNone/>
              <a:defRPr sz="1485"/>
            </a:lvl6pPr>
            <a:lvl7pPr marL="2544436" indent="0" algn="ctr">
              <a:buNone/>
              <a:defRPr sz="1485"/>
            </a:lvl7pPr>
            <a:lvl8pPr marL="2968508" indent="0" algn="ctr">
              <a:buNone/>
              <a:defRPr sz="1485"/>
            </a:lvl8pPr>
            <a:lvl9pPr marL="3392581" indent="0" algn="ctr">
              <a:buNone/>
              <a:defRPr sz="1485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7522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9159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416" y="1750108"/>
            <a:ext cx="10510123" cy="2920094"/>
          </a:xfrm>
        </p:spPr>
        <p:txBody>
          <a:bodyPr anchor="b"/>
          <a:lstStyle>
            <a:lvl1pPr>
              <a:defRPr sz="556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416" y="4697826"/>
            <a:ext cx="10510123" cy="1535608"/>
          </a:xfrm>
        </p:spPr>
        <p:txBody>
          <a:bodyPr/>
          <a:lstStyle>
            <a:lvl1pPr marL="0" indent="0">
              <a:buNone/>
              <a:defRPr sz="2225">
                <a:solidFill>
                  <a:schemeClr val="tx1">
                    <a:tint val="75000"/>
                  </a:schemeClr>
                </a:solidFill>
              </a:defRPr>
            </a:lvl1pPr>
            <a:lvl2pPr marL="424072" indent="0">
              <a:buNone/>
              <a:defRPr sz="1855">
                <a:solidFill>
                  <a:schemeClr val="tx1">
                    <a:tint val="75000"/>
                  </a:schemeClr>
                </a:solidFill>
              </a:defRPr>
            </a:lvl2pPr>
            <a:lvl3pPr marL="848145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3pPr>
            <a:lvl4pPr marL="1272217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4pPr>
            <a:lvl5pPr marL="1696291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5pPr>
            <a:lvl6pPr marL="2120362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6pPr>
            <a:lvl7pPr marL="2544436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7pPr>
            <a:lvl8pPr marL="2968508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8pPr>
            <a:lvl9pPr marL="3392581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54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764" y="1868730"/>
            <a:ext cx="5178901" cy="44540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8987" y="1868730"/>
            <a:ext cx="5178901" cy="44540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4760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373746"/>
            <a:ext cx="10510123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351" y="1720858"/>
            <a:ext cx="5155102" cy="843365"/>
          </a:xfrm>
        </p:spPr>
        <p:txBody>
          <a:bodyPr anchor="b"/>
          <a:lstStyle>
            <a:lvl1pPr marL="0" indent="0">
              <a:buNone/>
              <a:defRPr sz="2225" b="1"/>
            </a:lvl1pPr>
            <a:lvl2pPr marL="424072" indent="0">
              <a:buNone/>
              <a:defRPr sz="1855" b="1"/>
            </a:lvl2pPr>
            <a:lvl3pPr marL="848145" indent="0">
              <a:buNone/>
              <a:defRPr sz="1670" b="1"/>
            </a:lvl3pPr>
            <a:lvl4pPr marL="1272217" indent="0">
              <a:buNone/>
              <a:defRPr sz="1485" b="1"/>
            </a:lvl4pPr>
            <a:lvl5pPr marL="1696291" indent="0">
              <a:buNone/>
              <a:defRPr sz="1485" b="1"/>
            </a:lvl5pPr>
            <a:lvl6pPr marL="2120362" indent="0">
              <a:buNone/>
              <a:defRPr sz="1485" b="1"/>
            </a:lvl6pPr>
            <a:lvl7pPr marL="2544436" indent="0">
              <a:buNone/>
              <a:defRPr sz="1485" b="1"/>
            </a:lvl7pPr>
            <a:lvl8pPr marL="2968508" indent="0">
              <a:buNone/>
              <a:defRPr sz="1485" b="1"/>
            </a:lvl8pPr>
            <a:lvl9pPr marL="3392581" indent="0">
              <a:buNone/>
              <a:defRPr sz="148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351" y="2564224"/>
            <a:ext cx="515510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8986" y="1720858"/>
            <a:ext cx="5180488" cy="843365"/>
          </a:xfrm>
        </p:spPr>
        <p:txBody>
          <a:bodyPr anchor="b"/>
          <a:lstStyle>
            <a:lvl1pPr marL="0" indent="0">
              <a:buNone/>
              <a:defRPr sz="2225" b="1"/>
            </a:lvl1pPr>
            <a:lvl2pPr marL="424072" indent="0">
              <a:buNone/>
              <a:defRPr sz="1855" b="1"/>
            </a:lvl2pPr>
            <a:lvl3pPr marL="848145" indent="0">
              <a:buNone/>
              <a:defRPr sz="1670" b="1"/>
            </a:lvl3pPr>
            <a:lvl4pPr marL="1272217" indent="0">
              <a:buNone/>
              <a:defRPr sz="1485" b="1"/>
            </a:lvl4pPr>
            <a:lvl5pPr marL="1696291" indent="0">
              <a:buNone/>
              <a:defRPr sz="1485" b="1"/>
            </a:lvl5pPr>
            <a:lvl6pPr marL="2120362" indent="0">
              <a:buNone/>
              <a:defRPr sz="1485" b="1"/>
            </a:lvl6pPr>
            <a:lvl7pPr marL="2544436" indent="0">
              <a:buNone/>
              <a:defRPr sz="1485" b="1"/>
            </a:lvl7pPr>
            <a:lvl8pPr marL="2968508" indent="0">
              <a:buNone/>
              <a:defRPr sz="1485" b="1"/>
            </a:lvl8pPr>
            <a:lvl9pPr marL="3392581" indent="0">
              <a:buNone/>
              <a:defRPr sz="148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8986" y="2564224"/>
            <a:ext cx="5180488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5351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2583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2366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2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489" y="1010741"/>
            <a:ext cx="6168985" cy="4988696"/>
          </a:xfrm>
        </p:spPr>
        <p:txBody>
          <a:bodyPr/>
          <a:lstStyle>
            <a:lvl1pPr>
              <a:defRPr sz="2968"/>
            </a:lvl1pPr>
            <a:lvl2pPr>
              <a:defRPr sz="2597"/>
            </a:lvl2pPr>
            <a:lvl3pPr>
              <a:defRPr sz="2225"/>
            </a:lvl3pPr>
            <a:lvl4pPr>
              <a:defRPr sz="1855"/>
            </a:lvl4pPr>
            <a:lvl5pPr>
              <a:defRPr sz="1855"/>
            </a:lvl5pPr>
            <a:lvl6pPr>
              <a:defRPr sz="1855"/>
            </a:lvl6pPr>
            <a:lvl7pPr>
              <a:defRPr sz="1855"/>
            </a:lvl7pPr>
            <a:lvl8pPr>
              <a:defRPr sz="1855"/>
            </a:lvl8pPr>
            <a:lvl9pPr>
              <a:defRPr sz="185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8"/>
            <a:ext cx="3930189" cy="3901584"/>
          </a:xfrm>
        </p:spPr>
        <p:txBody>
          <a:bodyPr/>
          <a:lstStyle>
            <a:lvl1pPr marL="0" indent="0">
              <a:buNone/>
              <a:defRPr sz="1485"/>
            </a:lvl1pPr>
            <a:lvl2pPr marL="424072" indent="0">
              <a:buNone/>
              <a:defRPr sz="1298"/>
            </a:lvl2pPr>
            <a:lvl3pPr marL="848145" indent="0">
              <a:buNone/>
              <a:defRPr sz="1113"/>
            </a:lvl3pPr>
            <a:lvl4pPr marL="1272217" indent="0">
              <a:buNone/>
              <a:defRPr sz="927"/>
            </a:lvl4pPr>
            <a:lvl5pPr marL="1696291" indent="0">
              <a:buNone/>
              <a:defRPr sz="927"/>
            </a:lvl5pPr>
            <a:lvl6pPr marL="2120362" indent="0">
              <a:buNone/>
              <a:defRPr sz="927"/>
            </a:lvl6pPr>
            <a:lvl7pPr marL="2544436" indent="0">
              <a:buNone/>
              <a:defRPr sz="927"/>
            </a:lvl7pPr>
            <a:lvl8pPr marL="2968508" indent="0">
              <a:buNone/>
              <a:defRPr sz="927"/>
            </a:lvl8pPr>
            <a:lvl9pPr marL="3392581" indent="0">
              <a:buNone/>
              <a:defRPr sz="9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7289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2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0489" y="1010741"/>
            <a:ext cx="6168985" cy="4988696"/>
          </a:xfrm>
        </p:spPr>
        <p:txBody>
          <a:bodyPr anchor="t"/>
          <a:lstStyle>
            <a:lvl1pPr marL="0" indent="0">
              <a:buNone/>
              <a:defRPr sz="2968"/>
            </a:lvl1pPr>
            <a:lvl2pPr marL="424072" indent="0">
              <a:buNone/>
              <a:defRPr sz="2597"/>
            </a:lvl2pPr>
            <a:lvl3pPr marL="848145" indent="0">
              <a:buNone/>
              <a:defRPr sz="2225"/>
            </a:lvl3pPr>
            <a:lvl4pPr marL="1272217" indent="0">
              <a:buNone/>
              <a:defRPr sz="1855"/>
            </a:lvl4pPr>
            <a:lvl5pPr marL="1696291" indent="0">
              <a:buNone/>
              <a:defRPr sz="1855"/>
            </a:lvl5pPr>
            <a:lvl6pPr marL="2120362" indent="0">
              <a:buNone/>
              <a:defRPr sz="1855"/>
            </a:lvl6pPr>
            <a:lvl7pPr marL="2544436" indent="0">
              <a:buNone/>
              <a:defRPr sz="1855"/>
            </a:lvl7pPr>
            <a:lvl8pPr marL="2968508" indent="0">
              <a:buNone/>
              <a:defRPr sz="1855"/>
            </a:lvl8pPr>
            <a:lvl9pPr marL="3392581" indent="0">
              <a:buNone/>
              <a:defRPr sz="185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8"/>
            <a:ext cx="3930189" cy="3901584"/>
          </a:xfrm>
        </p:spPr>
        <p:txBody>
          <a:bodyPr/>
          <a:lstStyle>
            <a:lvl1pPr marL="0" indent="0">
              <a:buNone/>
              <a:defRPr sz="1485"/>
            </a:lvl1pPr>
            <a:lvl2pPr marL="424072" indent="0">
              <a:buNone/>
              <a:defRPr sz="1298"/>
            </a:lvl2pPr>
            <a:lvl3pPr marL="848145" indent="0">
              <a:buNone/>
              <a:defRPr sz="1113"/>
            </a:lvl3pPr>
            <a:lvl4pPr marL="1272217" indent="0">
              <a:buNone/>
              <a:defRPr sz="927"/>
            </a:lvl4pPr>
            <a:lvl5pPr marL="1696291" indent="0">
              <a:buNone/>
              <a:defRPr sz="927"/>
            </a:lvl5pPr>
            <a:lvl6pPr marL="2120362" indent="0">
              <a:buNone/>
              <a:defRPr sz="927"/>
            </a:lvl6pPr>
            <a:lvl7pPr marL="2544436" indent="0">
              <a:buNone/>
              <a:defRPr sz="927"/>
            </a:lvl7pPr>
            <a:lvl8pPr marL="2968508" indent="0">
              <a:buNone/>
              <a:defRPr sz="927"/>
            </a:lvl8pPr>
            <a:lvl9pPr marL="3392581" indent="0">
              <a:buNone/>
              <a:defRPr sz="9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3475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3165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0356" y="373747"/>
            <a:ext cx="2627531" cy="59490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765" y="373747"/>
            <a:ext cx="7730272" cy="59490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6901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4">
            <a:extLst>
              <a:ext uri="{FF2B5EF4-FFF2-40B4-BE49-F238E27FC236}">
                <a16:creationId xmlns:a16="http://schemas.microsoft.com/office/drawing/2014/main" id="{9B5AFF89-3325-4992-B560-90C1644A74C9}"/>
              </a:ext>
            </a:extLst>
          </p:cNvPr>
          <p:cNvSpPr/>
          <p:nvPr userDrawn="1"/>
        </p:nvSpPr>
        <p:spPr>
          <a:xfrm>
            <a:off x="0" y="0"/>
            <a:ext cx="12185650" cy="647093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43" tIns="34271" rIns="68543" bIns="34271" rtlCol="0" anchor="ctr">
            <a:norm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113049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206" y="1148863"/>
            <a:ext cx="9139238" cy="2443974"/>
          </a:xfrm>
        </p:spPr>
        <p:txBody>
          <a:bodyPr anchor="b"/>
          <a:lstStyle>
            <a:lvl1pPr algn="ctr"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206" y="3687086"/>
            <a:ext cx="9139238" cy="1694856"/>
          </a:xfrm>
        </p:spPr>
        <p:txBody>
          <a:bodyPr/>
          <a:lstStyle>
            <a:lvl1pPr marL="0" indent="0" algn="ctr">
              <a:buNone/>
              <a:defRPr sz="2399"/>
            </a:lvl1pPr>
            <a:lvl2pPr marL="456971" indent="0" algn="ctr">
              <a:buNone/>
              <a:defRPr sz="1999"/>
            </a:lvl2pPr>
            <a:lvl3pPr marL="913943" indent="0" algn="ctr">
              <a:buNone/>
              <a:defRPr sz="1799"/>
            </a:lvl3pPr>
            <a:lvl4pPr marL="1370914" indent="0" algn="ctr">
              <a:buNone/>
              <a:defRPr sz="1599"/>
            </a:lvl4pPr>
            <a:lvl5pPr marL="1827886" indent="0" algn="ctr">
              <a:buNone/>
              <a:defRPr sz="1599"/>
            </a:lvl5pPr>
            <a:lvl6pPr marL="2284857" indent="0" algn="ctr">
              <a:buNone/>
              <a:defRPr sz="1599"/>
            </a:lvl6pPr>
            <a:lvl7pPr marL="2741828" indent="0" algn="ctr">
              <a:buNone/>
              <a:defRPr sz="1599"/>
            </a:lvl7pPr>
            <a:lvl8pPr marL="3198800" indent="0" algn="ctr">
              <a:buNone/>
              <a:defRPr sz="1599"/>
            </a:lvl8pPr>
            <a:lvl9pPr marL="3655771" indent="0" algn="ctr">
              <a:buNone/>
              <a:defRPr sz="1599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40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31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417" y="1750107"/>
            <a:ext cx="10510123" cy="2920093"/>
          </a:xfrm>
        </p:spPr>
        <p:txBody>
          <a:bodyPr anchor="b"/>
          <a:lstStyle>
            <a:lvl1pPr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417" y="4697826"/>
            <a:ext cx="10510123" cy="1535608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6971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94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91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88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857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82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80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77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39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7764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68985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45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7764" y="373747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7764" y="1868730"/>
            <a:ext cx="10510123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7764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6497" y="6506431"/>
            <a:ext cx="411265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08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3943" rtl="0" eaLnBrk="1" latinLnBrk="0" hangingPunct="1">
        <a:lnSpc>
          <a:spcPct val="90000"/>
        </a:lnSpc>
        <a:spcBef>
          <a:spcPct val="0"/>
        </a:spcBef>
        <a:buNone/>
        <a:defRPr sz="43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86" indent="-228486" algn="l" defTabSz="913943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4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429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400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371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343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314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286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2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943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914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886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857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828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880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57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764" y="373746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764" y="1868730"/>
            <a:ext cx="10510123" cy="4454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764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35900"/>
              <a:t>12/18/2020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6497" y="6506431"/>
            <a:ext cx="411265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35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2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848145" rtl="0" eaLnBrk="1" latinLnBrk="0" hangingPunct="1">
        <a:lnSpc>
          <a:spcPct val="90000"/>
        </a:lnSpc>
        <a:spcBef>
          <a:spcPct val="0"/>
        </a:spcBef>
        <a:buNone/>
        <a:defRPr sz="4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2037" indent="-212037" algn="l" defTabSz="848145" rtl="0" eaLnBrk="1" latinLnBrk="0" hangingPunct="1">
        <a:lnSpc>
          <a:spcPct val="90000"/>
        </a:lnSpc>
        <a:spcBef>
          <a:spcPts val="927"/>
        </a:spcBef>
        <a:buFont typeface="Arial" panose="020B0604020202020204" pitchFamily="34" charset="0"/>
        <a:buChar char="•"/>
        <a:defRPr sz="2597" kern="1200">
          <a:solidFill>
            <a:schemeClr val="tx1"/>
          </a:solidFill>
          <a:latin typeface="+mn-lt"/>
          <a:ea typeface="+mn-ea"/>
          <a:cs typeface="+mn-cs"/>
        </a:defRPr>
      </a:lvl1pPr>
      <a:lvl2pPr marL="636109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2225" kern="1200">
          <a:solidFill>
            <a:schemeClr val="tx1"/>
          </a:solidFill>
          <a:latin typeface="+mn-lt"/>
          <a:ea typeface="+mn-ea"/>
          <a:cs typeface="+mn-cs"/>
        </a:defRPr>
      </a:lvl2pPr>
      <a:lvl3pPr marL="1060182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855" kern="1200">
          <a:solidFill>
            <a:schemeClr val="tx1"/>
          </a:solidFill>
          <a:latin typeface="+mn-lt"/>
          <a:ea typeface="+mn-ea"/>
          <a:cs typeface="+mn-cs"/>
        </a:defRPr>
      </a:lvl3pPr>
      <a:lvl4pPr marL="1484254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908327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332399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756472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3180544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604618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1pPr>
      <a:lvl2pPr marL="424072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848145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3pPr>
      <a:lvl4pPr marL="1272217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696291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120362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544436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2968508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392581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185650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9402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89754" y="311807"/>
            <a:ext cx="1792457" cy="1218565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802506" y="592951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8</a:t>
            </a:r>
            <a:r>
              <a:rPr lang="en-US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1356528" y="2223790"/>
            <a:ext cx="109467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SODDA GAP VA GAP BO‘LAKLARI YUZASIDAN TAHLIL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609283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539616" y="2062955"/>
            <a:ext cx="511526" cy="2115146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18328" y="4435256"/>
            <a:ext cx="532814" cy="2115146"/>
          </a:xfrm>
          <a:prstGeom prst="round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826" y="67291"/>
            <a:ext cx="1464712" cy="1571287"/>
          </a:xfrm>
          <a:prstGeom prst="rect">
            <a:avLst/>
          </a:prstGeom>
        </p:spPr>
      </p:pic>
      <p:pic>
        <p:nvPicPr>
          <p:cNvPr id="1026" name="Picture 2" descr="Storytelling Icon with Photo, Speech Bubbles, and person telling a brand -  advertising story Stock Vector Image &amp; Art - Alam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265" y="3621464"/>
            <a:ext cx="38100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29822" y="3868193"/>
            <a:ext cx="2590800" cy="240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1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121-mashq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544" y="1129254"/>
            <a:ext cx="10883446" cy="1998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fozillar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adiblar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tanasidagi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061" y="3257350"/>
            <a:ext cx="12257224" cy="3013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shaxsiy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manfaati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qayg‘urib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unutmoqlik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o‘taketgan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pastkashlik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6860" y="5491047"/>
            <a:ext cx="1203960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 rot="8997356">
            <a:off x="8024986" y="2061338"/>
            <a:ext cx="484632" cy="1456136"/>
          </a:xfrm>
          <a:prstGeom prst="downArrow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вниз 2"/>
          <p:cNvSpPr/>
          <p:nvPr/>
        </p:nvSpPr>
        <p:spPr>
          <a:xfrm rot="8998900">
            <a:off x="8918039" y="5087283"/>
            <a:ext cx="484632" cy="1494934"/>
          </a:xfrm>
          <a:prstGeom prst="downArrow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26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1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121-mashq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7433" y="766762"/>
            <a:ext cx="12039600" cy="4029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zotiga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mansub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bir-birlariga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o‘xshamaydilar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U ham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barchaning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pirovard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maqsadi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mukammallik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 rot="8997356">
            <a:off x="5864161" y="4823688"/>
            <a:ext cx="484632" cy="1480035"/>
          </a:xfrm>
          <a:prstGeom prst="downArrow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8025" y="4957762"/>
            <a:ext cx="2133600" cy="183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01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768"/>
            <a:ext cx="12185650" cy="75099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6575" y="995362"/>
            <a:ext cx="846457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103-mashq.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Maqollardagi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bo‘sh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o‘rinlarni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tanlab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bog‘, </a:t>
            </a:r>
            <a:r>
              <a:rPr lang="en-US" sz="48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haqiqat</a:t>
            </a:r>
            <a:r>
              <a:rPr lang="en-US" sz="4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adolat</a:t>
            </a:r>
            <a:r>
              <a:rPr lang="en-US" sz="4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tog‘, </a:t>
            </a:r>
            <a:r>
              <a:rPr lang="en-US" sz="48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4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olomon</a:t>
            </a:r>
            <a:r>
              <a:rPr lang="en-US" sz="4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4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buta</a:t>
            </a:r>
            <a:r>
              <a:rPr lang="en-US" sz="4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qozi</a:t>
            </a:r>
            <a:r>
              <a:rPr lang="en-US" sz="4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boy, </a:t>
            </a:r>
            <a:r>
              <a:rPr lang="en-US" sz="48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odil</a:t>
            </a:r>
            <a:r>
              <a:rPr lang="en-US" sz="48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Shopping list - Free education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625" y="385545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tory - Free education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28" y="1223962"/>
            <a:ext cx="2072422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79009"/>
            <a:ext cx="12185650" cy="107085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97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 GAP </a:t>
            </a:r>
            <a:endParaRPr lang="ru-RU" sz="5397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914881" y="1253966"/>
            <a:ext cx="8355886" cy="1365915"/>
          </a:xfrm>
          <a:prstGeom prst="flowChartProcess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3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Bitta</a:t>
            </a:r>
            <a:r>
              <a:rPr kumimoji="0" lang="en-US" sz="39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shakllangan</a:t>
            </a:r>
            <a:r>
              <a:rPr kumimoji="0" lang="en-US" sz="39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kesimga</a:t>
            </a:r>
            <a:r>
              <a:rPr kumimoji="0" lang="en-US" sz="39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ega</a:t>
            </a:r>
            <a:r>
              <a:rPr kumimoji="0" lang="en-US" sz="39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bo‘lgan</a:t>
            </a:r>
            <a:r>
              <a:rPr kumimoji="0" lang="en-US" sz="39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gaplardir</a:t>
            </a:r>
            <a:r>
              <a:rPr kumimoji="0" lang="en-US" sz="39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9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Двойная волна 13"/>
          <p:cNvSpPr/>
          <p:nvPr/>
        </p:nvSpPr>
        <p:spPr>
          <a:xfrm>
            <a:off x="415924" y="2787367"/>
            <a:ext cx="11353799" cy="1639899"/>
          </a:xfrm>
          <a:prstGeom prst="doubleWave">
            <a:avLst>
              <a:gd name="adj1" fmla="val 6250"/>
              <a:gd name="adj2" fmla="val 99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3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Sodda</a:t>
            </a:r>
            <a:r>
              <a:rPr kumimoji="0" lang="en-US" sz="43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gap </a:t>
            </a:r>
            <a:r>
              <a:rPr kumimoji="0" lang="en-US" sz="43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tarkibidagi</a:t>
            </a:r>
            <a:r>
              <a:rPr kumimoji="0" lang="en-US" sz="43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3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barcha</a:t>
            </a:r>
            <a:r>
              <a:rPr kumimoji="0" lang="en-US" sz="43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3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bo‘laklar</a:t>
            </a:r>
            <a:r>
              <a:rPr kumimoji="0" lang="en-US" sz="43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3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</a:t>
            </a:r>
            <a:r>
              <a:rPr kumimoji="0" lang="en-US" sz="43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3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kesim</a:t>
            </a:r>
            <a:r>
              <a:rPr kumimoji="0" lang="en-US" sz="43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3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atrofida</a:t>
            </a:r>
            <a:r>
              <a:rPr kumimoji="0" lang="en-US" sz="43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398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birlashadi</a:t>
            </a:r>
            <a:r>
              <a:rPr kumimoji="0" lang="en-US" sz="4398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3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Блок-схема: данные 14"/>
          <p:cNvSpPr/>
          <p:nvPr/>
        </p:nvSpPr>
        <p:spPr>
          <a:xfrm>
            <a:off x="758825" y="4652962"/>
            <a:ext cx="10337086" cy="1966919"/>
          </a:xfrm>
          <a:prstGeom prst="flowChartInputOutp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3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Shuning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uchun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grammatik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asosga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deb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ataladi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96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204065" cy="8829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8415" y="-79385"/>
            <a:ext cx="12154958" cy="696760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400" dirty="0" smtClean="0"/>
              <a:t>BOSH BO‘LAKLAR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49333" y="2636247"/>
            <a:ext cx="7827166" cy="76944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36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Ikkinchi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darajali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bo‘laklar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2168866">
            <a:off x="4306069" y="678718"/>
            <a:ext cx="484632" cy="1074234"/>
          </a:xfrm>
          <a:prstGeom prst="downArrow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Стрелка вниз 10"/>
          <p:cNvSpPr/>
          <p:nvPr/>
        </p:nvSpPr>
        <p:spPr>
          <a:xfrm rot="18945853">
            <a:off x="6288112" y="633107"/>
            <a:ext cx="484632" cy="1061279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2600" y="4547274"/>
            <a:ext cx="3575511" cy="118441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Aniqlovchi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19038" y="1226678"/>
            <a:ext cx="2616848" cy="1037629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Ega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57765" y="1226678"/>
            <a:ext cx="2789244" cy="103762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Kesim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7054218">
            <a:off x="2285092" y="375915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5720600" y="3579942"/>
            <a:ext cx="484632" cy="862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9392599">
            <a:off x="8696760" y="346151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512401" y="4616396"/>
            <a:ext cx="3486482" cy="111895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To‘ldiruvchi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452044" y="4616396"/>
            <a:ext cx="2429728" cy="112966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54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OQILONA JAVOB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художника Кузыбаева &quot;Алишер Навои и султан Хусейн Байкаро&quot; | Art, Painting,  Tradition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425" y="1476034"/>
            <a:ext cx="44958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625" y="1476034"/>
            <a:ext cx="4343400" cy="411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00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20-mashq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7379" y="855151"/>
            <a:ext cx="10515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Tilingni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avayla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omondir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7379" y="2207934"/>
            <a:ext cx="103387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Noo‘rin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balo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keltirar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5090" y="1486093"/>
            <a:ext cx="10515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Aytilgan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5090" y="2976694"/>
            <a:ext cx="104775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So‘zingni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qayg‘u-alam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kelmaydi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7379" y="4219158"/>
            <a:ext cx="1126887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Podsho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toifadin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guzir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yo‘qdir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birinchisi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boamal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ikkinchisi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vaziri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sohibra’y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uchinchisi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munshiyi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rostnavis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Минус 2"/>
          <p:cNvSpPr/>
          <p:nvPr/>
        </p:nvSpPr>
        <p:spPr>
          <a:xfrm>
            <a:off x="-384175" y="2519494"/>
            <a:ext cx="11887199" cy="914400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410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1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101-topshiriq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3355" y="842962"/>
            <a:ext cx="12039600" cy="5518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Farobiy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“Agar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saltanat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talabga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bersa-yu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ammo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donishmandlik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etsa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hukumatsiz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deyavering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boshqaruvchi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hukmdor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mavqeyini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butkul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yo‘qotadi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halokatga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03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5649" cy="1096709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586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586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020000"/>
              </p:ext>
            </p:extLst>
          </p:nvPr>
        </p:nvGraphicFramePr>
        <p:xfrm>
          <a:off x="1673225" y="1300162"/>
          <a:ext cx="9118424" cy="514368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637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0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728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Fe’l</a:t>
                      </a:r>
                      <a:r>
                        <a:rPr lang="en-US" sz="4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8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kesim</a:t>
                      </a:r>
                      <a:endParaRPr lang="ru-RU" sz="48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r>
                        <a:rPr lang="en-US" sz="4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8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kesim</a:t>
                      </a:r>
                      <a:endParaRPr lang="ru-RU" sz="48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80"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yozadi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usulidir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280"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tark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etsa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80"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qoldi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7280"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yuz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tutadi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280"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bajarolmaydilar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2" descr="Online Education Icon of Flat style - Available in SVG, PNG, EPS, AI &amp; Icon  fon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32" y="-3333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419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81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102-topshiriq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825" y="842962"/>
            <a:ext cx="12039600" cy="5806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Xushomadni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yo‘qotishga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uringan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hukmdor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nafrat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uyg‘otib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qo‘yishi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sababi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izohlanadi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tabiblar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deydilarki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kasalligini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boshlang‘ich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qiyin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ammo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davolash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oson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hastalik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o‘tkazib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yuborilgan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aksincha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oson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-u,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davolash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mushkul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60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5649" cy="1096709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586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5863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652436"/>
              </p:ext>
            </p:extLst>
          </p:nvPr>
        </p:nvGraphicFramePr>
        <p:xfrm>
          <a:off x="1673225" y="1300162"/>
          <a:ext cx="9118424" cy="514368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637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0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728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Ega</a:t>
                      </a:r>
                      <a:endParaRPr lang="ru-RU" sz="48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So‘rog‘i</a:t>
                      </a:r>
                      <a:endParaRPr lang="ru-RU" sz="48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80">
                <a:tc>
                  <a:txBody>
                    <a:bodyPr/>
                    <a:lstStyle/>
                    <a:p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hukmdor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280"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tabiblar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kimlar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80"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xastalik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7280"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illat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280"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dori-darmon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768"/>
            <a:ext cx="2145978" cy="213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607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2992</TotalTime>
  <Words>336</Words>
  <Application>Microsoft Office PowerPoint</Application>
  <PresentationFormat>Произвольный</PresentationFormat>
  <Paragraphs>61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Тема Office</vt:lpstr>
      <vt:lpstr>1_Тема Office</vt:lpstr>
      <vt:lpstr>ONA TILI</vt:lpstr>
      <vt:lpstr>SODDA GAP </vt:lpstr>
      <vt:lpstr>BOSH BO‘LAKLAR</vt:lpstr>
      <vt:lpstr>Презентация PowerPoint</vt:lpstr>
      <vt:lpstr>Презентация PowerPoint</vt:lpstr>
      <vt:lpstr>Презентация PowerPoint</vt:lpstr>
      <vt:lpstr>TAHLIL</vt:lpstr>
      <vt:lpstr>Презентация PowerPoint</vt:lpstr>
      <vt:lpstr>TAHLIL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Sher</cp:lastModifiedBy>
  <cp:revision>307</cp:revision>
  <dcterms:created xsi:type="dcterms:W3CDTF">2020-04-13T08:06:06Z</dcterms:created>
  <dcterms:modified xsi:type="dcterms:W3CDTF">2020-12-18T17:41:18Z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