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4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900" r:id="rId4"/>
    <p:sldMasterId id="2147483913" r:id="rId5"/>
  </p:sldMasterIdLst>
  <p:notesMasterIdLst>
    <p:notesMasterId r:id="rId18"/>
  </p:notesMasterIdLst>
  <p:handoutMasterIdLst>
    <p:handoutMasterId r:id="rId19"/>
  </p:handoutMasterIdLst>
  <p:sldIdLst>
    <p:sldId id="390" r:id="rId6"/>
    <p:sldId id="443" r:id="rId7"/>
    <p:sldId id="432" r:id="rId8"/>
    <p:sldId id="450" r:id="rId9"/>
    <p:sldId id="448" r:id="rId10"/>
    <p:sldId id="451" r:id="rId11"/>
    <p:sldId id="449" r:id="rId12"/>
    <p:sldId id="441" r:id="rId13"/>
    <p:sldId id="431" r:id="rId14"/>
    <p:sldId id="426" r:id="rId15"/>
    <p:sldId id="452" r:id="rId16"/>
    <p:sldId id="440" r:id="rId17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008000"/>
    <a:srgbClr val="FF33CC"/>
    <a:srgbClr val="99FF99"/>
    <a:srgbClr val="66FFFF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991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471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780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032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500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478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328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532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357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02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04909" y="1592316"/>
            <a:ext cx="8340911" cy="569973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ATOV GAP VA SO‘Z-GAPLAR</a:t>
            </a:r>
            <a:endParaRPr lang="en-US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2785" y="1404978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30870" y="3087977"/>
            <a:ext cx="374039" cy="139849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19" y="2605438"/>
            <a:ext cx="2228724" cy="1997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2066" y="2635097"/>
            <a:ext cx="1967505" cy="1967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20" y="1038400"/>
            <a:ext cx="87871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bekatda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ko‘rishamiz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-da.</a:t>
            </a: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Умножение 3"/>
          <p:cNvSpPr/>
          <p:nvPr/>
        </p:nvSpPr>
        <p:spPr>
          <a:xfrm>
            <a:off x="6202824" y="3475040"/>
            <a:ext cx="1448875" cy="1300305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" y="2919991"/>
            <a:ext cx="87871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bekatda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ko‘rishamiz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-da.</a:t>
            </a: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ko‘rishamiz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79884" y="1839034"/>
            <a:ext cx="3050408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-gap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34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8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6568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1404" y="1986688"/>
            <a:ext cx="8293996" cy="916261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Xo‘p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xo‘p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labbay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marhamat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599" y="781585"/>
            <a:ext cx="8686801" cy="9828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Barakalla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assalom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alaykum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qutlug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11845" y="3230430"/>
            <a:ext cx="6727602" cy="130293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so‘z-gaplar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32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0530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3386" y="914400"/>
            <a:ext cx="7180798" cy="392805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Muomalam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so‘z-gaplardan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so‘z-gaplar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ifodalayotganiga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19" y="1238307"/>
            <a:ext cx="1841679" cy="20219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ATOV GAP!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92632" y="3863522"/>
            <a:ext cx="3696236" cy="85969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74423" y="3863521"/>
            <a:ext cx="3375606" cy="85969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776" y="860913"/>
            <a:ext cx="8690404" cy="2694522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So‘zlovchi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o‘ngida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voqea-hodisani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narsa-buyum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gavdalantirishga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xayolida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aloqador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voqea-hodisani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tiklashga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8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1. – Eh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yoshlik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yoshlik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Suvday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o‘tib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ketadi-ya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 </a:t>
            </a: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ham!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детство - ЦРО ДУМ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09" y="2632080"/>
            <a:ext cx="3534153" cy="228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9136" y="1792207"/>
            <a:ext cx="4375619" cy="307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2.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qilmoq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qilmoq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 Biz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shuning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mavjudmiz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(I.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Fixte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191" y="2278460"/>
            <a:ext cx="2695799" cy="25768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8677" y="2278459"/>
            <a:ext cx="2797009" cy="25768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722" y="2278459"/>
            <a:ext cx="2722782" cy="25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ZIDLOV BOG‘LOVCHILARI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7596" y="956396"/>
            <a:ext cx="84088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Sayl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Hammayoq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odamlarga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g‘ala-g‘ovur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o‘yin-kulgi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boshlanib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Овал 5"/>
          <p:cNvSpPr/>
          <p:nvPr/>
        </p:nvSpPr>
        <p:spPr>
          <a:xfrm>
            <a:off x="-476518" y="3155324"/>
            <a:ext cx="10761906" cy="1988176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870" y="2228877"/>
            <a:ext cx="2894727" cy="25620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20" y="2228877"/>
            <a:ext cx="2826996" cy="2465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5651" y="2228877"/>
            <a:ext cx="2572439" cy="256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2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Tun.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Hammaga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qo‘rquv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solib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turuvchi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Ixtiyoriddin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qal’asi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69" y="2303573"/>
            <a:ext cx="3142714" cy="24359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876" y="2019917"/>
            <a:ext cx="3039436" cy="271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9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SO‘Z-GAP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8102" y="809822"/>
            <a:ext cx="84088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Ishlaringiz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yaxshimi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marR="0" lvl="0" indent="0" algn="just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Juda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476518" y="3155324"/>
            <a:ext cx="10761906" cy="1988176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7596" y="2728773"/>
            <a:ext cx="8539311" cy="188355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taajjub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his-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6107" y="0"/>
            <a:ext cx="2137893" cy="191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6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SO‘Z-GAP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9702" y="1529314"/>
            <a:ext cx="2757212" cy="79054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dialogik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92632" y="1529314"/>
            <a:ext cx="3261984" cy="760271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monologik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776" y="2572006"/>
            <a:ext cx="89250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so‘zingizdan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aynamang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xo‘pmi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Fazliddin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Otabek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taajjubi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egasiga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2939533" y="755385"/>
            <a:ext cx="3251440" cy="748419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48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6568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6268" y="2351718"/>
            <a:ext cx="4253224" cy="690496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6268" y="1528682"/>
            <a:ext cx="4253224" cy="70508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ishtaha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7711" y="3219580"/>
            <a:ext cx="3390339" cy="69056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47739" y="725162"/>
            <a:ext cx="5512159" cy="72146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Assalom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alaykum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74844" y="4087514"/>
            <a:ext cx="2617606" cy="67768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labbay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67459" y="4189256"/>
            <a:ext cx="3142446" cy="7695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marhamat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99656" y="3196440"/>
            <a:ext cx="3078051" cy="85906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bajonidil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44732" y="2331903"/>
            <a:ext cx="3142445" cy="760931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qulluq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90187" y="1515887"/>
            <a:ext cx="3296990" cy="71788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ko‘rdik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0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7645</TotalTime>
  <Words>266</Words>
  <Application>Microsoft Office PowerPoint</Application>
  <PresentationFormat>Экран (16:9)</PresentationFormat>
  <Paragraphs>61</Paragraphs>
  <Slides>12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1_Тема Office</vt:lpstr>
      <vt:lpstr>2_Office Theme</vt:lpstr>
      <vt:lpstr>3_Тема Office</vt:lpstr>
      <vt:lpstr>Office Theme</vt:lpstr>
      <vt:lpstr>  ONA TILI</vt:lpstr>
      <vt:lpstr>ATOV GAP!</vt:lpstr>
      <vt:lpstr>111-mashq</vt:lpstr>
      <vt:lpstr>111-mashq</vt:lpstr>
      <vt:lpstr>ZIDLOV BOG‘LOVCHILARI</vt:lpstr>
      <vt:lpstr>111-mashq</vt:lpstr>
      <vt:lpstr>SO‘Z-GAP</vt:lpstr>
      <vt:lpstr>SO‘Z-GAP</vt:lpstr>
      <vt:lpstr>ESDA SAQLANG!</vt:lpstr>
      <vt:lpstr>TAQQOSLANG!</vt:lpstr>
      <vt:lpstr>114-mashq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637</cp:revision>
  <cp:lastPrinted>2020-08-26T14:48:01Z</cp:lastPrinted>
  <dcterms:created xsi:type="dcterms:W3CDTF">2020-04-11T16:25:36Z</dcterms:created>
  <dcterms:modified xsi:type="dcterms:W3CDTF">2020-12-09T16:53:18Z</dcterms:modified>
</cp:coreProperties>
</file>