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900" r:id="rId4"/>
    <p:sldMasterId id="2147483913" r:id="rId5"/>
  </p:sldMasterIdLst>
  <p:notesMasterIdLst>
    <p:notesMasterId r:id="rId18"/>
  </p:notesMasterIdLst>
  <p:handoutMasterIdLst>
    <p:handoutMasterId r:id="rId19"/>
  </p:handoutMasterIdLst>
  <p:sldIdLst>
    <p:sldId id="390" r:id="rId6"/>
    <p:sldId id="443" r:id="rId7"/>
    <p:sldId id="432" r:id="rId8"/>
    <p:sldId id="450" r:id="rId9"/>
    <p:sldId id="448" r:id="rId10"/>
    <p:sldId id="451" r:id="rId11"/>
    <p:sldId id="449" r:id="rId12"/>
    <p:sldId id="441" r:id="rId13"/>
    <p:sldId id="431" r:id="rId14"/>
    <p:sldId id="426" r:id="rId15"/>
    <p:sldId id="452" r:id="rId16"/>
    <p:sldId id="440" r:id="rId17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8000"/>
    <a:srgbClr val="FF33CC"/>
    <a:srgbClr val="99FF99"/>
    <a:srgbClr val="66FFFF"/>
    <a:srgbClr val="FF9900"/>
    <a:srgbClr val="FF66CC"/>
    <a:srgbClr val="FFCC99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49" autoAdjust="0"/>
  </p:normalViewPr>
  <p:slideViewPr>
    <p:cSldViewPr snapToGrid="0">
      <p:cViewPr varScale="1">
        <p:scale>
          <a:sx n="74" d="100"/>
          <a:sy n="74" d="100"/>
        </p:scale>
        <p:origin x="120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991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7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78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3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0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7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2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3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35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76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404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29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82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45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62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742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1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159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46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258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0312"/>
          </a:xfrm>
        </p:spPr>
        <p:txBody>
          <a:bodyPr lIns="0" tIns="0" rIns="0" bIns="0"/>
          <a:lstStyle>
            <a:lvl1pPr>
              <a:defRPr sz="11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8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63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9143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2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9143999" cy="12366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ru-RU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04909" y="1592316"/>
            <a:ext cx="8340911" cy="569973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ATOV GAP VA SO‘Z-GAPLAR</a:t>
            </a:r>
            <a:endParaRPr lang="en-US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en-US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85" y="1404978"/>
            <a:ext cx="392124" cy="13984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0870" y="3087977"/>
            <a:ext cx="374039" cy="1398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ектор икону книги, справочная информация, чёрный, книга PNG и вектор пнг 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9" y="2605438"/>
            <a:ext cx="2228724" cy="1997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066" y="2635097"/>
            <a:ext cx="1967505" cy="1967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420" y="1038400"/>
            <a:ext cx="87871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bekatda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ko‘rishamiz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-da.</a:t>
            </a: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множение 3"/>
          <p:cNvSpPr/>
          <p:nvPr/>
        </p:nvSpPr>
        <p:spPr>
          <a:xfrm>
            <a:off x="6202824" y="3475040"/>
            <a:ext cx="1448875" cy="130030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919991"/>
            <a:ext cx="87871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bekatda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ko‘rishamiz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-da.</a:t>
            </a: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ko‘rishamiz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79884" y="1839034"/>
            <a:ext cx="305040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-gap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65682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404" y="1986688"/>
            <a:ext cx="8293996" cy="91626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Xo‘p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xo‘p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labbay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marhamat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9" y="781585"/>
            <a:ext cx="8686801" cy="9828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Barakalla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assalom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alaykum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qutlug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1845" y="3230430"/>
            <a:ext cx="6727602" cy="1302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so‘z-gaplar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530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27973"/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7973"/>
            <a:r>
              <a:rPr lang="en-US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9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3386" y="914400"/>
            <a:ext cx="7180798" cy="392805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Muomalam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husnim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so‘z-gaplardan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foydalanilgan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so‘z-gaplar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ifodalayotganiga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1238307"/>
            <a:ext cx="1841679" cy="2021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9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859"/>
            <a:ext cx="9144000" cy="6469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defTabSz="1427973">
              <a:defRPr/>
            </a:pPr>
            <a:endParaRPr sz="374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40" y="35764"/>
            <a:ext cx="8941920" cy="691508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400" dirty="0" smtClean="0"/>
              <a:t>ATOV GAP!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defTabSz="1427973">
              <a:lnSpc>
                <a:spcPts val="1942"/>
              </a:lnSpc>
              <a:defRPr/>
            </a:pPr>
            <a:endParaRPr lang="en-US" sz="1709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defTabSz="1427973">
              <a:defRPr/>
            </a:pPr>
            <a:endParaRPr lang="ru-RU" sz="2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2632" y="3863522"/>
            <a:ext cx="3696236" cy="8596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7973">
              <a:defRPr/>
            </a:pPr>
            <a:r>
              <a:rPr lang="en-US" sz="395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95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r>
              <a:rPr lang="en-US" sz="395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5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395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5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4423" y="3863521"/>
            <a:ext cx="3375606" cy="8596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7973">
              <a:defRPr/>
            </a:pPr>
            <a:r>
              <a:rPr lang="en-US" sz="395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95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395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5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776" y="860913"/>
            <a:ext cx="8690404" cy="269452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So‘zlovchi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o‘ngida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voqea-hodisani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narsa-buyum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gavdalantirishga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xayolida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aloqador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voqea-hodisani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tiklashga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vosita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510" y="915044"/>
            <a:ext cx="8814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1. – Eh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yoshlik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yoshlik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Suvday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o‘tib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ketadi-ya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Qarilik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ham!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детство - ЦРО ДУМ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9" y="2632080"/>
            <a:ext cx="3534153" cy="22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136" y="1792207"/>
            <a:ext cx="4375619" cy="30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510" y="915044"/>
            <a:ext cx="8814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2.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Harakat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qilmoq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Harakat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qilmoq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Biz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shuning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mavjudmiz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(I.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Fixte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191" y="2278460"/>
            <a:ext cx="2695799" cy="2576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77" y="2278459"/>
            <a:ext cx="2797009" cy="2576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22" y="2278459"/>
            <a:ext cx="2722782" cy="25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ZIDLOV BOG‘LOVCHILARI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596" y="956396"/>
            <a:ext cx="8408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Hammayoq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odamlarga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to‘lib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g‘ala-g‘ovur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o‘yin-kulgi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boshlanib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-476518" y="3155324"/>
            <a:ext cx="10761906" cy="198817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870" y="2228877"/>
            <a:ext cx="2894727" cy="2562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0" y="2228877"/>
            <a:ext cx="2826996" cy="2465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651" y="2228877"/>
            <a:ext cx="2572439" cy="25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510" y="915044"/>
            <a:ext cx="8814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Tun.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Hammaga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qo‘rquv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turuvchi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Ixtiyoriddin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qal’asi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69" y="2303573"/>
            <a:ext cx="3142714" cy="2435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876" y="2019917"/>
            <a:ext cx="3039436" cy="27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SO‘Z-GAP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102" y="809822"/>
            <a:ext cx="8408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Ishlaringiz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yaxshimi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Rahmat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Juda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476518" y="3155324"/>
            <a:ext cx="10761906" cy="198817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596" y="2728773"/>
            <a:ext cx="8539311" cy="188355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taajjub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his-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hayajon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ma’nolarni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07" y="0"/>
            <a:ext cx="2137893" cy="19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58450" cy="6740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defTabSz="1427973">
              <a:defRPr/>
            </a:pPr>
            <a:endParaRPr sz="374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84" y="69989"/>
            <a:ext cx="8905939" cy="629952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000" dirty="0" smtClean="0"/>
              <a:t>SO‘Z-GAP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defTabSz="1427973">
              <a:lnSpc>
                <a:spcPts val="1942"/>
              </a:lnSpc>
              <a:defRPr/>
            </a:pPr>
            <a:endParaRPr lang="en-US" sz="1709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defTabSz="1427973">
              <a:defRPr/>
            </a:pPr>
            <a:endParaRPr lang="ru-RU" sz="2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702" y="1529314"/>
            <a:ext cx="2757212" cy="79054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7973">
              <a:defRPr/>
            </a:pPr>
            <a:r>
              <a:rPr lang="en-US" sz="395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dialogik</a:t>
            </a:r>
            <a:endParaRPr lang="ru-RU" sz="395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2632" y="1529314"/>
            <a:ext cx="3261984" cy="76027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7973">
              <a:defRPr/>
            </a:pPr>
            <a:r>
              <a:rPr lang="en-US" sz="395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monologik</a:t>
            </a:r>
            <a:endParaRPr lang="ru-RU" sz="395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776" y="2572006"/>
            <a:ext cx="89250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so‘zingizdan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aynamang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xo‘pmi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Fazliddin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Otabek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taajjubi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egasiga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939533" y="755385"/>
            <a:ext cx="3251440" cy="74841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65682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268" y="2351718"/>
            <a:ext cx="4253224" cy="6904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268" y="1528682"/>
            <a:ext cx="4253224" cy="70508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yoqimli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ishtaha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711" y="3219580"/>
            <a:ext cx="3390339" cy="69056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7739" y="725162"/>
            <a:ext cx="5512159" cy="7214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Assalom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alaykum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4844" y="4087514"/>
            <a:ext cx="2617606" cy="6776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labbay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7459" y="4189256"/>
            <a:ext cx="3142446" cy="7695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marhamat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9656" y="3196440"/>
            <a:ext cx="3078051" cy="85906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bajonidil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44732" y="2331903"/>
            <a:ext cx="3142445" cy="760931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qulluq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0187" y="1515887"/>
            <a:ext cx="3296990" cy="71788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ko‘rdik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7645</TotalTime>
  <Words>266</Words>
  <Application>Microsoft Office PowerPoint</Application>
  <PresentationFormat>Экран (16:9)</PresentationFormat>
  <Paragraphs>61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1_Тема Office</vt:lpstr>
      <vt:lpstr>2_Office Theme</vt:lpstr>
      <vt:lpstr>3_Тема Office</vt:lpstr>
      <vt:lpstr>Office Theme</vt:lpstr>
      <vt:lpstr>  ONA TILI</vt:lpstr>
      <vt:lpstr>ATOV GAP!</vt:lpstr>
      <vt:lpstr>111-mashq</vt:lpstr>
      <vt:lpstr>111-mashq</vt:lpstr>
      <vt:lpstr>ZIDLOV BOG‘LOVCHILARI</vt:lpstr>
      <vt:lpstr>111-mashq</vt:lpstr>
      <vt:lpstr>SO‘Z-GAP</vt:lpstr>
      <vt:lpstr>SO‘Z-GAP</vt:lpstr>
      <vt:lpstr>ESDA SAQLANG!</vt:lpstr>
      <vt:lpstr>TAQQOSLANG!</vt:lpstr>
      <vt:lpstr>114-mashq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Sher</cp:lastModifiedBy>
  <cp:revision>637</cp:revision>
  <cp:lastPrinted>2020-08-26T14:48:01Z</cp:lastPrinted>
  <dcterms:created xsi:type="dcterms:W3CDTF">2020-04-11T16:25:36Z</dcterms:created>
  <dcterms:modified xsi:type="dcterms:W3CDTF">2020-12-09T16:53:18Z</dcterms:modified>
</cp:coreProperties>
</file>