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703" r:id="rId2"/>
  </p:sldMasterIdLst>
  <p:notesMasterIdLst>
    <p:notesMasterId r:id="rId16"/>
  </p:notesMasterIdLst>
  <p:sldIdLst>
    <p:sldId id="302" r:id="rId3"/>
    <p:sldId id="363" r:id="rId4"/>
    <p:sldId id="373" r:id="rId5"/>
    <p:sldId id="387" r:id="rId6"/>
    <p:sldId id="378" r:id="rId7"/>
    <p:sldId id="386" r:id="rId8"/>
    <p:sldId id="384" r:id="rId9"/>
    <p:sldId id="385" r:id="rId10"/>
    <p:sldId id="380" r:id="rId11"/>
    <p:sldId id="388" r:id="rId12"/>
    <p:sldId id="381" r:id="rId13"/>
    <p:sldId id="382" r:id="rId14"/>
    <p:sldId id="293" r:id="rId15"/>
  </p:sldIdLst>
  <p:sldSz cx="12185650" cy="7019925"/>
  <p:notesSz cx="5765800" cy="3244850"/>
  <p:custDataLst>
    <p:tags r:id="rId17"/>
  </p:custDataLst>
  <p:defaultTextStyle>
    <a:defPPr>
      <a:defRPr lang="ru-RU"/>
    </a:defPPr>
    <a:lvl1pPr marL="0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1pPr>
    <a:lvl2pPr marL="974459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2pPr>
    <a:lvl3pPr marL="1948919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3pPr>
    <a:lvl4pPr marL="2923378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4pPr>
    <a:lvl5pPr marL="3897837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5pPr>
    <a:lvl6pPr marL="4872298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6pPr>
    <a:lvl7pPr marL="5846757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7pPr>
    <a:lvl8pPr marL="6821215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8pPr>
    <a:lvl9pPr marL="7795676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6230" userDrawn="1">
          <p15:clr>
            <a:srgbClr val="A4A3A4"/>
          </p15:clr>
        </p15:guide>
        <p15:guide id="2" pos="456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A1639"/>
    <a:srgbClr val="9494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ED083AE6-46FA-4A59-8FB0-9F97EB10719F}" styleName="Светлый стиль 3 —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1382" autoAdjust="0"/>
  </p:normalViewPr>
  <p:slideViewPr>
    <p:cSldViewPr>
      <p:cViewPr varScale="1">
        <p:scale>
          <a:sx n="63" d="100"/>
          <a:sy n="63" d="100"/>
        </p:scale>
        <p:origin x="912" y="78"/>
      </p:cViewPr>
      <p:guideLst>
        <p:guide orient="horz" pos="6230"/>
        <p:guide pos="456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gs" Target="tags/tag1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265488" y="0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6685FB-C4B2-476B-A28C-F96B0E5E4E14}" type="datetimeFigureOut">
              <a:rPr lang="ru-RU" smtClean="0"/>
              <a:t>05.12.2020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933575" y="406400"/>
            <a:ext cx="1898650" cy="10937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576263" y="1562100"/>
            <a:ext cx="4613275" cy="12779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3082925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265488" y="3082925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BAD757-11CA-46C7-9E87-431DC55176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25131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987948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9D4C1E-46C9-452C-9820-5F259BFDCBE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672719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07572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9D4C1E-46C9-452C-9820-5F259BFDCBE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301123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9D4C1E-46C9-452C-9820-5F259BFDCBE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349779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9D4C1E-46C9-452C-9820-5F259BFDCBE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95510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9792134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483434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4219763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321344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263208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3924" y="2176176"/>
            <a:ext cx="10357803" cy="3154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7848" y="3931158"/>
            <a:ext cx="8529955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12/5/2020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420436"/>
          </a:xfrm>
        </p:spPr>
        <p:txBody>
          <a:bodyPr lIns="0" tIns="0" rIns="0" bIns="0"/>
          <a:lstStyle>
            <a:lvl1pPr>
              <a:defRPr sz="2732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77666" y="2344058"/>
            <a:ext cx="10430321" cy="246093"/>
          </a:xfrm>
        </p:spPr>
        <p:txBody>
          <a:bodyPr lIns="0" tIns="0" rIns="0" bIns="0"/>
          <a:lstStyle>
            <a:lvl1pPr>
              <a:defRPr sz="1599" b="0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12/5/2020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420436"/>
          </a:xfrm>
        </p:spPr>
        <p:txBody>
          <a:bodyPr lIns="0" tIns="0" rIns="0" bIns="0"/>
          <a:lstStyle>
            <a:lvl1pPr>
              <a:defRPr sz="2732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284" y="1614583"/>
            <a:ext cx="5300758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5611" y="1614583"/>
            <a:ext cx="5300758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12/5/2020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420436"/>
          </a:xfrm>
        </p:spPr>
        <p:txBody>
          <a:bodyPr lIns="0" tIns="0" rIns="0" bIns="0"/>
          <a:lstStyle>
            <a:lvl1pPr>
              <a:defRPr sz="2732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12/5/2020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12/5/2020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3206" y="1148863"/>
            <a:ext cx="9139238" cy="2443974"/>
          </a:xfrm>
        </p:spPr>
        <p:txBody>
          <a:bodyPr anchor="b"/>
          <a:lstStyle>
            <a:lvl1pPr algn="ctr">
              <a:defRPr sz="5997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3206" y="3687086"/>
            <a:ext cx="9139238" cy="1694856"/>
          </a:xfrm>
        </p:spPr>
        <p:txBody>
          <a:bodyPr/>
          <a:lstStyle>
            <a:lvl1pPr marL="0" indent="0" algn="ctr">
              <a:buNone/>
              <a:defRPr sz="2399"/>
            </a:lvl1pPr>
            <a:lvl2pPr marL="456971" indent="0" algn="ctr">
              <a:buNone/>
              <a:defRPr sz="1999"/>
            </a:lvl2pPr>
            <a:lvl3pPr marL="913943" indent="0" algn="ctr">
              <a:buNone/>
              <a:defRPr sz="1799"/>
            </a:lvl3pPr>
            <a:lvl4pPr marL="1370914" indent="0" algn="ctr">
              <a:buNone/>
              <a:defRPr sz="1599"/>
            </a:lvl4pPr>
            <a:lvl5pPr marL="1827886" indent="0" algn="ctr">
              <a:buNone/>
              <a:defRPr sz="1599"/>
            </a:lvl5pPr>
            <a:lvl6pPr marL="2284857" indent="0" algn="ctr">
              <a:buNone/>
              <a:defRPr sz="1599"/>
            </a:lvl6pPr>
            <a:lvl7pPr marL="2741828" indent="0" algn="ctr">
              <a:buNone/>
              <a:defRPr sz="1599"/>
            </a:lvl7pPr>
            <a:lvl8pPr marL="3198800" indent="0" algn="ctr">
              <a:buNone/>
              <a:defRPr sz="1599"/>
            </a:lvl8pPr>
            <a:lvl9pPr marL="3655771" indent="0" algn="ctr">
              <a:buNone/>
              <a:defRPr sz="1599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02D63-D49A-483D-A344-763B56415AF6}" type="datetimeFigureOut">
              <a:rPr lang="ru-RU" smtClean="0"/>
              <a:t>05.12.2020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45235-0E5C-4E79-B1FC-90DB7F42AD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90488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02D63-D49A-483D-A344-763B56415AF6}" type="datetimeFigureOut">
              <a:rPr lang="ru-RU" smtClean="0"/>
              <a:t>05.12.2020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45235-0E5C-4E79-B1FC-90DB7F42AD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33863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417" y="1750107"/>
            <a:ext cx="10510123" cy="2920093"/>
          </a:xfrm>
        </p:spPr>
        <p:txBody>
          <a:bodyPr anchor="b"/>
          <a:lstStyle>
            <a:lvl1pPr>
              <a:defRPr sz="5997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417" y="4697826"/>
            <a:ext cx="10510123" cy="1535608"/>
          </a:xfrm>
        </p:spPr>
        <p:txBody>
          <a:bodyPr/>
          <a:lstStyle>
            <a:lvl1pPr marL="0" indent="0">
              <a:buNone/>
              <a:defRPr sz="2399">
                <a:solidFill>
                  <a:schemeClr val="tx1">
                    <a:tint val="75000"/>
                  </a:schemeClr>
                </a:solidFill>
              </a:defRPr>
            </a:lvl1pPr>
            <a:lvl2pPr marL="456971" indent="0">
              <a:buNone/>
              <a:defRPr sz="1999">
                <a:solidFill>
                  <a:schemeClr val="tx1">
                    <a:tint val="75000"/>
                  </a:schemeClr>
                </a:solidFill>
              </a:defRPr>
            </a:lvl2pPr>
            <a:lvl3pPr marL="913943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3pPr>
            <a:lvl4pPr marL="1370914" indent="0">
              <a:buNone/>
              <a:defRPr sz="1599">
                <a:solidFill>
                  <a:schemeClr val="tx1">
                    <a:tint val="75000"/>
                  </a:schemeClr>
                </a:solidFill>
              </a:defRPr>
            </a:lvl4pPr>
            <a:lvl5pPr marL="1827886" indent="0">
              <a:buNone/>
              <a:defRPr sz="1599">
                <a:solidFill>
                  <a:schemeClr val="tx1">
                    <a:tint val="75000"/>
                  </a:schemeClr>
                </a:solidFill>
              </a:defRPr>
            </a:lvl5pPr>
            <a:lvl6pPr marL="2284857" indent="0">
              <a:buNone/>
              <a:defRPr sz="1599">
                <a:solidFill>
                  <a:schemeClr val="tx1">
                    <a:tint val="75000"/>
                  </a:schemeClr>
                </a:solidFill>
              </a:defRPr>
            </a:lvl6pPr>
            <a:lvl7pPr marL="2741828" indent="0">
              <a:buNone/>
              <a:defRPr sz="1599">
                <a:solidFill>
                  <a:schemeClr val="tx1">
                    <a:tint val="75000"/>
                  </a:schemeClr>
                </a:solidFill>
              </a:defRPr>
            </a:lvl7pPr>
            <a:lvl8pPr marL="3198800" indent="0">
              <a:buNone/>
              <a:defRPr sz="1599">
                <a:solidFill>
                  <a:schemeClr val="tx1">
                    <a:tint val="75000"/>
                  </a:schemeClr>
                </a:solidFill>
              </a:defRPr>
            </a:lvl8pPr>
            <a:lvl9pPr marL="3655771" indent="0">
              <a:buNone/>
              <a:defRPr sz="159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02D63-D49A-483D-A344-763B56415AF6}" type="datetimeFigureOut">
              <a:rPr lang="ru-RU" smtClean="0"/>
              <a:t>05.12.2020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45235-0E5C-4E79-B1FC-90DB7F42AD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77741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7764" y="1868730"/>
            <a:ext cx="5178901" cy="445407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68985" y="1868730"/>
            <a:ext cx="5178901" cy="445407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02D63-D49A-483D-A344-763B56415AF6}" type="datetimeFigureOut">
              <a:rPr lang="ru-RU" smtClean="0"/>
              <a:t>05.12.2020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45235-0E5C-4E79-B1FC-90DB7F42AD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56963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351" y="373747"/>
            <a:ext cx="10510123" cy="135686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351" y="1720857"/>
            <a:ext cx="5155101" cy="843365"/>
          </a:xfrm>
        </p:spPr>
        <p:txBody>
          <a:bodyPr anchor="b"/>
          <a:lstStyle>
            <a:lvl1pPr marL="0" indent="0">
              <a:buNone/>
              <a:defRPr sz="2399" b="1"/>
            </a:lvl1pPr>
            <a:lvl2pPr marL="456971" indent="0">
              <a:buNone/>
              <a:defRPr sz="1999" b="1"/>
            </a:lvl2pPr>
            <a:lvl3pPr marL="913943" indent="0">
              <a:buNone/>
              <a:defRPr sz="1799" b="1"/>
            </a:lvl3pPr>
            <a:lvl4pPr marL="1370914" indent="0">
              <a:buNone/>
              <a:defRPr sz="1599" b="1"/>
            </a:lvl4pPr>
            <a:lvl5pPr marL="1827886" indent="0">
              <a:buNone/>
              <a:defRPr sz="1599" b="1"/>
            </a:lvl5pPr>
            <a:lvl6pPr marL="2284857" indent="0">
              <a:buNone/>
              <a:defRPr sz="1599" b="1"/>
            </a:lvl6pPr>
            <a:lvl7pPr marL="2741828" indent="0">
              <a:buNone/>
              <a:defRPr sz="1599" b="1"/>
            </a:lvl7pPr>
            <a:lvl8pPr marL="3198800" indent="0">
              <a:buNone/>
              <a:defRPr sz="1599" b="1"/>
            </a:lvl8pPr>
            <a:lvl9pPr marL="3655771" indent="0">
              <a:buNone/>
              <a:defRPr sz="1599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351" y="2564223"/>
            <a:ext cx="5155101" cy="377158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68986" y="1720857"/>
            <a:ext cx="5180488" cy="843365"/>
          </a:xfrm>
        </p:spPr>
        <p:txBody>
          <a:bodyPr anchor="b"/>
          <a:lstStyle>
            <a:lvl1pPr marL="0" indent="0">
              <a:buNone/>
              <a:defRPr sz="2399" b="1"/>
            </a:lvl1pPr>
            <a:lvl2pPr marL="456971" indent="0">
              <a:buNone/>
              <a:defRPr sz="1999" b="1"/>
            </a:lvl2pPr>
            <a:lvl3pPr marL="913943" indent="0">
              <a:buNone/>
              <a:defRPr sz="1799" b="1"/>
            </a:lvl3pPr>
            <a:lvl4pPr marL="1370914" indent="0">
              <a:buNone/>
              <a:defRPr sz="1599" b="1"/>
            </a:lvl4pPr>
            <a:lvl5pPr marL="1827886" indent="0">
              <a:buNone/>
              <a:defRPr sz="1599" b="1"/>
            </a:lvl5pPr>
            <a:lvl6pPr marL="2284857" indent="0">
              <a:buNone/>
              <a:defRPr sz="1599" b="1"/>
            </a:lvl6pPr>
            <a:lvl7pPr marL="2741828" indent="0">
              <a:buNone/>
              <a:defRPr sz="1599" b="1"/>
            </a:lvl7pPr>
            <a:lvl8pPr marL="3198800" indent="0">
              <a:buNone/>
              <a:defRPr sz="1599" b="1"/>
            </a:lvl8pPr>
            <a:lvl9pPr marL="3655771" indent="0">
              <a:buNone/>
              <a:defRPr sz="1599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68986" y="2564223"/>
            <a:ext cx="5180488" cy="377158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02D63-D49A-483D-A344-763B56415AF6}" type="datetimeFigureOut">
              <a:rPr lang="ru-RU" smtClean="0"/>
              <a:t>05.12.2020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45235-0E5C-4E79-B1FC-90DB7F42AD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51785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02D63-D49A-483D-A344-763B56415AF6}" type="datetimeFigureOut">
              <a:rPr lang="ru-RU" smtClean="0"/>
              <a:t>05.12.2020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45235-0E5C-4E79-B1FC-90DB7F42AD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37406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02D63-D49A-483D-A344-763B56415AF6}" type="datetimeFigureOut">
              <a:rPr lang="ru-RU" smtClean="0"/>
              <a:t>05.12.2020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45235-0E5C-4E79-B1FC-90DB7F42AD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05473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351" y="467995"/>
            <a:ext cx="3930189" cy="1637983"/>
          </a:xfrm>
        </p:spPr>
        <p:txBody>
          <a:bodyPr anchor="b"/>
          <a:lstStyle>
            <a:lvl1pPr>
              <a:defRPr sz="3198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0489" y="1010740"/>
            <a:ext cx="6168985" cy="4988697"/>
          </a:xfrm>
        </p:spPr>
        <p:txBody>
          <a:bodyPr/>
          <a:lstStyle>
            <a:lvl1pPr>
              <a:defRPr sz="3198"/>
            </a:lvl1pPr>
            <a:lvl2pPr>
              <a:defRPr sz="2799"/>
            </a:lvl2pPr>
            <a:lvl3pPr>
              <a:defRPr sz="2399"/>
            </a:lvl3pPr>
            <a:lvl4pPr>
              <a:defRPr sz="1999"/>
            </a:lvl4pPr>
            <a:lvl5pPr>
              <a:defRPr sz="1999"/>
            </a:lvl5pPr>
            <a:lvl6pPr>
              <a:defRPr sz="1999"/>
            </a:lvl6pPr>
            <a:lvl7pPr>
              <a:defRPr sz="1999"/>
            </a:lvl7pPr>
            <a:lvl8pPr>
              <a:defRPr sz="1999"/>
            </a:lvl8pPr>
            <a:lvl9pPr>
              <a:defRPr sz="1999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351" y="2105977"/>
            <a:ext cx="3930189" cy="3901584"/>
          </a:xfrm>
        </p:spPr>
        <p:txBody>
          <a:bodyPr/>
          <a:lstStyle>
            <a:lvl1pPr marL="0" indent="0">
              <a:buNone/>
              <a:defRPr sz="1599"/>
            </a:lvl1pPr>
            <a:lvl2pPr marL="456971" indent="0">
              <a:buNone/>
              <a:defRPr sz="1399"/>
            </a:lvl2pPr>
            <a:lvl3pPr marL="913943" indent="0">
              <a:buNone/>
              <a:defRPr sz="1199"/>
            </a:lvl3pPr>
            <a:lvl4pPr marL="1370914" indent="0">
              <a:buNone/>
              <a:defRPr sz="999"/>
            </a:lvl4pPr>
            <a:lvl5pPr marL="1827886" indent="0">
              <a:buNone/>
              <a:defRPr sz="999"/>
            </a:lvl5pPr>
            <a:lvl6pPr marL="2284857" indent="0">
              <a:buNone/>
              <a:defRPr sz="999"/>
            </a:lvl6pPr>
            <a:lvl7pPr marL="2741828" indent="0">
              <a:buNone/>
              <a:defRPr sz="999"/>
            </a:lvl7pPr>
            <a:lvl8pPr marL="3198800" indent="0">
              <a:buNone/>
              <a:defRPr sz="999"/>
            </a:lvl8pPr>
            <a:lvl9pPr marL="3655771" indent="0">
              <a:buNone/>
              <a:defRPr sz="999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02D63-D49A-483D-A344-763B56415AF6}" type="datetimeFigureOut">
              <a:rPr lang="ru-RU" smtClean="0"/>
              <a:t>05.12.2020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45235-0E5C-4E79-B1FC-90DB7F42AD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67350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351" y="467995"/>
            <a:ext cx="3930189" cy="1637983"/>
          </a:xfrm>
        </p:spPr>
        <p:txBody>
          <a:bodyPr anchor="b"/>
          <a:lstStyle>
            <a:lvl1pPr>
              <a:defRPr sz="3198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0489" y="1010740"/>
            <a:ext cx="6168985" cy="4988697"/>
          </a:xfrm>
        </p:spPr>
        <p:txBody>
          <a:bodyPr/>
          <a:lstStyle>
            <a:lvl1pPr marL="0" indent="0">
              <a:buNone/>
              <a:defRPr sz="3198"/>
            </a:lvl1pPr>
            <a:lvl2pPr marL="456971" indent="0">
              <a:buNone/>
              <a:defRPr sz="2799"/>
            </a:lvl2pPr>
            <a:lvl3pPr marL="913943" indent="0">
              <a:buNone/>
              <a:defRPr sz="2399"/>
            </a:lvl3pPr>
            <a:lvl4pPr marL="1370914" indent="0">
              <a:buNone/>
              <a:defRPr sz="1999"/>
            </a:lvl4pPr>
            <a:lvl5pPr marL="1827886" indent="0">
              <a:buNone/>
              <a:defRPr sz="1999"/>
            </a:lvl5pPr>
            <a:lvl6pPr marL="2284857" indent="0">
              <a:buNone/>
              <a:defRPr sz="1999"/>
            </a:lvl6pPr>
            <a:lvl7pPr marL="2741828" indent="0">
              <a:buNone/>
              <a:defRPr sz="1999"/>
            </a:lvl7pPr>
            <a:lvl8pPr marL="3198800" indent="0">
              <a:buNone/>
              <a:defRPr sz="1999"/>
            </a:lvl8pPr>
            <a:lvl9pPr marL="3655771" indent="0">
              <a:buNone/>
              <a:defRPr sz="1999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351" y="2105977"/>
            <a:ext cx="3930189" cy="3901584"/>
          </a:xfrm>
        </p:spPr>
        <p:txBody>
          <a:bodyPr/>
          <a:lstStyle>
            <a:lvl1pPr marL="0" indent="0">
              <a:buNone/>
              <a:defRPr sz="1599"/>
            </a:lvl1pPr>
            <a:lvl2pPr marL="456971" indent="0">
              <a:buNone/>
              <a:defRPr sz="1399"/>
            </a:lvl2pPr>
            <a:lvl3pPr marL="913943" indent="0">
              <a:buNone/>
              <a:defRPr sz="1199"/>
            </a:lvl3pPr>
            <a:lvl4pPr marL="1370914" indent="0">
              <a:buNone/>
              <a:defRPr sz="999"/>
            </a:lvl4pPr>
            <a:lvl5pPr marL="1827886" indent="0">
              <a:buNone/>
              <a:defRPr sz="999"/>
            </a:lvl5pPr>
            <a:lvl6pPr marL="2284857" indent="0">
              <a:buNone/>
              <a:defRPr sz="999"/>
            </a:lvl6pPr>
            <a:lvl7pPr marL="2741828" indent="0">
              <a:buNone/>
              <a:defRPr sz="999"/>
            </a:lvl7pPr>
            <a:lvl8pPr marL="3198800" indent="0">
              <a:buNone/>
              <a:defRPr sz="999"/>
            </a:lvl8pPr>
            <a:lvl9pPr marL="3655771" indent="0">
              <a:buNone/>
              <a:defRPr sz="999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02D63-D49A-483D-A344-763B56415AF6}" type="datetimeFigureOut">
              <a:rPr lang="ru-RU" smtClean="0"/>
              <a:t>05.12.2020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45235-0E5C-4E79-B1FC-90DB7F42AD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767198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02D63-D49A-483D-A344-763B56415AF6}" type="datetimeFigureOut">
              <a:rPr lang="ru-RU" smtClean="0"/>
              <a:t>05.12.2020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45235-0E5C-4E79-B1FC-90DB7F42AD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606068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0356" y="373746"/>
            <a:ext cx="2627531" cy="59490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7763" y="373746"/>
            <a:ext cx="7730272" cy="59490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02D63-D49A-483D-A344-763B56415AF6}" type="datetimeFigureOut">
              <a:rPr lang="ru-RU" smtClean="0"/>
              <a:t>05.12.2020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45235-0E5C-4E79-B1FC-90DB7F42AD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35531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.xml"/><Relationship Id="rId3" Type="http://schemas.openxmlformats.org/officeDocument/2006/relationships/slideLayout" Target="../slideLayouts/slideLayout8.xml"/><Relationship Id="rId7" Type="http://schemas.openxmlformats.org/officeDocument/2006/relationships/slideLayout" Target="../slideLayouts/slideLayout12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11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15.xml"/><Relationship Id="rId4" Type="http://schemas.openxmlformats.org/officeDocument/2006/relationships/slideLayout" Target="../slideLayouts/slideLayout9.xml"/><Relationship Id="rId9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141264" y="1159949"/>
            <a:ext cx="11942742" cy="5731336"/>
          </a:xfrm>
          <a:custGeom>
            <a:avLst/>
            <a:gdLst/>
            <a:ahLst/>
            <a:cxnLst/>
            <a:rect l="l" t="t" r="r" b="b"/>
            <a:pathLst>
              <a:path w="5650865" h="2649220">
                <a:moveTo>
                  <a:pt x="5650712" y="24434"/>
                </a:moveTo>
                <a:lnTo>
                  <a:pt x="5626328" y="24434"/>
                </a:lnTo>
                <a:lnTo>
                  <a:pt x="5626328" y="2624975"/>
                </a:lnTo>
                <a:lnTo>
                  <a:pt x="5650712" y="2624975"/>
                </a:lnTo>
                <a:lnTo>
                  <a:pt x="5650712" y="24434"/>
                </a:lnTo>
                <a:close/>
              </a:path>
              <a:path w="5650865" h="2649220">
                <a:moveTo>
                  <a:pt x="5650712" y="0"/>
                </a:moveTo>
                <a:lnTo>
                  <a:pt x="0" y="0"/>
                </a:lnTo>
                <a:lnTo>
                  <a:pt x="0" y="24130"/>
                </a:lnTo>
                <a:lnTo>
                  <a:pt x="0" y="2625090"/>
                </a:lnTo>
                <a:lnTo>
                  <a:pt x="0" y="2649220"/>
                </a:lnTo>
                <a:lnTo>
                  <a:pt x="5650712" y="2649220"/>
                </a:lnTo>
                <a:lnTo>
                  <a:pt x="5650712" y="2625090"/>
                </a:lnTo>
                <a:lnTo>
                  <a:pt x="24384" y="2625090"/>
                </a:lnTo>
                <a:lnTo>
                  <a:pt x="24384" y="24130"/>
                </a:lnTo>
                <a:lnTo>
                  <a:pt x="5650712" y="24130"/>
                </a:lnTo>
                <a:lnTo>
                  <a:pt x="5650712" y="0"/>
                </a:lnTo>
                <a:close/>
              </a:path>
            </a:pathLst>
          </a:custGeom>
          <a:solidFill>
            <a:srgbClr val="00A650"/>
          </a:solidFill>
        </p:spPr>
        <p:txBody>
          <a:bodyPr wrap="square" lIns="0" tIns="0" rIns="0" bIns="0" rtlCol="0"/>
          <a:lstStyle/>
          <a:p>
            <a:endParaRPr sz="3803"/>
          </a:p>
        </p:txBody>
      </p:sp>
      <p:sp>
        <p:nvSpPr>
          <p:cNvPr id="17" name="bg object 17"/>
          <p:cNvSpPr/>
          <p:nvPr/>
        </p:nvSpPr>
        <p:spPr>
          <a:xfrm>
            <a:off x="141280" y="153955"/>
            <a:ext cx="11942742" cy="928661"/>
          </a:xfrm>
          <a:custGeom>
            <a:avLst/>
            <a:gdLst/>
            <a:ahLst/>
            <a:cxnLst/>
            <a:rect l="l" t="t" r="r" b="b"/>
            <a:pathLst>
              <a:path w="5650865" h="429259">
                <a:moveTo>
                  <a:pt x="5650710" y="0"/>
                </a:moveTo>
                <a:lnTo>
                  <a:pt x="0" y="0"/>
                </a:lnTo>
                <a:lnTo>
                  <a:pt x="0" y="428871"/>
                </a:lnTo>
                <a:lnTo>
                  <a:pt x="5650710" y="428871"/>
                </a:lnTo>
                <a:lnTo>
                  <a:pt x="5650710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endParaRPr sz="3803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3154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5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77666" y="2344058"/>
            <a:ext cx="10430321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0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3121" y="6528530"/>
            <a:ext cx="3899408" cy="5994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282" y="6528530"/>
            <a:ext cx="2802700" cy="5994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12/5/2020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3668" y="6528530"/>
            <a:ext cx="2802700" cy="5994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iming>
    <p:tnLst>
      <p:par>
        <p:cTn id="1" dur="indefinite" restart="never" nodeType="tmRoot"/>
      </p:par>
    </p:tnLst>
  </p:timing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609265">
        <a:defRPr>
          <a:latin typeface="+mn-lt"/>
          <a:ea typeface="+mn-ea"/>
          <a:cs typeface="+mn-cs"/>
        </a:defRPr>
      </a:lvl2pPr>
      <a:lvl3pPr marL="1218529">
        <a:defRPr>
          <a:latin typeface="+mn-lt"/>
          <a:ea typeface="+mn-ea"/>
          <a:cs typeface="+mn-cs"/>
        </a:defRPr>
      </a:lvl3pPr>
      <a:lvl4pPr marL="1827794">
        <a:defRPr>
          <a:latin typeface="+mn-lt"/>
          <a:ea typeface="+mn-ea"/>
          <a:cs typeface="+mn-cs"/>
        </a:defRPr>
      </a:lvl4pPr>
      <a:lvl5pPr marL="2437059">
        <a:defRPr>
          <a:latin typeface="+mn-lt"/>
          <a:ea typeface="+mn-ea"/>
          <a:cs typeface="+mn-cs"/>
        </a:defRPr>
      </a:lvl5pPr>
      <a:lvl6pPr marL="3046324">
        <a:defRPr>
          <a:latin typeface="+mn-lt"/>
          <a:ea typeface="+mn-ea"/>
          <a:cs typeface="+mn-cs"/>
        </a:defRPr>
      </a:lvl6pPr>
      <a:lvl7pPr marL="3655588">
        <a:defRPr>
          <a:latin typeface="+mn-lt"/>
          <a:ea typeface="+mn-ea"/>
          <a:cs typeface="+mn-cs"/>
        </a:defRPr>
      </a:lvl7pPr>
      <a:lvl8pPr marL="4264853">
        <a:defRPr>
          <a:latin typeface="+mn-lt"/>
          <a:ea typeface="+mn-ea"/>
          <a:cs typeface="+mn-cs"/>
        </a:defRPr>
      </a:lvl8pPr>
      <a:lvl9pPr marL="4874118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609265">
        <a:defRPr>
          <a:latin typeface="+mn-lt"/>
          <a:ea typeface="+mn-ea"/>
          <a:cs typeface="+mn-cs"/>
        </a:defRPr>
      </a:lvl2pPr>
      <a:lvl3pPr marL="1218529">
        <a:defRPr>
          <a:latin typeface="+mn-lt"/>
          <a:ea typeface="+mn-ea"/>
          <a:cs typeface="+mn-cs"/>
        </a:defRPr>
      </a:lvl3pPr>
      <a:lvl4pPr marL="1827794">
        <a:defRPr>
          <a:latin typeface="+mn-lt"/>
          <a:ea typeface="+mn-ea"/>
          <a:cs typeface="+mn-cs"/>
        </a:defRPr>
      </a:lvl4pPr>
      <a:lvl5pPr marL="2437059">
        <a:defRPr>
          <a:latin typeface="+mn-lt"/>
          <a:ea typeface="+mn-ea"/>
          <a:cs typeface="+mn-cs"/>
        </a:defRPr>
      </a:lvl5pPr>
      <a:lvl6pPr marL="3046324">
        <a:defRPr>
          <a:latin typeface="+mn-lt"/>
          <a:ea typeface="+mn-ea"/>
          <a:cs typeface="+mn-cs"/>
        </a:defRPr>
      </a:lvl6pPr>
      <a:lvl7pPr marL="3655588">
        <a:defRPr>
          <a:latin typeface="+mn-lt"/>
          <a:ea typeface="+mn-ea"/>
          <a:cs typeface="+mn-cs"/>
        </a:defRPr>
      </a:lvl7pPr>
      <a:lvl8pPr marL="4264853">
        <a:defRPr>
          <a:latin typeface="+mn-lt"/>
          <a:ea typeface="+mn-ea"/>
          <a:cs typeface="+mn-cs"/>
        </a:defRPr>
      </a:lvl8pPr>
      <a:lvl9pPr marL="4874118">
        <a:defRPr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7764" y="373747"/>
            <a:ext cx="10510123" cy="13568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7764" y="1868730"/>
            <a:ext cx="10510123" cy="445407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7764" y="6506431"/>
            <a:ext cx="2741771" cy="3737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9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802D63-D49A-483D-A344-763B56415AF6}" type="datetimeFigureOut">
              <a:rPr lang="ru-RU" smtClean="0"/>
              <a:t>05.12.2020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6497" y="6506431"/>
            <a:ext cx="4112657" cy="3737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9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06115" y="6506431"/>
            <a:ext cx="2741771" cy="3737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9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945235-0E5C-4E79-B1FC-90DB7F42AD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72337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  <p:sldLayoutId id="2147483714" r:id="rId11"/>
  </p:sldLayoutIdLst>
  <p:txStyles>
    <p:titleStyle>
      <a:lvl1pPr algn="l" defTabSz="913943" rtl="0" eaLnBrk="1" latinLnBrk="0" hangingPunct="1">
        <a:lnSpc>
          <a:spcPct val="90000"/>
        </a:lnSpc>
        <a:spcBef>
          <a:spcPct val="0"/>
        </a:spcBef>
        <a:buNone/>
        <a:defRPr sz="439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486" indent="-228486" algn="l" defTabSz="913943" rtl="0" eaLnBrk="1" latinLnBrk="0" hangingPunct="1">
        <a:lnSpc>
          <a:spcPct val="90000"/>
        </a:lnSpc>
        <a:spcBef>
          <a:spcPts val="999"/>
        </a:spcBef>
        <a:buFont typeface="Arial" panose="020B0604020202020204" pitchFamily="34" charset="0"/>
        <a:buChar char="•"/>
        <a:defRPr sz="2799" kern="1200">
          <a:solidFill>
            <a:schemeClr val="tx1"/>
          </a:solidFill>
          <a:latin typeface="+mn-lt"/>
          <a:ea typeface="+mn-ea"/>
          <a:cs typeface="+mn-cs"/>
        </a:defRPr>
      </a:lvl1pPr>
      <a:lvl2pPr marL="685457" indent="-228486" algn="l" defTabSz="91394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399" kern="1200">
          <a:solidFill>
            <a:schemeClr val="tx1"/>
          </a:solidFill>
          <a:latin typeface="+mn-lt"/>
          <a:ea typeface="+mn-ea"/>
          <a:cs typeface="+mn-cs"/>
        </a:defRPr>
      </a:lvl2pPr>
      <a:lvl3pPr marL="1142429" indent="-228486" algn="l" defTabSz="91394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99" kern="1200">
          <a:solidFill>
            <a:schemeClr val="tx1"/>
          </a:solidFill>
          <a:latin typeface="+mn-lt"/>
          <a:ea typeface="+mn-ea"/>
          <a:cs typeface="+mn-cs"/>
        </a:defRPr>
      </a:lvl3pPr>
      <a:lvl4pPr marL="1599400" indent="-228486" algn="l" defTabSz="91394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2056371" indent="-228486" algn="l" defTabSz="91394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513343" indent="-228486" algn="l" defTabSz="91394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970314" indent="-228486" algn="l" defTabSz="91394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427286" indent="-228486" algn="l" defTabSz="91394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884257" indent="-228486" algn="l" defTabSz="91394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69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3943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0914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7886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4857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1828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880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57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" y="-2722"/>
            <a:ext cx="12185649" cy="1815772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3"/>
                </a:lnTo>
                <a:lnTo>
                  <a:pt x="5759640" y="1020953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 sz="2399"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121025" y="234305"/>
            <a:ext cx="5126847" cy="1127648"/>
          </a:xfrm>
          <a:prstGeom prst="rect">
            <a:avLst/>
          </a:prstGeom>
        </p:spPr>
        <p:txBody>
          <a:bodyPr vert="horz" wrap="square" lIns="0" tIns="19462" rIns="0" bIns="0" rtlCol="0" anchor="ctr">
            <a:spAutoFit/>
          </a:bodyPr>
          <a:lstStyle/>
          <a:p>
            <a:pPr marL="16925" algn="ctr">
              <a:spcBef>
                <a:spcPts val="152"/>
              </a:spcBef>
            </a:pPr>
            <a:r>
              <a:rPr lang="en-US" sz="7200" dirty="0" smtClean="0">
                <a:effectLst>
                  <a:outerShdw blurRad="25400" dist="12700" dir="2700000" sx="101000" sy="101000" algn="tl" rotWithShape="0">
                    <a:schemeClr val="bg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ONA TILI</a:t>
            </a:r>
            <a:endParaRPr lang="en-US" sz="7200" dirty="0">
              <a:effectLst>
                <a:outerShdw blurRad="25400" dist="12700" dir="2700000" sx="101000" sy="101000" algn="tl" rotWithShape="0">
                  <a:schemeClr val="bg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9819971" y="179407"/>
            <a:ext cx="2140254" cy="1459171"/>
            <a:chOff x="4698979" y="198156"/>
            <a:chExt cx="622592" cy="613387"/>
          </a:xfrm>
        </p:grpSpPr>
        <p:sp>
          <p:nvSpPr>
            <p:cNvPr id="9" name="object 9"/>
            <p:cNvSpPr/>
            <p:nvPr/>
          </p:nvSpPr>
          <p:spPr>
            <a:xfrm>
              <a:off x="4698979" y="207658"/>
              <a:ext cx="622592" cy="603885"/>
            </a:xfrm>
            <a:custGeom>
              <a:avLst/>
              <a:gdLst/>
              <a:ahLst/>
              <a:cxnLst/>
              <a:rect l="l" t="t" r="r" b="b"/>
              <a:pathLst>
                <a:path w="603885" h="603885">
                  <a:moveTo>
                    <a:pt x="603605" y="0"/>
                  </a:moveTo>
                  <a:lnTo>
                    <a:pt x="0" y="0"/>
                  </a:lnTo>
                  <a:lnTo>
                    <a:pt x="0" y="603618"/>
                  </a:lnTo>
                  <a:lnTo>
                    <a:pt x="603605" y="603618"/>
                  </a:lnTo>
                  <a:lnTo>
                    <a:pt x="603605" y="0"/>
                  </a:lnTo>
                  <a:close/>
                </a:path>
              </a:pathLst>
            </a:custGeom>
            <a:solidFill>
              <a:srgbClr val="00A859"/>
            </a:solidFill>
          </p:spPr>
          <p:txBody>
            <a:bodyPr wrap="square" lIns="0" tIns="0" rIns="0" bIns="0" rtlCol="0"/>
            <a:lstStyle/>
            <a:p>
              <a:endParaRPr sz="2399"/>
            </a:p>
          </p:txBody>
        </p:sp>
        <p:sp>
          <p:nvSpPr>
            <p:cNvPr id="10" name="object 10"/>
            <p:cNvSpPr/>
            <p:nvPr/>
          </p:nvSpPr>
          <p:spPr>
            <a:xfrm>
              <a:off x="4698979" y="198156"/>
              <a:ext cx="622592" cy="603885"/>
            </a:xfrm>
            <a:custGeom>
              <a:avLst/>
              <a:gdLst/>
              <a:ahLst/>
              <a:cxnLst/>
              <a:rect l="l" t="t" r="r" b="b"/>
              <a:pathLst>
                <a:path w="603885" h="603885">
                  <a:moveTo>
                    <a:pt x="0" y="0"/>
                  </a:moveTo>
                  <a:lnTo>
                    <a:pt x="603605" y="0"/>
                  </a:lnTo>
                  <a:lnTo>
                    <a:pt x="603605" y="603618"/>
                  </a:lnTo>
                  <a:lnTo>
                    <a:pt x="0" y="603618"/>
                  </a:lnTo>
                  <a:lnTo>
                    <a:pt x="0" y="0"/>
                  </a:lnTo>
                  <a:close/>
                </a:path>
              </a:pathLst>
            </a:custGeom>
            <a:ln w="57150">
              <a:solidFill>
                <a:schemeClr val="bg1"/>
              </a:solidFill>
            </a:ln>
          </p:spPr>
          <p:txBody>
            <a:bodyPr wrap="square" lIns="0" tIns="0" rIns="0" bIns="0" rtlCol="0"/>
            <a:lstStyle/>
            <a:p>
              <a:endParaRPr sz="2399"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9836768" y="512370"/>
            <a:ext cx="2106659" cy="970212"/>
          </a:xfrm>
          <a:prstGeom prst="rect">
            <a:avLst/>
          </a:prstGeom>
        </p:spPr>
        <p:txBody>
          <a:bodyPr vert="horz" wrap="square" lIns="0" tIns="21156" rIns="0" bIns="0" rtlCol="0">
            <a:spAutoFit/>
          </a:bodyPr>
          <a:lstStyle/>
          <a:p>
            <a:pPr>
              <a:spcBef>
                <a:spcPts val="167"/>
              </a:spcBef>
            </a:pPr>
            <a:r>
              <a:rPr lang="en-US" sz="3731" b="1" spc="13" dirty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ru-RU" sz="4000" b="1" spc="13" dirty="0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 </a:t>
            </a:r>
            <a:r>
              <a:rPr lang="en-US" sz="4000" b="1" spc="13" dirty="0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ru-RU" sz="4000" b="1" spc="13" dirty="0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spc="13" dirty="0" err="1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sinf</a:t>
            </a:r>
            <a:endParaRPr lang="ru-RU" sz="4000" b="1" spc="13" dirty="0">
              <a:solidFill>
                <a:srgbClr val="FEFEF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167"/>
              </a:spcBef>
            </a:pPr>
            <a:r>
              <a:rPr lang="en-US" sz="1999" b="1" spc="13" dirty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sz="373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0637257" y="1130156"/>
            <a:ext cx="1107890" cy="508422"/>
          </a:xfrm>
          <a:prstGeom prst="rect">
            <a:avLst/>
          </a:prstGeom>
        </p:spPr>
        <p:txBody>
          <a:bodyPr vert="horz" wrap="square" lIns="0" tIns="16079" rIns="0" bIns="0" rtlCol="0">
            <a:spAutoFit/>
          </a:bodyPr>
          <a:lstStyle/>
          <a:p>
            <a:pPr algn="ctr">
              <a:spcBef>
                <a:spcPts val="127"/>
              </a:spcBef>
            </a:pPr>
            <a:endParaRPr sz="3198" dirty="0">
              <a:latin typeface="Arial"/>
              <a:cs typeface="Arial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461699" y="2397039"/>
            <a:ext cx="184635" cy="6820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3834"/>
          </a:p>
        </p:txBody>
      </p:sp>
      <p:sp>
        <p:nvSpPr>
          <p:cNvPr id="4" name="TextBox 3"/>
          <p:cNvSpPr txBox="1"/>
          <p:nvPr/>
        </p:nvSpPr>
        <p:spPr>
          <a:xfrm>
            <a:off x="1229753" y="2284828"/>
            <a:ext cx="996847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MAVZU: EGALI VA EGASIZ GAPLAR</a:t>
            </a:r>
            <a:endParaRPr lang="ru-RU" sz="48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2"/>
          <a:srcRect r="5716"/>
          <a:stretch/>
        </p:blipFill>
        <p:spPr>
          <a:xfrm>
            <a:off x="2130425" y="3825383"/>
            <a:ext cx="2514600" cy="247011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Picture 4" descr="Вектор книга изображение_Фото номер 400176725_PSD Формат  изображения_ru.lovepik.co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6825" y="3880417"/>
            <a:ext cx="2743200" cy="2474874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01625" y="2315864"/>
            <a:ext cx="609600" cy="1696912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301625" y="4598583"/>
            <a:ext cx="609600" cy="169691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7351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3"/>
            <a:ext cx="12204065" cy="1019448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18415" y="-79385"/>
            <a:ext cx="12154958" cy="85064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5400" dirty="0" smtClean="0"/>
              <a:t>EGA</a:t>
            </a:r>
            <a:endParaRPr sz="54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802341" y="1143667"/>
            <a:ext cx="6562551" cy="830997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Kim?,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nima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?,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qayer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?</a:t>
            </a:r>
            <a:endParaRPr kumimoji="0" lang="ru-RU" sz="4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987425" y="3839234"/>
            <a:ext cx="10591800" cy="2574225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Gap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kesimidan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anglashilib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turgan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harakatning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bajaruvchisini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belgining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sohibini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bildirgan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bo‘lak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egadir</a:t>
            </a:r>
            <a:r>
              <a:rPr lang="en-US" sz="44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  </a:t>
            </a:r>
            <a:endParaRPr lang="ru-RU" sz="4400" b="1" i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549717" y="2220174"/>
            <a:ext cx="9067800" cy="1359768"/>
          </a:xfrm>
          <a:prstGeom prst="rect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O‘qituvchi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daftar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gulzor</a:t>
            </a: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0872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79009"/>
            <a:ext cx="12185650" cy="1070854"/>
          </a:xfrm>
          <a:solidFill>
            <a:srgbClr val="0070C0"/>
          </a:solidFill>
        </p:spPr>
        <p:txBody>
          <a:bodyPr>
            <a:noAutofit/>
          </a:bodyPr>
          <a:lstStyle/>
          <a:p>
            <a:pPr algn="ctr"/>
            <a:r>
              <a:rPr lang="en-US" sz="5397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EGA</a:t>
            </a:r>
            <a:endParaRPr lang="ru-RU" sz="5397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Блок-схема: процесс 6"/>
          <p:cNvSpPr/>
          <p:nvPr/>
        </p:nvSpPr>
        <p:spPr>
          <a:xfrm>
            <a:off x="1914881" y="1253966"/>
            <a:ext cx="8355886" cy="1365915"/>
          </a:xfrm>
          <a:prstGeom prst="flowChartProcess">
            <a:avLst/>
          </a:prstGeom>
          <a:ln w="762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913943"/>
            <a:r>
              <a:rPr lang="en-US" sz="4400" b="1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Ega</a:t>
            </a:r>
            <a:r>
              <a:rPr lang="en-US" sz="4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doimo</a:t>
            </a:r>
            <a:r>
              <a:rPr lang="en-US" sz="4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 </a:t>
            </a:r>
            <a:r>
              <a:rPr lang="en-US" sz="44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kelishik</a:t>
            </a:r>
            <a:r>
              <a:rPr lang="en-US" sz="44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shaklida</a:t>
            </a:r>
            <a:r>
              <a:rPr lang="en-US" sz="4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bo‘ladi</a:t>
            </a:r>
            <a:r>
              <a:rPr lang="en-US" sz="4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4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Двойная волна 13"/>
          <p:cNvSpPr/>
          <p:nvPr/>
        </p:nvSpPr>
        <p:spPr>
          <a:xfrm>
            <a:off x="415924" y="2787367"/>
            <a:ext cx="11353799" cy="1639899"/>
          </a:xfrm>
          <a:prstGeom prst="doubleWave">
            <a:avLst>
              <a:gd name="adj1" fmla="val 6250"/>
              <a:gd name="adj2" fmla="val 997"/>
            </a:avLst>
          </a:prstGeom>
          <a:ln w="571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913943"/>
            <a:r>
              <a:rPr lang="en-US" sz="4398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Egalik</a:t>
            </a:r>
            <a:r>
              <a:rPr lang="en-US" sz="4398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398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4398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398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ko‘plik</a:t>
            </a:r>
            <a:r>
              <a:rPr lang="en-US" sz="4398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398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shakllarini</a:t>
            </a:r>
            <a:r>
              <a:rPr lang="en-US" sz="4398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398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qabul</a:t>
            </a:r>
            <a:r>
              <a:rPr lang="en-US" sz="4398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398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qilishi</a:t>
            </a:r>
            <a:r>
              <a:rPr lang="en-US" sz="4398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398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en-US" sz="4398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398" b="1" i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Блок-схема: данные 14"/>
          <p:cNvSpPr/>
          <p:nvPr/>
        </p:nvSpPr>
        <p:spPr>
          <a:xfrm>
            <a:off x="758825" y="4652962"/>
            <a:ext cx="10337086" cy="1966919"/>
          </a:xfrm>
          <a:prstGeom prst="flowChartInputOutput">
            <a:avLst/>
          </a:prstGeom>
          <a:ln w="762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913943"/>
            <a:r>
              <a:rPr lang="en-US" sz="4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Mehmon</a:t>
            </a:r>
            <a:r>
              <a:rPr lang="en-US" sz="44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lar</a:t>
            </a:r>
            <a:r>
              <a:rPr lang="en-US" sz="4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kelishdi</a:t>
            </a:r>
            <a:r>
              <a:rPr lang="en-US" sz="4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ctr" defTabSz="913943"/>
            <a:r>
              <a:rPr lang="en-US" sz="4400" b="1" i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Aka</a:t>
            </a:r>
            <a:r>
              <a:rPr lang="en-US" sz="44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en-US" sz="4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4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quruvchi</a:t>
            </a:r>
            <a:r>
              <a:rPr lang="en-US" sz="4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0586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4" grpId="0" animBg="1"/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168504" y="-78581"/>
            <a:ext cx="12154958" cy="85064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5400" dirty="0" smtClean="0"/>
              <a:t>GAPLAR</a:t>
            </a:r>
            <a:endParaRPr sz="54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873625" y="3179400"/>
            <a:ext cx="6828780" cy="682623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</a:t>
            </a:r>
            <a:r>
              <a:rPr kumimoji="0" lang="en-US" sz="3836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Quyidagi</a:t>
            </a: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836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turlarga</a:t>
            </a: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836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bo‘linadi</a:t>
            </a: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: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55575" y="2968113"/>
            <a:ext cx="3576640" cy="1608702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shaxsi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ma’lum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gap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835025" y="1434908"/>
            <a:ext cx="4200545" cy="1021367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Egali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gaplar</a:t>
            </a:r>
            <a:endParaRPr kumimoji="0" lang="ru-RU" sz="4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6530428" y="1460778"/>
            <a:ext cx="4017592" cy="961588"/>
          </a:xfrm>
          <a:prstGeom prst="rect">
            <a:avLst/>
          </a:prstGeom>
          <a:solidFill>
            <a:srgbClr val="7030A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Egasiz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gaplar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3" name="Стрелка вниз 12"/>
          <p:cNvSpPr/>
          <p:nvPr/>
        </p:nvSpPr>
        <p:spPr>
          <a:xfrm>
            <a:off x="8027446" y="2422366"/>
            <a:ext cx="511778" cy="728627"/>
          </a:xfrm>
          <a:prstGeom prst="downArrow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511425" y="4768811"/>
            <a:ext cx="4419600" cy="2028279"/>
          </a:xfrm>
          <a:prstGeom prst="rect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shaxsi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umumlashgan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gap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7956963" y="4682832"/>
            <a:ext cx="3733800" cy="2061104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shaxsi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noma’lum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gap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8" name="Стрелка вниз 17"/>
          <p:cNvSpPr/>
          <p:nvPr/>
        </p:nvSpPr>
        <p:spPr>
          <a:xfrm rot="5232578">
            <a:off x="4029352" y="3126658"/>
            <a:ext cx="547136" cy="957009"/>
          </a:xfrm>
          <a:prstGeom prst="downArrow">
            <a:avLst/>
          </a:prstGeom>
          <a:solidFill>
            <a:srgbClr val="00B05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Левая фигурная скобка 3"/>
          <p:cNvSpPr/>
          <p:nvPr/>
        </p:nvSpPr>
        <p:spPr>
          <a:xfrm rot="5400000">
            <a:off x="5519056" y="-1936067"/>
            <a:ext cx="537939" cy="6096002"/>
          </a:xfrm>
          <a:prstGeom prst="leftBrac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трелка вниз 18"/>
          <p:cNvSpPr/>
          <p:nvPr/>
        </p:nvSpPr>
        <p:spPr>
          <a:xfrm>
            <a:off x="5666659" y="3983396"/>
            <a:ext cx="484632" cy="720854"/>
          </a:xfrm>
          <a:prstGeom prst="downArrow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C00000"/>
              </a:solidFill>
            </a:endParaRPr>
          </a:p>
        </p:txBody>
      </p:sp>
      <p:sp>
        <p:nvSpPr>
          <p:cNvPr id="20" name="Стрелка вниз 19"/>
          <p:cNvSpPr/>
          <p:nvPr/>
        </p:nvSpPr>
        <p:spPr>
          <a:xfrm>
            <a:off x="9242477" y="3943281"/>
            <a:ext cx="484632" cy="720854"/>
          </a:xfrm>
          <a:prstGeom prst="downArrow">
            <a:avLst/>
          </a:prstGeom>
          <a:solidFill>
            <a:srgbClr val="7030A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7997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12185650" cy="1070854"/>
          </a:xfrm>
          <a:solidFill>
            <a:srgbClr val="0070C0"/>
          </a:solidFill>
        </p:spPr>
        <p:txBody>
          <a:bodyPr>
            <a:noAutofit/>
          </a:bodyPr>
          <a:lstStyle/>
          <a:p>
            <a:pPr algn="ctr"/>
            <a:r>
              <a:rPr lang="en-US" sz="5397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EGASIZ GAPLARNING TURLARI</a:t>
            </a:r>
            <a:endParaRPr lang="ru-RU" sz="5397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Двойная волна 13"/>
          <p:cNvSpPr/>
          <p:nvPr/>
        </p:nvSpPr>
        <p:spPr>
          <a:xfrm>
            <a:off x="836612" y="2207041"/>
            <a:ext cx="10512425" cy="1602761"/>
          </a:xfrm>
          <a:prstGeom prst="doubleWave">
            <a:avLst>
              <a:gd name="adj1" fmla="val 6250"/>
              <a:gd name="adj2" fmla="val 99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913943"/>
            <a:r>
              <a:rPr lang="en-US" sz="4398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Ega</a:t>
            </a:r>
            <a:r>
              <a:rPr lang="en-US" sz="4398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398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kesimning</a:t>
            </a:r>
            <a:r>
              <a:rPr lang="en-US" sz="4398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398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shaxs</a:t>
            </a:r>
            <a:r>
              <a:rPr lang="en-US" sz="4398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-son </a:t>
            </a:r>
            <a:r>
              <a:rPr lang="en-US" sz="4398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shakllari</a:t>
            </a:r>
            <a:r>
              <a:rPr lang="en-US" sz="4398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398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orqali</a:t>
            </a:r>
            <a:r>
              <a:rPr lang="en-US" sz="4398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398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ma’lum</a:t>
            </a:r>
            <a:r>
              <a:rPr lang="en-US" sz="4398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398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bo‘ladi</a:t>
            </a:r>
            <a:r>
              <a:rPr lang="en-US" sz="4398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398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Двойная волна 7"/>
          <p:cNvSpPr/>
          <p:nvPr/>
        </p:nvSpPr>
        <p:spPr>
          <a:xfrm>
            <a:off x="606425" y="3784501"/>
            <a:ext cx="11332369" cy="2654750"/>
          </a:xfrm>
          <a:prstGeom prst="doubleWave">
            <a:avLst>
              <a:gd name="adj1" fmla="val 6250"/>
              <a:gd name="adj2" fmla="val 99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defTabSz="913943">
              <a:lnSpc>
                <a:spcPct val="150000"/>
              </a:lnSpc>
            </a:pPr>
            <a:r>
              <a:rPr lang="en-US" sz="4398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Qachongacha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qorning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o‘ylab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o‘tadirsan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pPr defTabSz="913943">
              <a:lnSpc>
                <a:spcPct val="150000"/>
              </a:lnSpc>
            </a:pP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Qachongacha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ko‘kdan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chalpak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kutadirsan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ru-RU" sz="4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Минус 3"/>
          <p:cNvSpPr/>
          <p:nvPr/>
        </p:nvSpPr>
        <p:spPr>
          <a:xfrm>
            <a:off x="9594850" y="4678706"/>
            <a:ext cx="1219200" cy="914400"/>
          </a:xfrm>
          <a:prstGeom prst="mathMinus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Минус 4"/>
          <p:cNvSpPr/>
          <p:nvPr/>
        </p:nvSpPr>
        <p:spPr>
          <a:xfrm>
            <a:off x="10128250" y="5668465"/>
            <a:ext cx="1371600" cy="914400"/>
          </a:xfrm>
          <a:prstGeom prst="mathMinus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1368425" y="1156851"/>
            <a:ext cx="9445625" cy="906576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Shaxsi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egasi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ma’lum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gap</a:t>
            </a: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6232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8" grpId="0" animBg="1"/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12185650" cy="1070854"/>
          </a:xfrm>
          <a:solidFill>
            <a:srgbClr val="0070C0"/>
          </a:solidFill>
        </p:spPr>
        <p:txBody>
          <a:bodyPr>
            <a:noAutofit/>
          </a:bodyPr>
          <a:lstStyle/>
          <a:p>
            <a:pPr algn="ctr"/>
            <a:r>
              <a:rPr lang="en-US" sz="5397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EGASI MA’LUM GAPLAR</a:t>
            </a:r>
            <a:endParaRPr lang="ru-RU" sz="5397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Двойная волна 13"/>
          <p:cNvSpPr/>
          <p:nvPr/>
        </p:nvSpPr>
        <p:spPr>
          <a:xfrm>
            <a:off x="247915" y="2255825"/>
            <a:ext cx="8913812" cy="1231674"/>
          </a:xfrm>
          <a:prstGeom prst="doubleWave">
            <a:avLst>
              <a:gd name="adj1" fmla="val 6250"/>
              <a:gd name="adj2" fmla="val 99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913943"/>
            <a:r>
              <a:rPr lang="en-US" sz="4398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So‘zimning</a:t>
            </a:r>
            <a:r>
              <a:rPr lang="en-US" sz="4398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398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ustidan</a:t>
            </a:r>
            <a:r>
              <a:rPr lang="en-US" sz="4398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398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chiqa</a:t>
            </a:r>
            <a:r>
              <a:rPr lang="en-US" sz="4398" b="1" i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</a:t>
            </a:r>
            <a:r>
              <a:rPr lang="en-US" sz="4398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398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Двойная волна 7"/>
          <p:cNvSpPr/>
          <p:nvPr/>
        </p:nvSpPr>
        <p:spPr>
          <a:xfrm>
            <a:off x="254265" y="3496808"/>
            <a:ext cx="9296400" cy="2832401"/>
          </a:xfrm>
          <a:prstGeom prst="doubleWave">
            <a:avLst>
              <a:gd name="adj1" fmla="val 6250"/>
              <a:gd name="adj2" fmla="val 768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defTabSz="913943"/>
            <a:r>
              <a:rPr lang="en-US" sz="4398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398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Yaqin</a:t>
            </a:r>
            <a:r>
              <a:rPr lang="en-US" sz="4398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398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kunlarda</a:t>
            </a:r>
            <a:r>
              <a:rPr lang="en-US" sz="4398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398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yakuniy</a:t>
            </a:r>
            <a:r>
              <a:rPr lang="en-US" sz="4398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test </a:t>
            </a:r>
            <a:r>
              <a:rPr lang="en-US" sz="4398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sinovlaridan</a:t>
            </a:r>
            <a:r>
              <a:rPr lang="en-US" sz="4398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398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o‘ta</a:t>
            </a:r>
            <a:r>
              <a:rPr lang="en-US" sz="4398" b="1" i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miz</a:t>
            </a:r>
            <a:r>
              <a:rPr lang="en-US" sz="4398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defTabSz="913943"/>
            <a:r>
              <a:rPr lang="en-US" sz="4398" b="1" i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Topshiriqni</a:t>
            </a:r>
            <a:r>
              <a:rPr lang="en-US" sz="4398" b="1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398" b="1" i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</a:t>
            </a:r>
            <a:r>
              <a:rPr lang="en-US" sz="4398" b="1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398" b="1" i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vaqtida</a:t>
            </a:r>
            <a:r>
              <a:rPr lang="en-US" sz="4398" b="1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398" b="1" i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bajar</a:t>
            </a:r>
            <a:r>
              <a:rPr lang="en-US" sz="4398" b="1" i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ing</a:t>
            </a:r>
            <a:r>
              <a:rPr lang="en-US" sz="4398" b="1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000" b="1" i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Минус 3"/>
          <p:cNvSpPr/>
          <p:nvPr/>
        </p:nvSpPr>
        <p:spPr>
          <a:xfrm>
            <a:off x="9550665" y="1187070"/>
            <a:ext cx="2368550" cy="3608854"/>
          </a:xfrm>
          <a:prstGeom prst="mathMinus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Men</a:t>
            </a:r>
            <a:endParaRPr lang="ru-RU" sz="4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Минус 4"/>
          <p:cNvSpPr/>
          <p:nvPr/>
        </p:nvSpPr>
        <p:spPr>
          <a:xfrm>
            <a:off x="9498476" y="2881299"/>
            <a:ext cx="2472928" cy="3967163"/>
          </a:xfrm>
          <a:prstGeom prst="mathMinus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Biz</a:t>
            </a:r>
            <a:endParaRPr lang="ru-RU" sz="4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30225" y="1231339"/>
            <a:ext cx="10855591" cy="782908"/>
          </a:xfrm>
          <a:prstGeom prst="rect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Kesim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I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II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shaxs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shakllarida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keladi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9568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8" grpId="0" animBg="1"/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12185650" cy="1070854"/>
          </a:xfrm>
          <a:solidFill>
            <a:srgbClr val="0070C0"/>
          </a:solidFill>
        </p:spPr>
        <p:txBody>
          <a:bodyPr>
            <a:noAutofit/>
          </a:bodyPr>
          <a:lstStyle/>
          <a:p>
            <a:pPr algn="ctr"/>
            <a:r>
              <a:rPr lang="en-US" sz="5397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EGASIZ GAPLARNING TURLARI</a:t>
            </a:r>
            <a:endParaRPr lang="ru-RU" sz="5397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Двойная волна 13"/>
          <p:cNvSpPr/>
          <p:nvPr/>
        </p:nvSpPr>
        <p:spPr>
          <a:xfrm>
            <a:off x="377825" y="2280964"/>
            <a:ext cx="11582400" cy="2801397"/>
          </a:xfrm>
          <a:prstGeom prst="doubleWave">
            <a:avLst>
              <a:gd name="adj1" fmla="val 6250"/>
              <a:gd name="adj2" fmla="val 99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913943"/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Kesim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fe’l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ifodalanadi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4000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defTabSz="913943"/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ish-harakatni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bajarishga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imkoniyat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zaruriyat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shart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istak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kabi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ma’nolarni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ifodalab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keladi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Двойная волна 7"/>
          <p:cNvSpPr/>
          <p:nvPr/>
        </p:nvSpPr>
        <p:spPr>
          <a:xfrm>
            <a:off x="1063625" y="5082362"/>
            <a:ext cx="9982200" cy="1399400"/>
          </a:xfrm>
          <a:prstGeom prst="doubleWave">
            <a:avLst>
              <a:gd name="adj1" fmla="val 6250"/>
              <a:gd name="adj2" fmla="val 99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defTabSz="913943">
              <a:lnSpc>
                <a:spcPct val="150000"/>
              </a:lnSpc>
            </a:pPr>
            <a:r>
              <a:rPr lang="en-US" sz="4398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398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Endi</a:t>
            </a:r>
            <a:r>
              <a:rPr lang="en-US" sz="4398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398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qattiq</a:t>
            </a:r>
            <a:r>
              <a:rPr lang="en-US" sz="4398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398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o‘qishga</a:t>
            </a:r>
            <a:r>
              <a:rPr lang="en-US" sz="4398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398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to‘g‘ri</a:t>
            </a:r>
            <a:r>
              <a:rPr lang="en-US" sz="4398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398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keladi</a:t>
            </a:r>
            <a:r>
              <a:rPr lang="en-US" sz="4398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63625" y="1195454"/>
            <a:ext cx="9982200" cy="1085511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Shaxsi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egasi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noma’lum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gap</a:t>
            </a: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0460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168504" y="-78581"/>
            <a:ext cx="12154958" cy="85064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5400" dirty="0" smtClean="0"/>
              <a:t>EGASIZ GAPLAR</a:t>
            </a:r>
            <a:endParaRPr sz="54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44358" y="999974"/>
            <a:ext cx="11652249" cy="769441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Egasiz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gaplarda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ega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umuman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bo‘lmaydi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 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995993" y="2872044"/>
            <a:ext cx="3576640" cy="1608702"/>
          </a:xfrm>
          <a:prstGeom prst="rect">
            <a:avLst/>
          </a:prstGeom>
          <a:solidFill>
            <a:srgbClr val="7030A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Atov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gaplar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3" name="Стрелка вниз 12"/>
          <p:cNvSpPr/>
          <p:nvPr/>
        </p:nvSpPr>
        <p:spPr>
          <a:xfrm>
            <a:off x="1444315" y="1858378"/>
            <a:ext cx="511778" cy="1632600"/>
          </a:xfrm>
          <a:prstGeom prst="downArrow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7993475" y="3761611"/>
            <a:ext cx="3660775" cy="2028279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So‘z-gaplar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244358" y="3569100"/>
            <a:ext cx="3330793" cy="2030865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Shaxsi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noma’lum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gap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9" name="Стрелка вниз 18"/>
          <p:cNvSpPr/>
          <p:nvPr/>
        </p:nvSpPr>
        <p:spPr>
          <a:xfrm>
            <a:off x="5438101" y="1850468"/>
            <a:ext cx="484632" cy="944626"/>
          </a:xfrm>
          <a:prstGeom prst="downArrow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C00000"/>
              </a:solidFill>
            </a:endParaRPr>
          </a:p>
        </p:txBody>
      </p:sp>
      <p:sp>
        <p:nvSpPr>
          <p:cNvPr id="20" name="Стрелка вниз 19"/>
          <p:cNvSpPr/>
          <p:nvPr/>
        </p:nvSpPr>
        <p:spPr>
          <a:xfrm>
            <a:off x="9581546" y="1820687"/>
            <a:ext cx="484632" cy="1838693"/>
          </a:xfrm>
          <a:prstGeom prst="downArrow">
            <a:avLst/>
          </a:prstGeom>
          <a:solidFill>
            <a:srgbClr val="7030A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7300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4" grpId="0" animBg="1"/>
      <p:bldP spid="1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55575" y="-67815"/>
            <a:ext cx="12154958" cy="85064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5400" dirty="0" smtClean="0"/>
              <a:t>SHAXSI NOMA’LUM GAP</a:t>
            </a:r>
            <a:endParaRPr sz="54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054225" y="955495"/>
            <a:ext cx="7647276" cy="769441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To‘garakka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borish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lozim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53799" y="1868931"/>
            <a:ext cx="10363200" cy="769441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Vazifani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o‘z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vaqtida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bajarish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shart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07975" y="2873529"/>
            <a:ext cx="11652250" cy="144655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Ish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samaradorligi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haqida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hisobot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berish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kerak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endParaRPr kumimoji="0" lang="ru-RU" sz="4400" b="1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46599" y="4589000"/>
            <a:ext cx="10674033" cy="769441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Yo‘lda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cho‘lda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to‘xtashga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to‘g‘ri</a:t>
            </a:r>
            <a:r>
              <a:rPr kumimoji="0" lang="en-US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keldi</a:t>
            </a:r>
            <a:r>
              <a:rPr kumimoji="0" lang="en-US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endParaRPr kumimoji="0" lang="ru-RU" sz="4400" b="1" i="1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953799" y="5627363"/>
            <a:ext cx="10493534" cy="769441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Dilozorlik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insoniylikka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to‘g‘ri</a:t>
            </a:r>
            <a:r>
              <a:rPr kumimoji="0" lang="en-US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kelmaydi</a:t>
            </a:r>
            <a:r>
              <a:rPr kumimoji="0" lang="en-US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endParaRPr kumimoji="0" lang="ru-RU" sz="4400" b="1" i="1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9201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55575" y="-67815"/>
            <a:ext cx="12154958" cy="85064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5400" dirty="0" smtClean="0"/>
              <a:t>SHAXSI NOMA’LUM GAP</a:t>
            </a:r>
            <a:endParaRPr sz="54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51328" y="882977"/>
            <a:ext cx="9404591" cy="769441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Oyni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etak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bilan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yopib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bo‘lmaydi</a:t>
            </a:r>
            <a:r>
              <a:rPr kumimoji="0" lang="en-US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endParaRPr kumimoji="0" lang="ru-RU" sz="4400" b="1" i="1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647204" y="1816272"/>
            <a:ext cx="8872826" cy="769441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Bu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ne’matlardan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yesa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bo‘ladi</a:t>
            </a:r>
            <a:r>
              <a:rPr kumimoji="0" lang="en-US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endParaRPr kumimoji="0" lang="ru-RU" sz="4400" b="1" i="1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58825" y="2696024"/>
            <a:ext cx="10680227" cy="144655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</a:t>
            </a:r>
            <a:r>
              <a:rPr kumimoji="0" lang="en-US" sz="44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Kesimi</a:t>
            </a:r>
            <a:r>
              <a:rPr kumimoji="0" lang="en-US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III </a:t>
            </a:r>
            <a:r>
              <a:rPr kumimoji="0" lang="en-US" sz="44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shaxs</a:t>
            </a:r>
            <a:r>
              <a:rPr kumimoji="0" lang="en-US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majhul</a:t>
            </a:r>
            <a:r>
              <a:rPr kumimoji="0" lang="en-US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nisbatdagi</a:t>
            </a:r>
            <a:r>
              <a:rPr kumimoji="0" lang="en-US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fe’l</a:t>
            </a:r>
            <a:r>
              <a:rPr kumimoji="0" lang="en-US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shaklida</a:t>
            </a:r>
            <a:r>
              <a:rPr kumimoji="0" lang="en-US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bo‘ladi</a:t>
            </a:r>
            <a:r>
              <a:rPr kumimoji="0" lang="en-US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endParaRPr kumimoji="0" lang="ru-RU" sz="4400" b="1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435225" y="4266673"/>
            <a:ext cx="6781800" cy="769441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Bugun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safarga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jo‘naladi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endParaRPr kumimoji="0" lang="ru-RU" sz="4400" b="1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07975" y="5207875"/>
            <a:ext cx="11506200" cy="1323439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Hozirgi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kunda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milliy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hunarmandchilikka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katta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e’tibor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berilmoqda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endParaRPr kumimoji="0" lang="ru-RU" sz="4000" b="1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0680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55575" y="-67815"/>
            <a:ext cx="12154958" cy="85064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5400" dirty="0" smtClean="0"/>
              <a:t>SHAXSI UMUMLASHGAN GAP</a:t>
            </a:r>
            <a:endParaRPr sz="54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66373" y="2856667"/>
            <a:ext cx="11471061" cy="144655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Bunday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gaplarning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kesimi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II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va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III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shaxs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shakllarida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keladi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95785" y="936135"/>
            <a:ext cx="10212239" cy="144655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Gapning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umumiy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mazmuni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barcha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shaxslarga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aloqador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bo‘ladi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60375" y="4951527"/>
            <a:ext cx="11576050" cy="1272913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</a:t>
            </a:r>
            <a:r>
              <a:rPr kumimoji="0" lang="en-US" sz="3836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Maqol</a:t>
            </a: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3836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matal</a:t>
            </a: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3836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hikmatli</a:t>
            </a: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836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so‘zlarda</a:t>
            </a: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836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ega</a:t>
            </a: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3836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asosan</a:t>
            </a: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3836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umumlashgan</a:t>
            </a: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836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bo‘ladi</a:t>
            </a: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 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0638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3" grpId="0" animBg="1"/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18415" y="-79385"/>
            <a:ext cx="12154958" cy="85064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5400" dirty="0" smtClean="0"/>
              <a:t>TAHLIL</a:t>
            </a:r>
            <a:endParaRPr sz="54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537628" y="1075145"/>
            <a:ext cx="11091977" cy="2214388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07975" y="757229"/>
            <a:ext cx="1125749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>
              <a:lnSpc>
                <a:spcPct val="150000"/>
              </a:lnSpc>
              <a:buAutoNum type="arabicPeriod"/>
            </a:pP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Yaxshilikni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minnat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qilmaydilar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742950" indent="-742950">
              <a:lnSpc>
                <a:spcPct val="150000"/>
              </a:lnSpc>
              <a:buAutoNum type="arabicPeriod"/>
            </a:pP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Hurmat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qilsang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hurmat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ko‘rasan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742950" indent="-742950">
              <a:lnSpc>
                <a:spcPct val="150000"/>
              </a:lnSpc>
              <a:buAutoNum type="arabicPeriod"/>
            </a:pP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Izzat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tilasang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ko‘p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dema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742950" indent="-742950">
              <a:lnSpc>
                <a:spcPct val="150000"/>
              </a:lnSpc>
              <a:buAutoNum type="arabicPeriod"/>
            </a:pP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Sog‘lik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tilasang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ko‘p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yema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/>
          <a:srcRect r="6857"/>
          <a:stretch/>
        </p:blipFill>
        <p:spPr>
          <a:xfrm>
            <a:off x="8783318" y="2834721"/>
            <a:ext cx="2846287" cy="3160273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  <p:extLst>
      <p:ext uri="{BB962C8B-B14F-4D97-AF65-F5344CB8AC3E}">
        <p14:creationId xmlns:p14="http://schemas.microsoft.com/office/powerpoint/2010/main" val="2049824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85650" cy="1253014"/>
          </a:xfrm>
          <a:custGeom>
            <a:avLst/>
            <a:gdLst/>
            <a:ahLst/>
            <a:cxnLst/>
            <a:rect l="l" t="t" r="r" b="b"/>
            <a:pathLst>
              <a:path w="5650865" h="429259">
                <a:moveTo>
                  <a:pt x="5650710" y="0"/>
                </a:moveTo>
                <a:lnTo>
                  <a:pt x="0" y="0"/>
                </a:lnTo>
                <a:lnTo>
                  <a:pt x="0" y="428871"/>
                </a:lnTo>
                <a:lnTo>
                  <a:pt x="5650710" y="428871"/>
                </a:lnTo>
                <a:lnTo>
                  <a:pt x="5650710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pPr algn="ctr"/>
            <a:endParaRPr lang="en-US" sz="36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MUSTAQIL BAJARISH UCHUN TOPSHIRIQ:</a:t>
            </a:r>
            <a:endParaRPr lang="en-US" sz="4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95246" y="2366962"/>
            <a:ext cx="114341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ru-RU" sz="8107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191908" y="1689436"/>
            <a:ext cx="7648575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4400" b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110-mashq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Topishmoqlardan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egali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egasiz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gaplarga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tadan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misol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topib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daftaringizga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ko‘chiring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6371" y="1600100"/>
            <a:ext cx="3644929" cy="3620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0633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e1ed6d233add7425c236211876cf3028fe29567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6818</TotalTime>
  <Words>357</Words>
  <Application>Microsoft Office PowerPoint</Application>
  <PresentationFormat>Произвольный</PresentationFormat>
  <Paragraphs>78</Paragraphs>
  <Slides>13</Slides>
  <Notes>11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Тема Office</vt:lpstr>
      <vt:lpstr>ONA TILI</vt:lpstr>
      <vt:lpstr>EGA</vt:lpstr>
      <vt:lpstr>EGA</vt:lpstr>
      <vt:lpstr>GAPLAR</vt:lpstr>
      <vt:lpstr>EGASIZ GAPLARNING TURLARI</vt:lpstr>
      <vt:lpstr>EGASI MA’LUM GAPLAR</vt:lpstr>
      <vt:lpstr>EGASIZ GAPLARNING TURLARI</vt:lpstr>
      <vt:lpstr>EGASIZ GAPLAR</vt:lpstr>
      <vt:lpstr>SHAXSI NOMA’LUM GAP</vt:lpstr>
      <vt:lpstr>SHAXSI NOMA’LUM GAP</vt:lpstr>
      <vt:lpstr>SHAXSI UMUMLASHGAN GAP</vt:lpstr>
      <vt:lpstr>TAHLIL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Ona tili</dc:title>
  <dc:creator>MAKTAB</dc:creator>
  <cp:lastModifiedBy>Учетная запись Майкрософт</cp:lastModifiedBy>
  <cp:revision>553</cp:revision>
  <dcterms:created xsi:type="dcterms:W3CDTF">2020-04-13T08:06:06Z</dcterms:created>
  <dcterms:modified xsi:type="dcterms:W3CDTF">2020-12-05T04:27:37Z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LastSaved">
    <vt:filetime>2020-04-13T00:00:00Z</vt:filetime>
  </property>
</Properties>
</file>