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3" r:id="rId2"/>
  </p:sldMasterIdLst>
  <p:notesMasterIdLst>
    <p:notesMasterId r:id="rId15"/>
  </p:notesMasterIdLst>
  <p:sldIdLst>
    <p:sldId id="302" r:id="rId3"/>
    <p:sldId id="372" r:id="rId4"/>
    <p:sldId id="367" r:id="rId5"/>
    <p:sldId id="379" r:id="rId6"/>
    <p:sldId id="373" r:id="rId7"/>
    <p:sldId id="363" r:id="rId8"/>
    <p:sldId id="381" r:id="rId9"/>
    <p:sldId id="380" r:id="rId10"/>
    <p:sldId id="378" r:id="rId11"/>
    <p:sldId id="382" r:id="rId12"/>
    <p:sldId id="383" r:id="rId13"/>
    <p:sldId id="293" r:id="rId14"/>
  </p:sldIdLst>
  <p:sldSz cx="12185650" cy="7019925"/>
  <p:notesSz cx="5765800" cy="3244850"/>
  <p:custDataLst>
    <p:tags r:id="rId16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1639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>
        <p:scale>
          <a:sx n="68" d="100"/>
          <a:sy n="68" d="100"/>
        </p:scale>
        <p:origin x="-714" y="-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147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4463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7271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134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8343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112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63208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75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206" y="1148863"/>
            <a:ext cx="9139238" cy="2443974"/>
          </a:xfrm>
        </p:spPr>
        <p:txBody>
          <a:bodyPr anchor="b"/>
          <a:lstStyle>
            <a:lvl1pPr algn="ctr"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206" y="3687086"/>
            <a:ext cx="9139238" cy="1694856"/>
          </a:xfrm>
        </p:spPr>
        <p:txBody>
          <a:bodyPr/>
          <a:lstStyle>
            <a:lvl1pPr marL="0" indent="0" algn="ctr">
              <a:buNone/>
              <a:defRPr sz="2399"/>
            </a:lvl1pPr>
            <a:lvl2pPr marL="456971" indent="0" algn="ctr">
              <a:buNone/>
              <a:defRPr sz="1999"/>
            </a:lvl2pPr>
            <a:lvl3pPr marL="913943" indent="0" algn="ctr">
              <a:buNone/>
              <a:defRPr sz="1799"/>
            </a:lvl3pPr>
            <a:lvl4pPr marL="1370914" indent="0" algn="ctr">
              <a:buNone/>
              <a:defRPr sz="1599"/>
            </a:lvl4pPr>
            <a:lvl5pPr marL="1827886" indent="0" algn="ctr">
              <a:buNone/>
              <a:defRPr sz="1599"/>
            </a:lvl5pPr>
            <a:lvl6pPr marL="2284857" indent="0" algn="ctr">
              <a:buNone/>
              <a:defRPr sz="1599"/>
            </a:lvl6pPr>
            <a:lvl7pPr marL="2741828" indent="0" algn="ctr">
              <a:buNone/>
              <a:defRPr sz="1599"/>
            </a:lvl7pPr>
            <a:lvl8pPr marL="3198800" indent="0" algn="ctr">
              <a:buNone/>
              <a:defRPr sz="1599"/>
            </a:lvl8pPr>
            <a:lvl9pPr marL="3655771" indent="0" algn="ctr">
              <a:buNone/>
              <a:defRPr sz="1599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04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38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417" y="1750107"/>
            <a:ext cx="10510123" cy="2920093"/>
          </a:xfrm>
        </p:spPr>
        <p:txBody>
          <a:bodyPr anchor="b"/>
          <a:lstStyle>
            <a:lvl1pPr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417" y="4697826"/>
            <a:ext cx="10510123" cy="1535608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697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394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091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4pPr>
            <a:lvl5pPr marL="1827886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5pPr>
            <a:lvl6pPr marL="2284857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6pPr>
            <a:lvl7pPr marL="2741828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7pPr>
            <a:lvl8pPr marL="3198800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8pPr>
            <a:lvl9pPr marL="3655771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77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68985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69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373747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351" y="1720857"/>
            <a:ext cx="5155101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351" y="2564223"/>
            <a:ext cx="5155101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986" y="1720857"/>
            <a:ext cx="5180488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8986" y="2564223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178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740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547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>
              <a:defRPr sz="3198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735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 marL="0" indent="0">
              <a:buNone/>
              <a:defRPr sz="3198"/>
            </a:lvl1pPr>
            <a:lvl2pPr marL="456971" indent="0">
              <a:buNone/>
              <a:defRPr sz="2799"/>
            </a:lvl2pPr>
            <a:lvl3pPr marL="913943" indent="0">
              <a:buNone/>
              <a:defRPr sz="2399"/>
            </a:lvl3pPr>
            <a:lvl4pPr marL="1370914" indent="0">
              <a:buNone/>
              <a:defRPr sz="1999"/>
            </a:lvl4pPr>
            <a:lvl5pPr marL="1827886" indent="0">
              <a:buNone/>
              <a:defRPr sz="1999"/>
            </a:lvl5pPr>
            <a:lvl6pPr marL="2284857" indent="0">
              <a:buNone/>
              <a:defRPr sz="1999"/>
            </a:lvl6pPr>
            <a:lvl7pPr marL="2741828" indent="0">
              <a:buNone/>
              <a:defRPr sz="1999"/>
            </a:lvl7pPr>
            <a:lvl8pPr marL="3198800" indent="0">
              <a:buNone/>
              <a:defRPr sz="1999"/>
            </a:lvl8pPr>
            <a:lvl9pPr marL="3655771" indent="0">
              <a:buNone/>
              <a:defRPr sz="199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671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060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0356" y="373746"/>
            <a:ext cx="2627531" cy="59490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7763" y="373746"/>
            <a:ext cx="7730272" cy="59490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55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764" y="373747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02D63-D49A-483D-A344-763B56415AF6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233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3943" rtl="0" eaLnBrk="1" latinLnBrk="0" hangingPunct="1">
        <a:lnSpc>
          <a:spcPct val="90000"/>
        </a:lnSpc>
        <a:spcBef>
          <a:spcPct val="0"/>
        </a:spcBef>
        <a:buNone/>
        <a:defRPr sz="43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86" indent="-228486" algn="l" defTabSz="913943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4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429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400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371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343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81577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234305"/>
            <a:ext cx="5126847" cy="1127648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72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72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2140254" cy="1459171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chemeClr val="bg1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69148" y="512370"/>
            <a:ext cx="2106659" cy="970212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US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0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xmlns="" id="{A8BAE388-D6D2-40E9-8208-E39C1E0E7029}"/>
              </a:ext>
            </a:extLst>
          </p:cNvPr>
          <p:cNvSpPr/>
          <p:nvPr/>
        </p:nvSpPr>
        <p:spPr>
          <a:xfrm>
            <a:off x="580175" y="226869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29754" y="2284828"/>
            <a:ext cx="8430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EGA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xmlns="" id="{A8BAE388-D6D2-40E9-8208-E39C1E0E7029}"/>
              </a:ext>
            </a:extLst>
          </p:cNvPr>
          <p:cNvSpPr/>
          <p:nvPr/>
        </p:nvSpPr>
        <p:spPr>
          <a:xfrm>
            <a:off x="580175" y="4475871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440" y="3281784"/>
            <a:ext cx="3776016" cy="33210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BOSH BO‘LAKLAR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9333" y="2636247"/>
            <a:ext cx="7827166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Ikkinchi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darajali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bo‘laklar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2168866">
            <a:off x="4306069" y="678718"/>
            <a:ext cx="484632" cy="1074234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6288112" y="633107"/>
            <a:ext cx="484632" cy="1061279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2600" y="4578825"/>
            <a:ext cx="3576641" cy="132488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Aniqlovchi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19038" y="1226678"/>
            <a:ext cx="2616848" cy="1037629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57765" y="1226678"/>
            <a:ext cx="2789244" cy="103762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7054218">
            <a:off x="2285092" y="3759153"/>
            <a:ext cx="978408" cy="484632"/>
          </a:xfrm>
          <a:prstGeom prst="rightArrow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5720600" y="3579942"/>
            <a:ext cx="484632" cy="862200"/>
          </a:xfrm>
          <a:prstGeom prst="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9392599">
            <a:off x="8696760" y="3461518"/>
            <a:ext cx="484632" cy="978408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512401" y="4616396"/>
            <a:ext cx="3486482" cy="1255766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452043" y="4616396"/>
            <a:ext cx="2441381" cy="125576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ru-RU" sz="5400" dirty="0" smtClean="0"/>
              <a:t>8</a:t>
            </a:r>
            <a:r>
              <a:rPr lang="en-US" sz="5400" dirty="0" smtClean="0"/>
              <a:t>1-topshiriq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364" y="2535293"/>
            <a:ext cx="4765461" cy="97776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ir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74734" y="1035612"/>
            <a:ext cx="7316639" cy="70788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noProof="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slom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olimlaridan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97625" y="2535294"/>
            <a:ext cx="4267200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Минус 6"/>
          <p:cNvSpPr/>
          <p:nvPr/>
        </p:nvSpPr>
        <p:spPr>
          <a:xfrm>
            <a:off x="1795694" y="1423627"/>
            <a:ext cx="6858000" cy="729251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627256" y="3108750"/>
            <a:ext cx="2703995" cy="73509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инус 16"/>
          <p:cNvSpPr/>
          <p:nvPr/>
        </p:nvSpPr>
        <p:spPr>
          <a:xfrm>
            <a:off x="6530428" y="2901193"/>
            <a:ext cx="1861926" cy="76720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397442" y="4257502"/>
            <a:ext cx="3687339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 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94450" y="4331500"/>
            <a:ext cx="4803775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lim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1735950" y="4643706"/>
            <a:ext cx="1493519" cy="6858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инус 5"/>
          <p:cNvSpPr/>
          <p:nvPr/>
        </p:nvSpPr>
        <p:spPr>
          <a:xfrm>
            <a:off x="6544185" y="4620508"/>
            <a:ext cx="3053839" cy="9144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79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8</a:t>
            </a:r>
            <a:r>
              <a:rPr lang="ru-RU" sz="5400" dirty="0" smtClean="0"/>
              <a:t>2</a:t>
            </a:r>
            <a:r>
              <a:rPr lang="en-US" sz="5400" dirty="0" smtClean="0"/>
              <a:t>- </a:t>
            </a:r>
            <a:r>
              <a:rPr lang="en-US" sz="5400" dirty="0" err="1" smtClean="0"/>
              <a:t>topshiriq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7628" y="1075145"/>
            <a:ext cx="11091977" cy="22143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3"/>
          <p:cNvSpPr txBox="1">
            <a:spLocks/>
          </p:cNvSpPr>
          <p:nvPr/>
        </p:nvSpPr>
        <p:spPr>
          <a:xfrm>
            <a:off x="181708" y="791708"/>
            <a:ext cx="12154958" cy="452857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>
            <a:lvl1pPr>
              <a:defRPr sz="2732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931324" indent="-914400" defTabSz="914400">
              <a:lnSpc>
                <a:spcPct val="150000"/>
              </a:lnSpc>
              <a:spcBef>
                <a:spcPts val="152"/>
              </a:spcBef>
              <a:buAutoNum type="arabicPeriod"/>
            </a:pP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“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Uddaburonning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oshig‘i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olchi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”.</a:t>
            </a:r>
            <a:endParaRPr lang="en-US" sz="4800" kern="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931324" indent="-914400" defTabSz="914400">
              <a:lnSpc>
                <a:spcPct val="150000"/>
              </a:lnSpc>
              <a:spcBef>
                <a:spcPts val="152"/>
              </a:spcBef>
              <a:buAutoNum type="arabicPeriod"/>
            </a:pP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“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Murosa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ham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kerak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”.</a:t>
            </a:r>
            <a:endParaRPr lang="en-US" sz="4800" kern="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931324" indent="-914400" defTabSz="914400">
              <a:lnSpc>
                <a:spcPct val="150000"/>
              </a:lnSpc>
              <a:spcBef>
                <a:spcPts val="152"/>
              </a:spcBef>
              <a:buAutoNum type="arabicPeriod"/>
            </a:pP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“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Aqlli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odam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olishuvga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shoshilmaydi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”.</a:t>
            </a:r>
            <a:endParaRPr lang="en-US" sz="4800" kern="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931324" indent="-914400" defTabSz="914400">
              <a:lnSpc>
                <a:spcPct val="150000"/>
              </a:lnSpc>
              <a:spcBef>
                <a:spcPts val="152"/>
              </a:spcBef>
              <a:buAutoNum type="arabicPeriod"/>
            </a:pP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“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Ko‘ngli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ochiqning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yo‘li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800" kern="0" dirty="0" err="1" smtClean="0">
                <a:solidFill>
                  <a:schemeClr val="tx2">
                    <a:lumMod val="50000"/>
                  </a:schemeClr>
                </a:solidFill>
              </a:rPr>
              <a:t>ochiq</a:t>
            </a:r>
            <a:r>
              <a:rPr lang="en-US" sz="4800" kern="0" dirty="0" smtClean="0">
                <a:solidFill>
                  <a:schemeClr val="tx2">
                    <a:lumMod val="50000"/>
                  </a:schemeClr>
                </a:solidFill>
              </a:rPr>
              <a:t>”.</a:t>
            </a:r>
            <a:r>
              <a:rPr lang="ru-RU" sz="4800" kern="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en-US" sz="4800" kern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-155575" y="3772518"/>
            <a:ext cx="13944600" cy="670387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73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79009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1914881" y="1253966"/>
            <a:ext cx="8355886" cy="1365915"/>
          </a:xfrm>
          <a:prstGeom prst="flowChartProcess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doimo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415924" y="2787367"/>
            <a:ext cx="11353799" cy="1639899"/>
          </a:xfrm>
          <a:prstGeom prst="doubleWave">
            <a:avLst>
              <a:gd name="adj1" fmla="val 6250"/>
              <a:gd name="adj2" fmla="val 997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ko‘plik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shakllarini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398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Блок-схема: данные 14"/>
          <p:cNvSpPr/>
          <p:nvPr/>
        </p:nvSpPr>
        <p:spPr>
          <a:xfrm>
            <a:off x="758825" y="4652962"/>
            <a:ext cx="10337086" cy="1966919"/>
          </a:xfrm>
          <a:prstGeom prst="flowChartInputOutpu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Mehmon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kelishdi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defTabSz="913943"/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shifokor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58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EGA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83074" y="1090926"/>
            <a:ext cx="6641749" cy="830997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Kim?,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3839234"/>
            <a:ext cx="10591800" cy="257422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kesimidan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anglashilib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bajaruvchisini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sohibini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egadir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  <a:endParaRPr lang="ru-RU" sz="4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60549" y="2330716"/>
            <a:ext cx="8686800" cy="1236179"/>
          </a:xfrm>
          <a:prstGeom prst="rect">
            <a:avLst/>
          </a:prstGeom>
          <a:solidFill>
            <a:srgbClr val="4A163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gulzor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364" y="2535293"/>
            <a:ext cx="11073083" cy="212365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o‘zingni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maqtama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birov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maqtasin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8786" y="978060"/>
            <a:ext cx="11109661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Milt-milt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yonib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chiroq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birozdan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o‘chdi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363" y="4964168"/>
            <a:ext cx="11073084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Son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lang="en-US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Ikkalasi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ham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ketishdi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Минус 6"/>
          <p:cNvSpPr/>
          <p:nvPr/>
        </p:nvSpPr>
        <p:spPr>
          <a:xfrm>
            <a:off x="9521825" y="1319653"/>
            <a:ext cx="19812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5023927" y="3028881"/>
            <a:ext cx="1221297" cy="91440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инус 16"/>
          <p:cNvSpPr/>
          <p:nvPr/>
        </p:nvSpPr>
        <p:spPr>
          <a:xfrm>
            <a:off x="4187825" y="5312344"/>
            <a:ext cx="25146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3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121" y="3052501"/>
            <a:ext cx="11076304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Yaxshilar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ko‘paysin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qolmasin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5966" y="1076669"/>
            <a:ext cx="10538460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Sifatdosh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lang="en-US" sz="4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o‘qdan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o‘zar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o‘qimagan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turtkidan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shoshar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9121" y="4814416"/>
            <a:ext cx="11076305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6.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r>
              <a:rPr kumimoji="0" lang="en-US" sz="4000" b="1" i="1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jafoli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oqibati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vafoli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Минус 6"/>
          <p:cNvSpPr/>
          <p:nvPr/>
        </p:nvSpPr>
        <p:spPr>
          <a:xfrm>
            <a:off x="5407025" y="1358587"/>
            <a:ext cx="2629721" cy="766568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9140826" y="3395130"/>
            <a:ext cx="213360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инус 16"/>
          <p:cNvSpPr/>
          <p:nvPr/>
        </p:nvSpPr>
        <p:spPr>
          <a:xfrm>
            <a:off x="4111625" y="3395130"/>
            <a:ext cx="2831060" cy="914400"/>
          </a:xfrm>
          <a:prstGeom prst="mathMin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инус 3"/>
          <p:cNvSpPr/>
          <p:nvPr/>
        </p:nvSpPr>
        <p:spPr>
          <a:xfrm>
            <a:off x="460375" y="2035177"/>
            <a:ext cx="3428999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инус 5"/>
          <p:cNvSpPr/>
          <p:nvPr/>
        </p:nvSpPr>
        <p:spPr>
          <a:xfrm>
            <a:off x="6233054" y="5223455"/>
            <a:ext cx="2209165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20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758825" y="1300162"/>
            <a:ext cx="10477501" cy="1943100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4398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Taqlid</a:t>
            </a:r>
            <a:r>
              <a:rPr lang="en-US" sz="4398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398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398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4398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Qars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qo‘ldan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398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инус 2"/>
          <p:cNvSpPr/>
          <p:nvPr/>
        </p:nvSpPr>
        <p:spPr>
          <a:xfrm>
            <a:off x="6123517" y="1909762"/>
            <a:ext cx="1828800" cy="91440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волна 7"/>
          <p:cNvSpPr/>
          <p:nvPr/>
        </p:nvSpPr>
        <p:spPr>
          <a:xfrm>
            <a:off x="884766" y="3852862"/>
            <a:ext cx="10477501" cy="1943100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Modal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398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so‘zlaydi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o‘ylaydi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398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6854825" y="4367212"/>
            <a:ext cx="12192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инус 4"/>
          <p:cNvSpPr/>
          <p:nvPr/>
        </p:nvSpPr>
        <p:spPr>
          <a:xfrm>
            <a:off x="4264025" y="5110870"/>
            <a:ext cx="13716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23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108- </a:t>
            </a:r>
            <a:r>
              <a:rPr lang="en-US" sz="5400" dirty="0" err="1" smtClean="0"/>
              <a:t>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7628" y="1075145"/>
            <a:ext cx="11091977" cy="22143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2113" y="826951"/>
            <a:ext cx="1183491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To‘rt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badfe’llik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badqovoqlik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takabburlik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dilozorlik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zorlik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Takabburlik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kaltabinlar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insoniylik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tariqasidan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chiqqanlarning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xislatidir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82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83- </a:t>
            </a:r>
            <a:r>
              <a:rPr lang="en-US" sz="5400" dirty="0" err="1" smtClean="0"/>
              <a:t>topshiriq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7628" y="1075145"/>
            <a:ext cx="11091977" cy="22143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2113" y="826951"/>
            <a:ext cx="1183491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kibr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orasida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Kamtar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kerilmaydi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mol-dunyoga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berilmaydi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Maqtanchoq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po‘choq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1063625" y="1431580"/>
            <a:ext cx="11430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875855" y="3417260"/>
            <a:ext cx="2664858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>
            <a:off x="537628" y="5472194"/>
            <a:ext cx="4412197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49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91425" y="1528762"/>
            <a:ext cx="806650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84-topshiriq. </a:t>
            </a:r>
          </a:p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Kamtarinlik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sarlavhasiga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maqol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matallardan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qo‘llanish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o‘rinlari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Maqollarda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qo‘llanilishini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2986575" y="1643062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08" y="2223558"/>
            <a:ext cx="3763413" cy="394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6599</TotalTime>
  <Words>324</Words>
  <Application>Microsoft Office PowerPoint</Application>
  <PresentationFormat>Произвольный</PresentationFormat>
  <Paragraphs>64</Paragraphs>
  <Slides>12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Office Theme</vt:lpstr>
      <vt:lpstr>Тема Office</vt:lpstr>
      <vt:lpstr>ONA TILI</vt:lpstr>
      <vt:lpstr>BOSH BO‘LAKLAR</vt:lpstr>
      <vt:lpstr>81-topshiriq</vt:lpstr>
      <vt:lpstr>82- topshiriq</vt:lpstr>
      <vt:lpstr>EGA</vt:lpstr>
      <vt:lpstr>EGA</vt:lpstr>
      <vt:lpstr>ESDA SAQLANG!</vt:lpstr>
      <vt:lpstr>ESDA SAQLANG!</vt:lpstr>
      <vt:lpstr>ESDA SAQLANG!</vt:lpstr>
      <vt:lpstr>108- mashq</vt:lpstr>
      <vt:lpstr>83- topshiriq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Admin</cp:lastModifiedBy>
  <cp:revision>532</cp:revision>
  <dcterms:created xsi:type="dcterms:W3CDTF">2020-04-13T08:06:06Z</dcterms:created>
  <dcterms:modified xsi:type="dcterms:W3CDTF">2020-12-01T02:09:24Z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