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  <p:sldMasterId id="2147483703" r:id="rId3"/>
  </p:sldMasterIdLst>
  <p:notesMasterIdLst>
    <p:notesMasterId r:id="rId18"/>
  </p:notesMasterIdLst>
  <p:sldIdLst>
    <p:sldId id="302" r:id="rId4"/>
    <p:sldId id="374" r:id="rId5"/>
    <p:sldId id="376" r:id="rId6"/>
    <p:sldId id="369" r:id="rId7"/>
    <p:sldId id="377" r:id="rId8"/>
    <p:sldId id="378" r:id="rId9"/>
    <p:sldId id="379" r:id="rId10"/>
    <p:sldId id="380" r:id="rId11"/>
    <p:sldId id="375" r:id="rId12"/>
    <p:sldId id="367" r:id="rId13"/>
    <p:sldId id="373" r:id="rId14"/>
    <p:sldId id="370" r:id="rId15"/>
    <p:sldId id="371" r:id="rId16"/>
    <p:sldId id="293" r:id="rId17"/>
  </p:sldIdLst>
  <p:sldSz cx="12185650" cy="7019925"/>
  <p:notesSz cx="5765800" cy="3244850"/>
  <p:custDataLst>
    <p:tags r:id="rId19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1152" y="96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tags" Target="tags/tag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87365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5005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1173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0059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26762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78715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8423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75613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2250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26720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74391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6670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11/28/2020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11/28/2020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11/28/2020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206" y="1148863"/>
            <a:ext cx="9139238" cy="2443974"/>
          </a:xfrm>
        </p:spPr>
        <p:txBody>
          <a:bodyPr anchor="b"/>
          <a:lstStyle>
            <a:lvl1pPr algn="ctr">
              <a:defRPr sz="5997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3206" y="3687086"/>
            <a:ext cx="9139238" cy="1694856"/>
          </a:xfrm>
        </p:spPr>
        <p:txBody>
          <a:bodyPr/>
          <a:lstStyle>
            <a:lvl1pPr marL="0" indent="0" algn="ctr">
              <a:buNone/>
              <a:defRPr sz="2399"/>
            </a:lvl1pPr>
            <a:lvl2pPr marL="456971" indent="0" algn="ctr">
              <a:buNone/>
              <a:defRPr sz="1999"/>
            </a:lvl2pPr>
            <a:lvl3pPr marL="913943" indent="0" algn="ctr">
              <a:buNone/>
              <a:defRPr sz="1799"/>
            </a:lvl3pPr>
            <a:lvl4pPr marL="1370914" indent="0" algn="ctr">
              <a:buNone/>
              <a:defRPr sz="1599"/>
            </a:lvl4pPr>
            <a:lvl5pPr marL="1827886" indent="0" algn="ctr">
              <a:buNone/>
              <a:defRPr sz="1599"/>
            </a:lvl5pPr>
            <a:lvl6pPr marL="2284857" indent="0" algn="ctr">
              <a:buNone/>
              <a:defRPr sz="1599"/>
            </a:lvl6pPr>
            <a:lvl7pPr marL="2741828" indent="0" algn="ctr">
              <a:buNone/>
              <a:defRPr sz="1599"/>
            </a:lvl7pPr>
            <a:lvl8pPr marL="3198800" indent="0" algn="ctr">
              <a:buNone/>
              <a:defRPr sz="1599"/>
            </a:lvl8pPr>
            <a:lvl9pPr marL="3655771" indent="0" algn="ctr">
              <a:buNone/>
              <a:defRPr sz="1599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4784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74151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417" y="1750107"/>
            <a:ext cx="10510123" cy="2920093"/>
          </a:xfrm>
        </p:spPr>
        <p:txBody>
          <a:bodyPr anchor="b"/>
          <a:lstStyle>
            <a:lvl1pPr>
              <a:defRPr sz="5997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417" y="4697826"/>
            <a:ext cx="10510123" cy="1535608"/>
          </a:xfrm>
        </p:spPr>
        <p:txBody>
          <a:bodyPr/>
          <a:lstStyle>
            <a:lvl1pPr marL="0" indent="0">
              <a:buNone/>
              <a:defRPr sz="2399">
                <a:solidFill>
                  <a:schemeClr val="tx1">
                    <a:tint val="75000"/>
                  </a:schemeClr>
                </a:solidFill>
              </a:defRPr>
            </a:lvl1pPr>
            <a:lvl2pPr marL="456971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394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370914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4pPr>
            <a:lvl5pPr marL="1827886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5pPr>
            <a:lvl6pPr marL="2284857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6pPr>
            <a:lvl7pPr marL="2741828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7pPr>
            <a:lvl8pPr marL="3198800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8pPr>
            <a:lvl9pPr marL="3655771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0005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68985" y="1868730"/>
            <a:ext cx="5178901" cy="445407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4725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351" y="373747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351" y="1720857"/>
            <a:ext cx="5155101" cy="843365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6971" indent="0">
              <a:buNone/>
              <a:defRPr sz="1999" b="1"/>
            </a:lvl2pPr>
            <a:lvl3pPr marL="913943" indent="0">
              <a:buNone/>
              <a:defRPr sz="1799" b="1"/>
            </a:lvl3pPr>
            <a:lvl4pPr marL="1370914" indent="0">
              <a:buNone/>
              <a:defRPr sz="1599" b="1"/>
            </a:lvl4pPr>
            <a:lvl5pPr marL="1827886" indent="0">
              <a:buNone/>
              <a:defRPr sz="1599" b="1"/>
            </a:lvl5pPr>
            <a:lvl6pPr marL="2284857" indent="0">
              <a:buNone/>
              <a:defRPr sz="1599" b="1"/>
            </a:lvl6pPr>
            <a:lvl7pPr marL="2741828" indent="0">
              <a:buNone/>
              <a:defRPr sz="1599" b="1"/>
            </a:lvl7pPr>
            <a:lvl8pPr marL="3198800" indent="0">
              <a:buNone/>
              <a:defRPr sz="1599" b="1"/>
            </a:lvl8pPr>
            <a:lvl9pPr marL="3655771" indent="0">
              <a:buNone/>
              <a:defRPr sz="159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351" y="2564223"/>
            <a:ext cx="5155101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68986" y="1720857"/>
            <a:ext cx="5180488" cy="843365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6971" indent="0">
              <a:buNone/>
              <a:defRPr sz="1999" b="1"/>
            </a:lvl2pPr>
            <a:lvl3pPr marL="913943" indent="0">
              <a:buNone/>
              <a:defRPr sz="1799" b="1"/>
            </a:lvl3pPr>
            <a:lvl4pPr marL="1370914" indent="0">
              <a:buNone/>
              <a:defRPr sz="1599" b="1"/>
            </a:lvl4pPr>
            <a:lvl5pPr marL="1827886" indent="0">
              <a:buNone/>
              <a:defRPr sz="1599" b="1"/>
            </a:lvl5pPr>
            <a:lvl6pPr marL="2284857" indent="0">
              <a:buNone/>
              <a:defRPr sz="1599" b="1"/>
            </a:lvl6pPr>
            <a:lvl7pPr marL="2741828" indent="0">
              <a:buNone/>
              <a:defRPr sz="1599" b="1"/>
            </a:lvl7pPr>
            <a:lvl8pPr marL="3198800" indent="0">
              <a:buNone/>
              <a:defRPr sz="1599" b="1"/>
            </a:lvl8pPr>
            <a:lvl9pPr marL="3655771" indent="0">
              <a:buNone/>
              <a:defRPr sz="159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68986" y="2564223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4278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0403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1018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3198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0489" y="1010740"/>
            <a:ext cx="6168985" cy="4988697"/>
          </a:xfrm>
        </p:spPr>
        <p:txBody>
          <a:bodyPr/>
          <a:lstStyle>
            <a:lvl1pPr>
              <a:defRPr sz="3198"/>
            </a:lvl1pPr>
            <a:lvl2pPr>
              <a:defRPr sz="2799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351" y="2105977"/>
            <a:ext cx="3930189" cy="3901584"/>
          </a:xfrm>
        </p:spPr>
        <p:txBody>
          <a:bodyPr/>
          <a:lstStyle>
            <a:lvl1pPr marL="0" indent="0">
              <a:buNone/>
              <a:defRPr sz="1599"/>
            </a:lvl1pPr>
            <a:lvl2pPr marL="456971" indent="0">
              <a:buNone/>
              <a:defRPr sz="1399"/>
            </a:lvl2pPr>
            <a:lvl3pPr marL="913943" indent="0">
              <a:buNone/>
              <a:defRPr sz="1199"/>
            </a:lvl3pPr>
            <a:lvl4pPr marL="1370914" indent="0">
              <a:buNone/>
              <a:defRPr sz="999"/>
            </a:lvl4pPr>
            <a:lvl5pPr marL="1827886" indent="0">
              <a:buNone/>
              <a:defRPr sz="999"/>
            </a:lvl5pPr>
            <a:lvl6pPr marL="2284857" indent="0">
              <a:buNone/>
              <a:defRPr sz="999"/>
            </a:lvl6pPr>
            <a:lvl7pPr marL="2741828" indent="0">
              <a:buNone/>
              <a:defRPr sz="999"/>
            </a:lvl7pPr>
            <a:lvl8pPr marL="3198800" indent="0">
              <a:buNone/>
              <a:defRPr sz="999"/>
            </a:lvl8pPr>
            <a:lvl9pPr marL="3655771" indent="0">
              <a:buNone/>
              <a:defRPr sz="99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7632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3198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0489" y="1010740"/>
            <a:ext cx="6168985" cy="4988697"/>
          </a:xfrm>
        </p:spPr>
        <p:txBody>
          <a:bodyPr/>
          <a:lstStyle>
            <a:lvl1pPr marL="0" indent="0">
              <a:buNone/>
              <a:defRPr sz="3198"/>
            </a:lvl1pPr>
            <a:lvl2pPr marL="456971" indent="0">
              <a:buNone/>
              <a:defRPr sz="2799"/>
            </a:lvl2pPr>
            <a:lvl3pPr marL="913943" indent="0">
              <a:buNone/>
              <a:defRPr sz="2399"/>
            </a:lvl3pPr>
            <a:lvl4pPr marL="1370914" indent="0">
              <a:buNone/>
              <a:defRPr sz="1999"/>
            </a:lvl4pPr>
            <a:lvl5pPr marL="1827886" indent="0">
              <a:buNone/>
              <a:defRPr sz="1999"/>
            </a:lvl5pPr>
            <a:lvl6pPr marL="2284857" indent="0">
              <a:buNone/>
              <a:defRPr sz="1999"/>
            </a:lvl6pPr>
            <a:lvl7pPr marL="2741828" indent="0">
              <a:buNone/>
              <a:defRPr sz="1999"/>
            </a:lvl7pPr>
            <a:lvl8pPr marL="3198800" indent="0">
              <a:buNone/>
              <a:defRPr sz="1999"/>
            </a:lvl8pPr>
            <a:lvl9pPr marL="3655771" indent="0">
              <a:buNone/>
              <a:defRPr sz="1999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351" y="2105977"/>
            <a:ext cx="3930189" cy="3901584"/>
          </a:xfrm>
        </p:spPr>
        <p:txBody>
          <a:bodyPr/>
          <a:lstStyle>
            <a:lvl1pPr marL="0" indent="0">
              <a:buNone/>
              <a:defRPr sz="1599"/>
            </a:lvl1pPr>
            <a:lvl2pPr marL="456971" indent="0">
              <a:buNone/>
              <a:defRPr sz="1399"/>
            </a:lvl2pPr>
            <a:lvl3pPr marL="913943" indent="0">
              <a:buNone/>
              <a:defRPr sz="1199"/>
            </a:lvl3pPr>
            <a:lvl4pPr marL="1370914" indent="0">
              <a:buNone/>
              <a:defRPr sz="999"/>
            </a:lvl4pPr>
            <a:lvl5pPr marL="1827886" indent="0">
              <a:buNone/>
              <a:defRPr sz="999"/>
            </a:lvl5pPr>
            <a:lvl6pPr marL="2284857" indent="0">
              <a:buNone/>
              <a:defRPr sz="999"/>
            </a:lvl6pPr>
            <a:lvl7pPr marL="2741828" indent="0">
              <a:buNone/>
              <a:defRPr sz="999"/>
            </a:lvl7pPr>
            <a:lvl8pPr marL="3198800" indent="0">
              <a:buNone/>
              <a:defRPr sz="999"/>
            </a:lvl8pPr>
            <a:lvl9pPr marL="3655771" indent="0">
              <a:buNone/>
              <a:defRPr sz="99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7064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30331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0356" y="373746"/>
            <a:ext cx="2627531" cy="59490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7763" y="373746"/>
            <a:ext cx="7730272" cy="59490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845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7764" y="373747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02D63-D49A-483D-A344-763B56415AF6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8250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defTabSz="913943" rtl="0" eaLnBrk="1" latinLnBrk="0" hangingPunct="1">
        <a:lnSpc>
          <a:spcPct val="90000"/>
        </a:lnSpc>
        <a:spcBef>
          <a:spcPct val="0"/>
        </a:spcBef>
        <a:buNone/>
        <a:defRPr sz="43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486" indent="-228486" algn="l" defTabSz="913943" rtl="0" eaLnBrk="1" latinLnBrk="0" hangingPunct="1">
        <a:lnSpc>
          <a:spcPct val="90000"/>
        </a:lnSpc>
        <a:spcBef>
          <a:spcPts val="999"/>
        </a:spcBef>
        <a:buFont typeface="Arial" panose="020B0604020202020204" pitchFamily="34" charset="0"/>
        <a:buChar char="•"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457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429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599400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6371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3343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314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286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4257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19971" y="450304"/>
            <a:ext cx="1703955" cy="928791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1791242"/>
            <a:ext cx="627354" cy="2025359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44048" y="1804977"/>
            <a:ext cx="102798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OT KESIM VA EGA ORASIDA TIRENING ISHLATILISHI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4263748"/>
            <a:ext cx="627354" cy="2141813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0625" y="3448385"/>
            <a:ext cx="4288647" cy="319513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BILIB OLING!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983" y="1727836"/>
            <a:ext cx="106796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73425" y="1528762"/>
            <a:ext cx="87667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tarkibida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kelib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bog‘lovchi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bog‘lama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deyiladi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371" y="1609938"/>
            <a:ext cx="3058054" cy="319542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Прямоугольник 4"/>
          <p:cNvSpPr/>
          <p:nvPr/>
        </p:nvSpPr>
        <p:spPr>
          <a:xfrm>
            <a:off x="3654425" y="4193006"/>
            <a:ext cx="7852304" cy="11457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O‘sha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kuni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sovuq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4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78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-29105"/>
            <a:ext cx="12185649" cy="947520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725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TAKRORLASH</a:t>
            </a:r>
            <a:endParaRPr lang="ru-RU" sz="5725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одготовка 6"/>
          <p:cNvSpPr/>
          <p:nvPr/>
        </p:nvSpPr>
        <p:spPr>
          <a:xfrm>
            <a:off x="733524" y="2570180"/>
            <a:ext cx="10718602" cy="3848100"/>
          </a:xfrm>
          <a:prstGeom prst="flowChartPreparation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/>
            <a:r>
              <a:rPr lang="en-US" sz="3998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Edi, </a:t>
            </a:r>
            <a:r>
              <a:rPr lang="en-US" sz="3998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emish</a:t>
            </a:r>
            <a:r>
              <a:rPr lang="en-US" sz="3998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998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ekan</a:t>
            </a:r>
            <a:r>
              <a:rPr lang="en-US" sz="3998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998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bo‘lmoq</a:t>
            </a:r>
            <a:r>
              <a:rPr lang="en-US" sz="3998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998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hisoblanmoq</a:t>
            </a:r>
            <a:r>
              <a:rPr lang="en-US" sz="3998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998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sanalmoq</a:t>
            </a:r>
            <a:r>
              <a:rPr lang="en-US" sz="3998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998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3998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998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zarur</a:t>
            </a:r>
            <a:r>
              <a:rPr lang="en-US" sz="3998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998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darkor</a:t>
            </a:r>
            <a:r>
              <a:rPr lang="en-US" sz="3998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998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sz="3998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39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</a:t>
            </a:r>
            <a:r>
              <a:rPr lang="en-US" sz="39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r>
              <a:rPr lang="en-US" sz="39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vazifasida</a:t>
            </a:r>
            <a:r>
              <a:rPr lang="en-US" sz="39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qo‘llanadi</a:t>
            </a:r>
            <a:r>
              <a:rPr lang="en-US" sz="39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998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87625" y="1305883"/>
            <a:ext cx="7010400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-man, -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miz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-san, -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dir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1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55574" y="138245"/>
            <a:ext cx="12154958" cy="512095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3200" dirty="0" smtClean="0"/>
              <a:t>OT KESIM VA EGA ORASIDA TIRENING ISHLATILISHI</a:t>
            </a:r>
            <a:endParaRPr sz="32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56806" y="3014392"/>
            <a:ext cx="10172966" cy="830997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Uch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karra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uch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to‘qqiz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156806" y="5478334"/>
            <a:ext cx="10172966" cy="996203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Tinchlik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farovon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hayot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manbayi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40267" y="908813"/>
            <a:ext cx="11536892" cy="1828800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48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8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8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kesimlik</a:t>
            </a:r>
            <a:r>
              <a:rPr lang="en-US" sz="48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qo‘shimchalarsiz</a:t>
            </a:r>
            <a:r>
              <a:rPr lang="en-US" sz="48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48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bog‘lamasiz</a:t>
            </a:r>
            <a:r>
              <a:rPr lang="en-US" sz="48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qo‘llanganida</a:t>
            </a:r>
            <a:r>
              <a:rPr lang="en-US" sz="48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8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56806" y="4050217"/>
            <a:ext cx="10172966" cy="1151185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Maqsadimiz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o‘qish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165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BILIB OLING!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98069" y="3316748"/>
            <a:ext cx="8971095" cy="1027502"/>
          </a:xfrm>
          <a:prstGeom prst="rect">
            <a:avLst/>
          </a:prstGeom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O‘qish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ulg‘ayish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15171" y="1075467"/>
            <a:ext cx="11536892" cy="1828800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Gapning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egasi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kesimi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nomi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ifodalanib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tarkibida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kesimlik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qo‘shimchasi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bo‘lmaganda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0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0926" y="4745218"/>
            <a:ext cx="11696276" cy="1151185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qiziqish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biz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eski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odat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096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BILIB OLING!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6510" y="3007068"/>
            <a:ext cx="11446827" cy="1027502"/>
          </a:xfrm>
          <a:prstGeom prst="rect">
            <a:avLst/>
          </a:prstGeom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niyatli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kishilarning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ahdi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204189" y="942125"/>
            <a:ext cx="7758854" cy="165378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olmoshi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ifodalansa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4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699787" y="4445732"/>
            <a:ext cx="8320299" cy="1532733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5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sinov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58" y="-116956"/>
            <a:ext cx="1923466" cy="2360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06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BILIB OLING!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6510" y="3007068"/>
            <a:ext cx="10751715" cy="1027502"/>
          </a:xfrm>
          <a:prstGeom prst="rect">
            <a:avLst/>
          </a:prstGeom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 </a:t>
            </a:r>
            <a:r>
              <a:rPr lang="en-US" sz="5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bizni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ozod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etuvchisan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86424" y="942125"/>
            <a:ext cx="8155836" cy="165378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Eganing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ta’kidlab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ko‘rsatilganda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 </a:t>
            </a:r>
            <a:endParaRPr lang="ru-RU" sz="44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923466" y="4445732"/>
            <a:ext cx="8320299" cy="1532733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5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sinov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2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BILIB OLING!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0375" y="2848002"/>
            <a:ext cx="11519958" cy="1208050"/>
          </a:xfrm>
          <a:prstGeom prst="rect">
            <a:avLst/>
          </a:prstGeom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Vatan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-u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tanim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sajdagohimdir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555563" y="942125"/>
            <a:ext cx="9007001" cy="165378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u, mana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so‘zlari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ajratilganda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4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44874" y="4308148"/>
            <a:ext cx="9350959" cy="2188430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Ta’magirlik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boshiga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balo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80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smtClean="0"/>
              <a:t>OT KESIM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12138" y="1123260"/>
            <a:ext cx="2867441" cy="9233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son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0375" y="4684203"/>
            <a:ext cx="4975225" cy="107895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taqlid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55428" y="2654157"/>
            <a:ext cx="3785668" cy="103762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395163" y="1177465"/>
            <a:ext cx="3733800" cy="980969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ravish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282616" y="1360142"/>
            <a:ext cx="3883025" cy="2583139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sifat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6825265" y="4064753"/>
            <a:ext cx="4031662" cy="1903078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harakat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nomi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49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5" grpId="0" animBg="1"/>
      <p:bldP spid="16" grpId="0" animBg="1"/>
      <p:bldP spid="7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ESDA SAQLANG!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3956" y="871922"/>
            <a:ext cx="9685021" cy="127291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sifat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ravish,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tartib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son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ifodalanganda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tire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qo‘llanmaydi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204064" y="2505848"/>
            <a:ext cx="10020601" cy="103999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Vatanimiz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go‘zal</a:t>
            </a:r>
            <a:r>
              <a:rPr lang="en-US" sz="54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54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5400" b="1" i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</a:t>
            </a:r>
            <a:r>
              <a:rPr lang="en-US" sz="54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5400" b="1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98898" y="5154903"/>
            <a:ext cx="11530118" cy="1168026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Bizning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sinfimiz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sakkizinchi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54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(Son)</a:t>
            </a:r>
            <a:endParaRPr lang="ru-RU" sz="5400" b="1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6576" y="3761611"/>
            <a:ext cx="11914082" cy="11236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Ko‘rmagan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yerning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chuquri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ko‘p</a:t>
            </a:r>
            <a:r>
              <a:rPr lang="en-US" sz="4400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(Ravish)</a:t>
            </a:r>
            <a:endParaRPr lang="ru-RU" sz="44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138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EADA SAQLANG!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02160" y="1063174"/>
            <a:ext cx="9532621" cy="132343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Agar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orasida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ham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yordamchisi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bo‘lsa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tire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qo‘llanmaydi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02160" y="4195762"/>
            <a:ext cx="9762913" cy="1982005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Mening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opam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talaba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Sharifa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tikuvchi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54516" y="2814519"/>
            <a:ext cx="8458200" cy="112876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Bular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a’lochi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724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104-mashq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3356" y="1023017"/>
            <a:ext cx="10926709" cy="179150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Inson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chehrasi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hamisha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uning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ichki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olamini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aks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ettiradi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shu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sababli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fikr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yuzda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aks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etmaydi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deb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o‘ylash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xatodir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74197" y="5034733"/>
            <a:ext cx="10965869" cy="13716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xatodir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ifodalangan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3358" y="3102847"/>
            <a:ext cx="10926708" cy="1643558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aks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ettiradi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aks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etmaydi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qo‘shma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72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105-masq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0951" y="1077849"/>
            <a:ext cx="10436225" cy="68262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I. 1.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Saxovat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go‘zallikdan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ko‘ra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avzalroq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0858" y="2214562"/>
            <a:ext cx="11105517" cy="186320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II. 1.Maftunkorlik –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yashnab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turgan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go‘zallik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2.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Go‘zallik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erkin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qalb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mustahkam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sog‘lik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samarasi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9309" y="4377060"/>
            <a:ext cx="11105517" cy="127291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 3.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Go‘zallik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butun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olamni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qalbga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qalbga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olib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kiradigan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kuch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iste’dodga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10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354" y="1528762"/>
            <a:ext cx="89502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>
              <a:buFont typeface="Wingdings" panose="05000000000000000000" pitchFamily="2" charset="2"/>
              <a:buChar char="Ø"/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106-mashq. “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Jismoniy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ma’naviy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go‘zallik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mavzusida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10-12 ta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gapdan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tarkibida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tire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qatnashgan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gaplardan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8107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8762"/>
            <a:ext cx="334962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5386</TotalTime>
  <Words>447</Words>
  <Application>Microsoft Office PowerPoint</Application>
  <PresentationFormat>Произвольный</PresentationFormat>
  <Paragraphs>72</Paragraphs>
  <Slides>14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Open Sans Light</vt:lpstr>
      <vt:lpstr>Wingdings</vt:lpstr>
      <vt:lpstr>Office Theme</vt:lpstr>
      <vt:lpstr>1_Тема Office</vt:lpstr>
      <vt:lpstr>Тема Office</vt:lpstr>
      <vt:lpstr>ONA TILI</vt:lpstr>
      <vt:lpstr>    BILIB OLING!</vt:lpstr>
      <vt:lpstr>TAKRORLASH</vt:lpstr>
      <vt:lpstr>OT KESIM VA EGA ORASIDA TIRENING ISHLATILISHI</vt:lpstr>
      <vt:lpstr>BILIB OLING!</vt:lpstr>
      <vt:lpstr>BILIB OLING!</vt:lpstr>
      <vt:lpstr>BILIB OLING!</vt:lpstr>
      <vt:lpstr>BILIB OLING!</vt:lpstr>
      <vt:lpstr>OT KESIM</vt:lpstr>
      <vt:lpstr>ESDA SAQLANG!</vt:lpstr>
      <vt:lpstr>EADA SAQLANG!</vt:lpstr>
      <vt:lpstr>104-mashq</vt:lpstr>
      <vt:lpstr>105-masq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519</cp:revision>
  <dcterms:created xsi:type="dcterms:W3CDTF">2020-04-13T08:06:06Z</dcterms:created>
  <dcterms:modified xsi:type="dcterms:W3CDTF">2020-11-28T06:40:27Z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