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7" r:id="rId3"/>
    <p:sldId id="276" r:id="rId4"/>
    <p:sldId id="277" r:id="rId5"/>
    <p:sldId id="270" r:id="rId6"/>
    <p:sldId id="265" r:id="rId7"/>
    <p:sldId id="278" r:id="rId8"/>
    <p:sldId id="271" r:id="rId9"/>
    <p:sldId id="275" r:id="rId10"/>
    <p:sldId id="274" r:id="rId11"/>
    <p:sldId id="263" r:id="rId12"/>
    <p:sldId id="268" r:id="rId13"/>
    <p:sldId id="26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4D8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552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22FF8-69C5-45F0-8B6C-017486C22F53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58103-198E-4B58-AE09-583F3F8C44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49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4920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21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340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008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354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54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646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384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843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9254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39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61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965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0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7700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0"/>
            <a:ext cx="10435756" cy="240416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4419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3871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8359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3139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11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8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21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04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98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82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76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82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28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5"/>
          </a:p>
        </p:txBody>
      </p:sp>
      <p:sp>
        <p:nvSpPr>
          <p:cNvPr id="17" name="bg object 17"/>
          <p:cNvSpPr/>
          <p:nvPr/>
        </p:nvSpPr>
        <p:spPr>
          <a:xfrm>
            <a:off x="141354" y="150404"/>
            <a:ext cx="1194896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89"/>
            <a:ext cx="1043575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599" y="6377940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507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5191">
        <a:defRPr>
          <a:latin typeface="+mn-lt"/>
          <a:ea typeface="+mn-ea"/>
          <a:cs typeface="+mn-cs"/>
        </a:defRPr>
      </a:lvl2pPr>
      <a:lvl3pPr marL="1190381">
        <a:defRPr>
          <a:latin typeface="+mn-lt"/>
          <a:ea typeface="+mn-ea"/>
          <a:cs typeface="+mn-cs"/>
        </a:defRPr>
      </a:lvl3pPr>
      <a:lvl4pPr marL="1785572">
        <a:defRPr>
          <a:latin typeface="+mn-lt"/>
          <a:ea typeface="+mn-ea"/>
          <a:cs typeface="+mn-cs"/>
        </a:defRPr>
      </a:lvl4pPr>
      <a:lvl5pPr marL="2380763">
        <a:defRPr>
          <a:latin typeface="+mn-lt"/>
          <a:ea typeface="+mn-ea"/>
          <a:cs typeface="+mn-cs"/>
        </a:defRPr>
      </a:lvl5pPr>
      <a:lvl6pPr marL="2975954">
        <a:defRPr>
          <a:latin typeface="+mn-lt"/>
          <a:ea typeface="+mn-ea"/>
          <a:cs typeface="+mn-cs"/>
        </a:defRPr>
      </a:lvl6pPr>
      <a:lvl7pPr marL="3571144">
        <a:defRPr>
          <a:latin typeface="+mn-lt"/>
          <a:ea typeface="+mn-ea"/>
          <a:cs typeface="+mn-cs"/>
        </a:defRPr>
      </a:lvl7pPr>
      <a:lvl8pPr marL="4166335">
        <a:defRPr>
          <a:latin typeface="+mn-lt"/>
          <a:ea typeface="+mn-ea"/>
          <a:cs typeface="+mn-cs"/>
        </a:defRPr>
      </a:lvl8pPr>
      <a:lvl9pPr marL="476152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5191">
        <a:defRPr>
          <a:latin typeface="+mn-lt"/>
          <a:ea typeface="+mn-ea"/>
          <a:cs typeface="+mn-cs"/>
        </a:defRPr>
      </a:lvl2pPr>
      <a:lvl3pPr marL="1190381">
        <a:defRPr>
          <a:latin typeface="+mn-lt"/>
          <a:ea typeface="+mn-ea"/>
          <a:cs typeface="+mn-cs"/>
        </a:defRPr>
      </a:lvl3pPr>
      <a:lvl4pPr marL="1785572">
        <a:defRPr>
          <a:latin typeface="+mn-lt"/>
          <a:ea typeface="+mn-ea"/>
          <a:cs typeface="+mn-cs"/>
        </a:defRPr>
      </a:lvl4pPr>
      <a:lvl5pPr marL="2380763">
        <a:defRPr>
          <a:latin typeface="+mn-lt"/>
          <a:ea typeface="+mn-ea"/>
          <a:cs typeface="+mn-cs"/>
        </a:defRPr>
      </a:lvl5pPr>
      <a:lvl6pPr marL="2975954">
        <a:defRPr>
          <a:latin typeface="+mn-lt"/>
          <a:ea typeface="+mn-ea"/>
          <a:cs typeface="+mn-cs"/>
        </a:defRPr>
      </a:lvl6pPr>
      <a:lvl7pPr marL="3571144">
        <a:defRPr>
          <a:latin typeface="+mn-lt"/>
          <a:ea typeface="+mn-ea"/>
          <a:cs typeface="+mn-cs"/>
        </a:defRPr>
      </a:lvl7pPr>
      <a:lvl8pPr marL="4166335">
        <a:defRPr>
          <a:latin typeface="+mn-lt"/>
          <a:ea typeface="+mn-ea"/>
          <a:cs typeface="+mn-cs"/>
        </a:defRPr>
      </a:lvl8pPr>
      <a:lvl9pPr marL="476152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658"/>
            <a:ext cx="12192000" cy="149802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/>
            <a:endParaRPr sz="234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92749" y="319104"/>
            <a:ext cx="5008589" cy="921231"/>
          </a:xfrm>
          <a:prstGeom prst="rect">
            <a:avLst/>
          </a:prstGeom>
        </p:spPr>
        <p:txBody>
          <a:bodyPr vert="horz" wrap="square" lIns="0" tIns="19013" rIns="0" bIns="0" rtlCol="0" anchor="ctr">
            <a:spAutoFit/>
          </a:bodyPr>
          <a:lstStyle/>
          <a:p>
            <a:pPr marL="16534" algn="ctr">
              <a:spcBef>
                <a:spcPts val="148"/>
              </a:spcBef>
            </a:pPr>
            <a:r>
              <a:rPr lang="en-US" sz="5861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789791" y="184491"/>
            <a:ext cx="1703755" cy="1181237"/>
            <a:chOff x="4698979" y="198156"/>
            <a:chExt cx="605755" cy="608636"/>
          </a:xfrm>
        </p:grpSpPr>
        <p:sp>
          <p:nvSpPr>
            <p:cNvPr id="9" name="object 9"/>
            <p:cNvSpPr/>
            <p:nvPr/>
          </p:nvSpPr>
          <p:spPr>
            <a:xfrm>
              <a:off x="4700849" y="202907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  <a:ln w="5715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pPr defTabSz="1903899"/>
              <a:endParaRPr sz="2344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pPr defTabSz="1903899"/>
              <a:endParaRPr sz="2344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720863" y="445092"/>
            <a:ext cx="1836347" cy="907344"/>
          </a:xfrm>
          <a:prstGeom prst="rect">
            <a:avLst/>
          </a:prstGeom>
        </p:spPr>
        <p:txBody>
          <a:bodyPr vert="horz" wrap="square" lIns="0" tIns="20668" rIns="0" bIns="0" rtlCol="0">
            <a:spAutoFit/>
          </a:bodyPr>
          <a:lstStyle/>
          <a:p>
            <a:pPr defTabSz="1903899">
              <a:spcBef>
                <a:spcPts val="163"/>
              </a:spcBef>
            </a:pPr>
            <a:r>
              <a:rPr lang="en-US" sz="3645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45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3645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45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645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903899">
              <a:spcBef>
                <a:spcPts val="163"/>
              </a:spcBef>
            </a:pPr>
            <a:r>
              <a:rPr lang="en-US" sz="195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6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35608" y="1104088"/>
            <a:ext cx="1082335" cy="496694"/>
          </a:xfrm>
          <a:prstGeom prst="rect">
            <a:avLst/>
          </a:prstGeom>
        </p:spPr>
        <p:txBody>
          <a:bodyPr vert="horz" wrap="square" lIns="0" tIns="15708" rIns="0" bIns="0" rtlCol="0">
            <a:spAutoFit/>
          </a:bodyPr>
          <a:lstStyle/>
          <a:p>
            <a:pPr algn="ctr" defTabSz="1903899">
              <a:spcBef>
                <a:spcPts val="124"/>
              </a:spcBef>
            </a:pPr>
            <a:endParaRPr sz="3124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48632" y="2341749"/>
            <a:ext cx="184731" cy="668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903899"/>
            <a:endParaRPr lang="ru-RU" sz="3745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98064" y="1866122"/>
            <a:ext cx="673642" cy="204827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/>
          <a:lstStyle/>
          <a:p>
            <a:pPr defTabSz="638020">
              <a:defRPr/>
            </a:pPr>
            <a:endParaRPr sz="1254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80575" y="1929892"/>
            <a:ext cx="10711425" cy="1535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03899"/>
            <a:r>
              <a:rPr lang="en-US" sz="4689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KESIMNING BIRIKMA VA IBORA BILAN IFODALANISHI</a:t>
            </a:r>
            <a:endParaRPr lang="ru-RU" sz="4689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98063" y="4285153"/>
            <a:ext cx="673642" cy="204828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/>
          <a:lstStyle/>
          <a:p>
            <a:pPr defTabSz="638020">
              <a:defRPr/>
            </a:pPr>
            <a:endParaRPr sz="1254" kern="0">
              <a:solidFill>
                <a:srgbClr val="57565A"/>
              </a:solidFill>
              <a:latin typeface="Open Sans Ligh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233" y="3534681"/>
            <a:ext cx="4559516" cy="279875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  <p:extLst>
      <p:ext uri="{BB962C8B-B14F-4D97-AF65-F5344CB8AC3E}">
        <p14:creationId xmlns:p14="http://schemas.microsoft.com/office/powerpoint/2010/main" val="115573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94801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200526" y="1363579"/>
            <a:ext cx="11790947" cy="3850105"/>
          </a:xfrm>
          <a:prstGeom prst="flowChartPreparation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Kengaygan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birikma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yaxlit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bo‘laklarga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ajratilmaydi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19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9307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>
              <a:defRPr/>
            </a:pPr>
            <a:endParaRPr sz="499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518" y="56951"/>
            <a:ext cx="11982961" cy="830959"/>
          </a:xfrm>
          <a:prstGeom prst="rect">
            <a:avLst/>
          </a:prstGeom>
        </p:spPr>
        <p:txBody>
          <a:bodyPr vert="horz" wrap="square" lIns="0" tIns="19013" rIns="0" bIns="0" rtlCol="0">
            <a:spAutoFit/>
          </a:bodyPr>
          <a:lstStyle/>
          <a:p>
            <a:pPr marL="16533" algn="ctr">
              <a:spcBef>
                <a:spcPts val="148"/>
              </a:spcBef>
            </a:pPr>
            <a:r>
              <a:rPr lang="en-US" sz="5275" dirty="0" smtClean="0"/>
              <a:t>TAHLIL</a:t>
            </a:r>
            <a:endParaRPr sz="5275" dirty="0"/>
          </a:p>
        </p:txBody>
      </p:sp>
      <p:sp>
        <p:nvSpPr>
          <p:cNvPr id="5" name="object 5"/>
          <p:cNvSpPr txBox="1"/>
          <p:nvPr/>
        </p:nvSpPr>
        <p:spPr>
          <a:xfrm>
            <a:off x="3602757" y="3497366"/>
            <a:ext cx="2920753" cy="354958"/>
          </a:xfrm>
          <a:prstGeom prst="rect">
            <a:avLst/>
          </a:prstGeom>
        </p:spPr>
        <p:txBody>
          <a:bodyPr vert="horz" wrap="square" lIns="0" tIns="16535" rIns="0" bIns="0" rtlCol="0">
            <a:spAutoFit/>
          </a:bodyPr>
          <a:lstStyle/>
          <a:p>
            <a:pPr marL="42158" defTabSz="1903899">
              <a:lnSpc>
                <a:spcPts val="2590"/>
              </a:lnSpc>
              <a:defRPr/>
            </a:pPr>
            <a:endParaRPr lang="en-US" sz="2278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95702" y="-141130"/>
            <a:ext cx="297769" cy="29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pPr defTabSz="1903899">
              <a:defRPr/>
            </a:pPr>
            <a:endParaRPr lang="ru-RU" sz="374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113" y="3454520"/>
            <a:ext cx="5548931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4586" y="2276564"/>
            <a:ext cx="11582366" cy="187967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Daladagi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ishlarni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raisning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osmonga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02796" y="1030461"/>
            <a:ext cx="3081801" cy="11110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Iboralar</a:t>
            </a:r>
            <a:endParaRPr lang="ru-RU" sz="4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42532" y="4574847"/>
            <a:ext cx="10684129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42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32" y="1550644"/>
            <a:ext cx="3529263" cy="35474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074695" y="1620252"/>
            <a:ext cx="811730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Lug‘atdan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“bosh”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iboralarga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ta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11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38755" cy="104684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>
              <a:defRPr/>
            </a:pPr>
            <a:endParaRPr sz="499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454925" y="107909"/>
            <a:ext cx="13768730" cy="831028"/>
          </a:xfrm>
          <a:prstGeom prst="rect">
            <a:avLst/>
          </a:prstGeom>
        </p:spPr>
        <p:txBody>
          <a:bodyPr vert="horz" wrap="square" lIns="0" tIns="19013" rIns="0" bIns="0" rtlCol="0">
            <a:spAutoFit/>
          </a:bodyPr>
          <a:lstStyle/>
          <a:p>
            <a:pPr marL="16533" algn="ctr">
              <a:spcBef>
                <a:spcPts val="148"/>
              </a:spcBef>
            </a:pPr>
            <a:r>
              <a:rPr lang="en-US" sz="5275" dirty="0"/>
              <a:t>KESIM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63940" y="1154754"/>
            <a:ext cx="5176838" cy="126460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/>
            <a:r>
              <a:rPr lang="en-US" sz="4689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4689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689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689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751316" y="1457795"/>
            <a:ext cx="1356246" cy="658525"/>
          </a:xfrm>
          <a:prstGeom prst="rightArrow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/>
            <a:endParaRPr lang="ru-RU" sz="374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18099" y="1265961"/>
            <a:ext cx="4361075" cy="1042193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/>
            <a:r>
              <a:rPr lang="en-US" sz="5275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5275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endParaRPr lang="ru-RU" sz="5275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5400000">
            <a:off x="1691881" y="2713899"/>
            <a:ext cx="1051503" cy="62138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/>
            <a:endParaRPr lang="ru-RU" sz="374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940" y="3651008"/>
            <a:ext cx="3614502" cy="182085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/>
            <a:r>
              <a:rPr lang="en-US" sz="527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5275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27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62061" y="1982261"/>
            <a:ext cx="9176694" cy="1533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03899">
              <a:lnSpc>
                <a:spcPct val="200000"/>
              </a:lnSpc>
            </a:pPr>
            <a:r>
              <a:rPr lang="en-US" sz="468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r>
              <a:rPr lang="en-US" sz="468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68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tilladan</a:t>
            </a:r>
            <a:r>
              <a:rPr lang="en-US" sz="468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468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bezanadi</a:t>
            </a:r>
            <a:r>
              <a:rPr lang="en-US" sz="468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689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Минус 9"/>
          <p:cNvSpPr/>
          <p:nvPr/>
        </p:nvSpPr>
        <p:spPr>
          <a:xfrm>
            <a:off x="8775924" y="2990213"/>
            <a:ext cx="3502606" cy="89330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/>
            <a:endParaRPr lang="ru-RU" sz="374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Минус 10"/>
          <p:cNvSpPr/>
          <p:nvPr/>
        </p:nvSpPr>
        <p:spPr>
          <a:xfrm>
            <a:off x="8481970" y="4364798"/>
            <a:ext cx="3275463" cy="893308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/>
            <a:endParaRPr lang="ru-RU" sz="374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85412" y="3909978"/>
            <a:ext cx="7593118" cy="1533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03899"/>
            <a:r>
              <a:rPr lang="en-US" sz="468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468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68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kelajagi</a:t>
            </a:r>
            <a:r>
              <a:rPr lang="en-US" sz="468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468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468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689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Минус 12"/>
          <p:cNvSpPr/>
          <p:nvPr/>
        </p:nvSpPr>
        <p:spPr>
          <a:xfrm>
            <a:off x="4217047" y="5089440"/>
            <a:ext cx="4733288" cy="893308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/>
            <a:endParaRPr lang="ru-RU" sz="3747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665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8901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>
              <a:defRPr/>
            </a:pPr>
            <a:endParaRPr sz="499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107887"/>
            <a:ext cx="11874586" cy="831028"/>
          </a:xfrm>
          <a:prstGeom prst="rect">
            <a:avLst/>
          </a:prstGeom>
        </p:spPr>
        <p:txBody>
          <a:bodyPr vert="horz" wrap="square" lIns="0" tIns="19013" rIns="0" bIns="0" rtlCol="0">
            <a:spAutoFit/>
          </a:bodyPr>
          <a:lstStyle/>
          <a:p>
            <a:pPr marL="16533" algn="ctr">
              <a:spcBef>
                <a:spcPts val="148"/>
              </a:spcBef>
            </a:pPr>
            <a:r>
              <a:rPr lang="en-US" sz="5275" dirty="0"/>
              <a:t>ESLATMA!</a:t>
            </a:r>
            <a:endParaRPr sz="5275" dirty="0"/>
          </a:p>
        </p:txBody>
      </p:sp>
      <p:sp>
        <p:nvSpPr>
          <p:cNvPr id="5" name="object 5"/>
          <p:cNvSpPr txBox="1"/>
          <p:nvPr/>
        </p:nvSpPr>
        <p:spPr>
          <a:xfrm>
            <a:off x="3602757" y="3497366"/>
            <a:ext cx="2920753" cy="354958"/>
          </a:xfrm>
          <a:prstGeom prst="rect">
            <a:avLst/>
          </a:prstGeom>
        </p:spPr>
        <p:txBody>
          <a:bodyPr vert="horz" wrap="square" lIns="0" tIns="16535" rIns="0" bIns="0" rtlCol="0">
            <a:spAutoFit/>
          </a:bodyPr>
          <a:lstStyle/>
          <a:p>
            <a:pPr marL="42158" defTabSz="1903899">
              <a:lnSpc>
                <a:spcPts val="2590"/>
              </a:lnSpc>
              <a:defRPr/>
            </a:pPr>
            <a:endParaRPr lang="en-US" sz="2278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95702" y="-141130"/>
            <a:ext cx="297769" cy="29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pPr defTabSz="1903899">
              <a:defRPr/>
            </a:pPr>
            <a:endParaRPr lang="ru-RU" sz="374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1877" y="1241553"/>
            <a:ext cx="10008245" cy="207467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298" b="1" dirty="0" err="1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4298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 err="1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298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298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r>
              <a:rPr lang="en-US" sz="42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42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98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bog‘lama</a:t>
            </a:r>
            <a:r>
              <a:rPr lang="en-US" sz="42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98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en-US" sz="42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298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ham </a:t>
            </a:r>
            <a:r>
              <a:rPr lang="en-US" sz="4298" b="1" dirty="0" err="1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298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 err="1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kesimni</a:t>
            </a:r>
            <a:r>
              <a:rPr lang="en-US" sz="4298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 err="1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shakllantiradi</a:t>
            </a:r>
            <a:r>
              <a:rPr lang="en-US" sz="4298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298" b="1" dirty="0">
              <a:solidFill>
                <a:srgbClr val="1F497D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4587" y="2815719"/>
            <a:ext cx="10719695" cy="17182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03899">
              <a:lnSpc>
                <a:spcPct val="200000"/>
              </a:lnSpc>
            </a:pPr>
            <a:endParaRPr lang="ru-RU" sz="4689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439" y="3618864"/>
            <a:ext cx="11160147" cy="225507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sz="4689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689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1903899">
              <a:defRPr/>
            </a:pP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Hasadchi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yaramas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</a:t>
            </a:r>
            <a:r>
              <a:rPr lang="en-US" sz="4689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4689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689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19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9307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>
              <a:defRPr/>
            </a:pPr>
            <a:endParaRPr sz="499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518" y="56951"/>
            <a:ext cx="11982961" cy="830959"/>
          </a:xfrm>
          <a:prstGeom prst="rect">
            <a:avLst/>
          </a:prstGeom>
        </p:spPr>
        <p:txBody>
          <a:bodyPr vert="horz" wrap="square" lIns="0" tIns="19013" rIns="0" bIns="0" rtlCol="0">
            <a:spAutoFit/>
          </a:bodyPr>
          <a:lstStyle/>
          <a:p>
            <a:pPr marL="16533" algn="ctr">
              <a:spcBef>
                <a:spcPts val="148"/>
              </a:spcBef>
            </a:pPr>
            <a:r>
              <a:rPr lang="en-US" sz="5275" dirty="0" smtClean="0"/>
              <a:t>ESDA SAQLANG!</a:t>
            </a:r>
            <a:endParaRPr sz="5275" dirty="0"/>
          </a:p>
        </p:txBody>
      </p:sp>
      <p:sp>
        <p:nvSpPr>
          <p:cNvPr id="5" name="object 5"/>
          <p:cNvSpPr txBox="1"/>
          <p:nvPr/>
        </p:nvSpPr>
        <p:spPr>
          <a:xfrm>
            <a:off x="3602757" y="3497366"/>
            <a:ext cx="2920753" cy="354958"/>
          </a:xfrm>
          <a:prstGeom prst="rect">
            <a:avLst/>
          </a:prstGeom>
        </p:spPr>
        <p:txBody>
          <a:bodyPr vert="horz" wrap="square" lIns="0" tIns="16535" rIns="0" bIns="0" rtlCol="0">
            <a:spAutoFit/>
          </a:bodyPr>
          <a:lstStyle/>
          <a:p>
            <a:pPr marL="42158" defTabSz="1903899">
              <a:lnSpc>
                <a:spcPts val="2590"/>
              </a:lnSpc>
              <a:defRPr/>
            </a:pPr>
            <a:endParaRPr lang="en-US" sz="2278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95702" y="-141130"/>
            <a:ext cx="297769" cy="29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pPr defTabSz="1903899">
              <a:defRPr/>
            </a:pPr>
            <a:endParaRPr lang="ru-RU" sz="374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113" y="3454520"/>
            <a:ext cx="5548931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52636" y="3497366"/>
            <a:ext cx="4501680" cy="216549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Kengaygan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01567" y="3497366"/>
            <a:ext cx="4131443" cy="212369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Iboralar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30316" y="1236901"/>
            <a:ext cx="3850105" cy="101898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endParaRPr lang="ru-RU" sz="5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3725" y="4760965"/>
            <a:ext cx="4836897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 rot="16200000">
            <a:off x="5534750" y="383710"/>
            <a:ext cx="815638" cy="5325981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87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49356" y="1354765"/>
            <a:ext cx="10138612" cy="1926830"/>
          </a:xfrm>
          <a:prstGeom prst="flowChart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Kengaygan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birikma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yaxlit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bo‘laklarga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ajralmaydi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 rot="5196613">
            <a:off x="10350968" y="3045384"/>
            <a:ext cx="2031426" cy="1039129"/>
          </a:xfrm>
          <a:prstGeom prst="curved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Блок-схема: подготовка 10"/>
          <p:cNvSpPr/>
          <p:nvPr/>
        </p:nvSpPr>
        <p:spPr>
          <a:xfrm>
            <a:off x="-2181727" y="3564948"/>
            <a:ext cx="16555453" cy="2510589"/>
          </a:xfrm>
          <a:prstGeom prst="flowChartPreparation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Komil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insonlardagi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olijanob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xislat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o‘tmishni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unutmaslik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93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49356" y="1354765"/>
            <a:ext cx="10259276" cy="1292182"/>
          </a:xfrm>
          <a:prstGeom prst="flowChart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keladigan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birikma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ilaridir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 rot="5196613">
            <a:off x="10350968" y="3045384"/>
            <a:ext cx="2031426" cy="1039129"/>
          </a:xfrm>
          <a:prstGeom prst="curved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Блок-схема: подготовка 10"/>
          <p:cNvSpPr/>
          <p:nvPr/>
        </p:nvSpPr>
        <p:spPr>
          <a:xfrm>
            <a:off x="-2937973" y="3564948"/>
            <a:ext cx="17209344" cy="2510589"/>
          </a:xfrm>
          <a:prstGeom prst="flowChartPreparation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joyiga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xursandligidan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sig‘madi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Минус 2"/>
          <p:cNvSpPr/>
          <p:nvPr/>
        </p:nvSpPr>
        <p:spPr>
          <a:xfrm>
            <a:off x="4661081" y="4178734"/>
            <a:ext cx="6705600" cy="363880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Минус 3"/>
          <p:cNvSpPr/>
          <p:nvPr/>
        </p:nvSpPr>
        <p:spPr>
          <a:xfrm>
            <a:off x="5778994" y="4962569"/>
            <a:ext cx="5008974" cy="4572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Минус 4"/>
          <p:cNvSpPr/>
          <p:nvPr/>
        </p:nvSpPr>
        <p:spPr>
          <a:xfrm>
            <a:off x="5778994" y="5208854"/>
            <a:ext cx="5008974" cy="45979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Минус 5"/>
          <p:cNvSpPr/>
          <p:nvPr/>
        </p:nvSpPr>
        <p:spPr>
          <a:xfrm>
            <a:off x="4668253" y="4362395"/>
            <a:ext cx="6705600" cy="389259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76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kesimning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ifodalanishi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76122" y="2972613"/>
            <a:ext cx="875331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bog‘dan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kelsangiz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tog‘dan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72" y="1368708"/>
            <a:ext cx="2181726" cy="269205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Прямоугольник 5"/>
          <p:cNvSpPr/>
          <p:nvPr/>
        </p:nvSpPr>
        <p:spPr>
          <a:xfrm>
            <a:off x="3607475" y="1351158"/>
            <a:ext cx="4977049" cy="136357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8652" y="5040206"/>
            <a:ext cx="1169469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Karim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birdaniga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to‘nini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kiyib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37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kesimning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ifodalanishi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78782" y="2600933"/>
            <a:ext cx="8950658" cy="182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Vazifamiz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maskanlarida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056" y="1286309"/>
            <a:ext cx="2181726" cy="269205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Прямоугольник 5"/>
          <p:cNvSpPr/>
          <p:nvPr/>
        </p:nvSpPr>
        <p:spPr>
          <a:xfrm>
            <a:off x="3317717" y="1282724"/>
            <a:ext cx="7921965" cy="112785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Kengaygan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birikma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7056" y="4524882"/>
            <a:ext cx="11694694" cy="182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o‘zligimizni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chuqurroq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anglash</a:t>
            </a:r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41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572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</a:t>
            </a:r>
            <a:r>
              <a:rPr lang="en-US" sz="572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728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716" y="1098241"/>
            <a:ext cx="119045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buFont typeface="Wingdings" panose="05000000000000000000" pitchFamily="2" charset="2"/>
              <a:buChar char="v"/>
            </a:pP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716" y="3052622"/>
            <a:ext cx="119045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198" y="2170306"/>
            <a:ext cx="11430002" cy="42786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Botirjon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mazam</a:t>
            </a:r>
            <a:r>
              <a:rPr lang="en-US" sz="4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qochdi</a:t>
            </a:r>
            <a:r>
              <a:rPr lang="en-US" sz="4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4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Boshim</a:t>
            </a:r>
            <a:r>
              <a:rPr lang="en-US" sz="4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aylanib</a:t>
            </a:r>
            <a:r>
              <a:rPr lang="en-US" sz="4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ko‘zim</a:t>
            </a:r>
            <a:r>
              <a:rPr lang="en-US" sz="4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tinyapti</a:t>
            </a:r>
            <a:r>
              <a:rPr lang="en-US" sz="4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o‘chib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yupqa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lablari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titrab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ko‘zlarining</a:t>
            </a:r>
            <a:r>
              <a:rPr lang="en-US" sz="4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paxtasi</a:t>
            </a:r>
            <a:r>
              <a:rPr lang="en-US" sz="4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4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4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Минус 2"/>
          <p:cNvSpPr/>
          <p:nvPr/>
        </p:nvSpPr>
        <p:spPr>
          <a:xfrm>
            <a:off x="296113" y="4001576"/>
            <a:ext cx="11895886" cy="611458"/>
          </a:xfrm>
          <a:prstGeom prst="mathMin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95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297</Words>
  <Application>Microsoft Office PowerPoint</Application>
  <PresentationFormat>Произвольный</PresentationFormat>
  <Paragraphs>61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Office Theme</vt:lpstr>
      <vt:lpstr>ONA TILI</vt:lpstr>
      <vt:lpstr>KESIM</vt:lpstr>
      <vt:lpstr>ESLATMA!</vt:lpstr>
      <vt:lpstr>ESDA SAQLANG!</vt:lpstr>
      <vt:lpstr>KESIM</vt:lpstr>
      <vt:lpstr>IBORA</vt:lpstr>
      <vt:lpstr>Murakkab kesimning ifodalanishi:</vt:lpstr>
      <vt:lpstr>Murakkab kesimning ifodalanishi:</vt:lpstr>
      <vt:lpstr>98-mashq</vt:lpstr>
      <vt:lpstr>Esda saqlang!</vt:lpstr>
      <vt:lpstr>TAHLIL</vt:lpstr>
      <vt:lpstr>Mustaqil bajarish uchun topshiriq: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Alisher</dc:creator>
  <cp:lastModifiedBy>Admin</cp:lastModifiedBy>
  <cp:revision>62</cp:revision>
  <dcterms:created xsi:type="dcterms:W3CDTF">2020-10-19T01:40:33Z</dcterms:created>
  <dcterms:modified xsi:type="dcterms:W3CDTF">2020-11-21T01:41:18Z</dcterms:modified>
</cp:coreProperties>
</file>