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  <p:sldMasterId id="2147483703" r:id="rId3"/>
  </p:sldMasterIdLst>
  <p:notesMasterIdLst>
    <p:notesMasterId r:id="rId18"/>
  </p:notesMasterIdLst>
  <p:sldIdLst>
    <p:sldId id="302" r:id="rId4"/>
    <p:sldId id="376" r:id="rId5"/>
    <p:sldId id="364" r:id="rId6"/>
    <p:sldId id="375" r:id="rId7"/>
    <p:sldId id="374" r:id="rId8"/>
    <p:sldId id="367" r:id="rId9"/>
    <p:sldId id="373" r:id="rId10"/>
    <p:sldId id="368" r:id="rId11"/>
    <p:sldId id="357" r:id="rId12"/>
    <p:sldId id="366" r:id="rId13"/>
    <p:sldId id="369" r:id="rId14"/>
    <p:sldId id="370" r:id="rId15"/>
    <p:sldId id="371" r:id="rId16"/>
    <p:sldId id="293" r:id="rId17"/>
  </p:sldIdLst>
  <p:sldSz cx="12185650" cy="7019925"/>
  <p:notesSz cx="5765800" cy="3244850"/>
  <p:custDataLst>
    <p:tags r:id="rId19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96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tags" Target="tags/tag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7074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615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7561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8736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2250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26720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3804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4891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1173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74391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6670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206" y="1148863"/>
            <a:ext cx="9139238" cy="2443974"/>
          </a:xfrm>
        </p:spPr>
        <p:txBody>
          <a:bodyPr anchor="b"/>
          <a:lstStyle>
            <a:lvl1pPr algn="ctr">
              <a:defRPr sz="5997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206" y="3687086"/>
            <a:ext cx="9139238" cy="1694856"/>
          </a:xfrm>
        </p:spPr>
        <p:txBody>
          <a:bodyPr/>
          <a:lstStyle>
            <a:lvl1pPr marL="0" indent="0" algn="ctr">
              <a:buNone/>
              <a:defRPr sz="2399"/>
            </a:lvl1pPr>
            <a:lvl2pPr marL="456971" indent="0" algn="ctr">
              <a:buNone/>
              <a:defRPr sz="1999"/>
            </a:lvl2pPr>
            <a:lvl3pPr marL="913943" indent="0" algn="ctr">
              <a:buNone/>
              <a:defRPr sz="1799"/>
            </a:lvl3pPr>
            <a:lvl4pPr marL="1370914" indent="0" algn="ctr">
              <a:buNone/>
              <a:defRPr sz="1599"/>
            </a:lvl4pPr>
            <a:lvl5pPr marL="1827886" indent="0" algn="ctr">
              <a:buNone/>
              <a:defRPr sz="1599"/>
            </a:lvl5pPr>
            <a:lvl6pPr marL="2284857" indent="0" algn="ctr">
              <a:buNone/>
              <a:defRPr sz="1599"/>
            </a:lvl6pPr>
            <a:lvl7pPr marL="2741828" indent="0" algn="ctr">
              <a:buNone/>
              <a:defRPr sz="1599"/>
            </a:lvl7pPr>
            <a:lvl8pPr marL="3198800" indent="0" algn="ctr">
              <a:buNone/>
              <a:defRPr sz="1599"/>
            </a:lvl8pPr>
            <a:lvl9pPr marL="3655771" indent="0" algn="ctr">
              <a:buNone/>
              <a:defRPr sz="1599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8066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8795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417" y="1750107"/>
            <a:ext cx="10510123" cy="2920093"/>
          </a:xfrm>
        </p:spPr>
        <p:txBody>
          <a:bodyPr anchor="b"/>
          <a:lstStyle>
            <a:lvl1pPr>
              <a:defRPr sz="5997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417" y="4697826"/>
            <a:ext cx="10510123" cy="1535608"/>
          </a:xfrm>
        </p:spPr>
        <p:txBody>
          <a:bodyPr/>
          <a:lstStyle>
            <a:lvl1pPr marL="0" indent="0">
              <a:buNone/>
              <a:defRPr sz="2399">
                <a:solidFill>
                  <a:schemeClr val="tx1">
                    <a:tint val="75000"/>
                  </a:schemeClr>
                </a:solidFill>
              </a:defRPr>
            </a:lvl1pPr>
            <a:lvl2pPr marL="456971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394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370914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4pPr>
            <a:lvl5pPr marL="1827886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5pPr>
            <a:lvl6pPr marL="2284857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6pPr>
            <a:lvl7pPr marL="2741828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7pPr>
            <a:lvl8pPr marL="3198800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8pPr>
            <a:lvl9pPr marL="3655771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079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68985" y="1868730"/>
            <a:ext cx="5178901" cy="445407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8089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351" y="373747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351" y="1720857"/>
            <a:ext cx="5155101" cy="843365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6971" indent="0">
              <a:buNone/>
              <a:defRPr sz="1999" b="1"/>
            </a:lvl2pPr>
            <a:lvl3pPr marL="913943" indent="0">
              <a:buNone/>
              <a:defRPr sz="1799" b="1"/>
            </a:lvl3pPr>
            <a:lvl4pPr marL="1370914" indent="0">
              <a:buNone/>
              <a:defRPr sz="1599" b="1"/>
            </a:lvl4pPr>
            <a:lvl5pPr marL="1827886" indent="0">
              <a:buNone/>
              <a:defRPr sz="1599" b="1"/>
            </a:lvl5pPr>
            <a:lvl6pPr marL="2284857" indent="0">
              <a:buNone/>
              <a:defRPr sz="1599" b="1"/>
            </a:lvl6pPr>
            <a:lvl7pPr marL="2741828" indent="0">
              <a:buNone/>
              <a:defRPr sz="1599" b="1"/>
            </a:lvl7pPr>
            <a:lvl8pPr marL="3198800" indent="0">
              <a:buNone/>
              <a:defRPr sz="1599" b="1"/>
            </a:lvl8pPr>
            <a:lvl9pPr marL="3655771" indent="0">
              <a:buNone/>
              <a:defRPr sz="159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351" y="2564223"/>
            <a:ext cx="5155101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8986" y="1720857"/>
            <a:ext cx="5180488" cy="843365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6971" indent="0">
              <a:buNone/>
              <a:defRPr sz="1999" b="1"/>
            </a:lvl2pPr>
            <a:lvl3pPr marL="913943" indent="0">
              <a:buNone/>
              <a:defRPr sz="1799" b="1"/>
            </a:lvl3pPr>
            <a:lvl4pPr marL="1370914" indent="0">
              <a:buNone/>
              <a:defRPr sz="1599" b="1"/>
            </a:lvl4pPr>
            <a:lvl5pPr marL="1827886" indent="0">
              <a:buNone/>
              <a:defRPr sz="1599" b="1"/>
            </a:lvl5pPr>
            <a:lvl6pPr marL="2284857" indent="0">
              <a:buNone/>
              <a:defRPr sz="1599" b="1"/>
            </a:lvl6pPr>
            <a:lvl7pPr marL="2741828" indent="0">
              <a:buNone/>
              <a:defRPr sz="1599" b="1"/>
            </a:lvl7pPr>
            <a:lvl8pPr marL="3198800" indent="0">
              <a:buNone/>
              <a:defRPr sz="1599" b="1"/>
            </a:lvl8pPr>
            <a:lvl9pPr marL="3655771" indent="0">
              <a:buNone/>
              <a:defRPr sz="159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68986" y="2564223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5466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90922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3380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3198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0489" y="1010740"/>
            <a:ext cx="6168985" cy="4988697"/>
          </a:xfrm>
        </p:spPr>
        <p:txBody>
          <a:bodyPr/>
          <a:lstStyle>
            <a:lvl1pPr>
              <a:defRPr sz="3198"/>
            </a:lvl1pPr>
            <a:lvl2pPr>
              <a:defRPr sz="2799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351" y="2105977"/>
            <a:ext cx="3930189" cy="3901584"/>
          </a:xfrm>
        </p:spPr>
        <p:txBody>
          <a:bodyPr/>
          <a:lstStyle>
            <a:lvl1pPr marL="0" indent="0">
              <a:buNone/>
              <a:defRPr sz="1599"/>
            </a:lvl1pPr>
            <a:lvl2pPr marL="456971" indent="0">
              <a:buNone/>
              <a:defRPr sz="1399"/>
            </a:lvl2pPr>
            <a:lvl3pPr marL="913943" indent="0">
              <a:buNone/>
              <a:defRPr sz="1199"/>
            </a:lvl3pPr>
            <a:lvl4pPr marL="1370914" indent="0">
              <a:buNone/>
              <a:defRPr sz="999"/>
            </a:lvl4pPr>
            <a:lvl5pPr marL="1827886" indent="0">
              <a:buNone/>
              <a:defRPr sz="999"/>
            </a:lvl5pPr>
            <a:lvl6pPr marL="2284857" indent="0">
              <a:buNone/>
              <a:defRPr sz="999"/>
            </a:lvl6pPr>
            <a:lvl7pPr marL="2741828" indent="0">
              <a:buNone/>
              <a:defRPr sz="999"/>
            </a:lvl7pPr>
            <a:lvl8pPr marL="3198800" indent="0">
              <a:buNone/>
              <a:defRPr sz="999"/>
            </a:lvl8pPr>
            <a:lvl9pPr marL="3655771" indent="0">
              <a:buNone/>
              <a:defRPr sz="99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104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3198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0489" y="1010740"/>
            <a:ext cx="6168985" cy="4988697"/>
          </a:xfrm>
        </p:spPr>
        <p:txBody>
          <a:bodyPr/>
          <a:lstStyle>
            <a:lvl1pPr marL="0" indent="0">
              <a:buNone/>
              <a:defRPr sz="3198"/>
            </a:lvl1pPr>
            <a:lvl2pPr marL="456971" indent="0">
              <a:buNone/>
              <a:defRPr sz="2799"/>
            </a:lvl2pPr>
            <a:lvl3pPr marL="913943" indent="0">
              <a:buNone/>
              <a:defRPr sz="2399"/>
            </a:lvl3pPr>
            <a:lvl4pPr marL="1370914" indent="0">
              <a:buNone/>
              <a:defRPr sz="1999"/>
            </a:lvl4pPr>
            <a:lvl5pPr marL="1827886" indent="0">
              <a:buNone/>
              <a:defRPr sz="1999"/>
            </a:lvl5pPr>
            <a:lvl6pPr marL="2284857" indent="0">
              <a:buNone/>
              <a:defRPr sz="1999"/>
            </a:lvl6pPr>
            <a:lvl7pPr marL="2741828" indent="0">
              <a:buNone/>
              <a:defRPr sz="1999"/>
            </a:lvl7pPr>
            <a:lvl8pPr marL="3198800" indent="0">
              <a:buNone/>
              <a:defRPr sz="1999"/>
            </a:lvl8pPr>
            <a:lvl9pPr marL="3655771" indent="0">
              <a:buNone/>
              <a:defRPr sz="1999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351" y="2105977"/>
            <a:ext cx="3930189" cy="3901584"/>
          </a:xfrm>
        </p:spPr>
        <p:txBody>
          <a:bodyPr/>
          <a:lstStyle>
            <a:lvl1pPr marL="0" indent="0">
              <a:buNone/>
              <a:defRPr sz="1599"/>
            </a:lvl1pPr>
            <a:lvl2pPr marL="456971" indent="0">
              <a:buNone/>
              <a:defRPr sz="1399"/>
            </a:lvl2pPr>
            <a:lvl3pPr marL="913943" indent="0">
              <a:buNone/>
              <a:defRPr sz="1199"/>
            </a:lvl3pPr>
            <a:lvl4pPr marL="1370914" indent="0">
              <a:buNone/>
              <a:defRPr sz="999"/>
            </a:lvl4pPr>
            <a:lvl5pPr marL="1827886" indent="0">
              <a:buNone/>
              <a:defRPr sz="999"/>
            </a:lvl5pPr>
            <a:lvl6pPr marL="2284857" indent="0">
              <a:buNone/>
              <a:defRPr sz="999"/>
            </a:lvl6pPr>
            <a:lvl7pPr marL="2741828" indent="0">
              <a:buNone/>
              <a:defRPr sz="999"/>
            </a:lvl7pPr>
            <a:lvl8pPr marL="3198800" indent="0">
              <a:buNone/>
              <a:defRPr sz="999"/>
            </a:lvl8pPr>
            <a:lvl9pPr marL="3655771" indent="0">
              <a:buNone/>
              <a:defRPr sz="99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7092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508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0356" y="373746"/>
            <a:ext cx="2627531" cy="59490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7763" y="373746"/>
            <a:ext cx="7730272" cy="59490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02D63-D49A-483D-A344-763B56415AF6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47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11/24/2020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7764" y="373747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02D63-D49A-483D-A344-763B56415AF6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45235-0E5C-4E79-B1FC-90DB7F42A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878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defTabSz="913943" rtl="0" eaLnBrk="1" latinLnBrk="0" hangingPunct="1">
        <a:lnSpc>
          <a:spcPct val="90000"/>
        </a:lnSpc>
        <a:spcBef>
          <a:spcPct val="0"/>
        </a:spcBef>
        <a:buNone/>
        <a:defRPr sz="43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486" indent="-228486" algn="l" defTabSz="913943" rtl="0" eaLnBrk="1" latinLnBrk="0" hangingPunct="1">
        <a:lnSpc>
          <a:spcPct val="90000"/>
        </a:lnSpc>
        <a:spcBef>
          <a:spcPts val="999"/>
        </a:spcBef>
        <a:buFont typeface="Arial" panose="020B0604020202020204" pitchFamily="34" charset="0"/>
        <a:buChar char="•"/>
        <a:defRPr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457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429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599400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2056371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513343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314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286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884257" indent="-228486" algn="l" defTabSz="91394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19971" y="1794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19971" y="450304"/>
            <a:ext cx="1703955" cy="928791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4" name="TextBox 3"/>
          <p:cNvSpPr txBox="1"/>
          <p:nvPr/>
        </p:nvSpPr>
        <p:spPr>
          <a:xfrm>
            <a:off x="1680347" y="2058947"/>
            <a:ext cx="89916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BOG‘LAMALAR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БЮДЖЕТ ДЛЯ ГРАЖДАН - Пудожский муниципальный рай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025" y="3310313"/>
            <a:ext cx="2971800" cy="3033947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0225" y="2058947"/>
            <a:ext cx="685800" cy="1832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530225" y="4407061"/>
            <a:ext cx="685800" cy="183201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8360"/>
            <a:ext cx="12185650" cy="1070854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KESIMNING BIRIKMA VA IBORA BILAN IFODALANISHI</a:t>
            </a:r>
            <a:endParaRPr lang="ru-RU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649018" y="1436808"/>
            <a:ext cx="10133331" cy="1925826"/>
          </a:xfrm>
          <a:prstGeom prst="flowChartProcess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/>
            <a:r>
              <a:rPr lang="en-US" sz="3998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Kengaygan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birikma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iboralar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yaxlit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bitta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gap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bo‘lagi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ichida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bo‘laklarga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ajralmaydi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998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Выгнутая вверх стрелка 9"/>
          <p:cNvSpPr/>
          <p:nvPr/>
        </p:nvSpPr>
        <p:spPr>
          <a:xfrm rot="5196613">
            <a:off x="10345577" y="3126546"/>
            <a:ext cx="2030368" cy="1038588"/>
          </a:xfrm>
          <a:prstGeom prst="curved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3943"/>
            <a:endParaRPr lang="ru-RU" sz="1799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Блок-схема: подготовка 10"/>
          <p:cNvSpPr/>
          <p:nvPr/>
        </p:nvSpPr>
        <p:spPr>
          <a:xfrm>
            <a:off x="-2180590" y="3645840"/>
            <a:ext cx="16546830" cy="2509281"/>
          </a:xfrm>
          <a:prstGeom prst="flowChartPreparation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3943">
              <a:lnSpc>
                <a:spcPct val="150000"/>
              </a:lnSpc>
            </a:pP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Dadam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qo‘li</a:t>
            </a:r>
            <a:r>
              <a:rPr lang="en-US" sz="3998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3998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edilar</a:t>
            </a:r>
            <a:r>
              <a:rPr lang="en-US" sz="3998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998" b="1" i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913943">
              <a:lnSpc>
                <a:spcPct val="150000"/>
              </a:lnSpc>
            </a:pP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Komil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insonlardagi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olijanob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xislat</a:t>
            </a:r>
            <a:r>
              <a:rPr lang="en-US" sz="3998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998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o‘tmishni</a:t>
            </a:r>
            <a:r>
              <a:rPr lang="en-US" sz="3998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98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unutmaslik</a:t>
            </a:r>
            <a:r>
              <a:rPr lang="en-US" sz="3998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998" b="1" i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0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48799" y="-38500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smtClean="0"/>
              <a:t>ISMLARNING MUNOSABAT SHAKLI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87626" y="778784"/>
            <a:ext cx="7162312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Sintaktik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shakl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yasovchi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qo‘shimchalar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1767958" y="1456972"/>
            <a:ext cx="523336" cy="1248121"/>
          </a:xfrm>
          <a:prstGeom prst="downArrow">
            <a:avLst/>
          </a:prstGeom>
          <a:solidFill>
            <a:srgbClr val="7030A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5771971" y="2622068"/>
            <a:ext cx="611896" cy="1551177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9107844">
            <a:off x="10131595" y="1442532"/>
            <a:ext cx="484632" cy="1240942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70583" y="2704450"/>
            <a:ext cx="4436068" cy="1370267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15277" y="4400560"/>
            <a:ext cx="11482654" cy="18488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Bog‘lamalar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kesimni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moslashtiruvchi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282524" y="2622068"/>
            <a:ext cx="4018637" cy="1379589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994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69676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400" dirty="0" smtClean="0"/>
              <a:t>OT KESIM</a:t>
            </a:r>
            <a:endParaRPr sz="4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12138" y="1123260"/>
            <a:ext cx="2867441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son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0375" y="4684203"/>
            <a:ext cx="4975225" cy="107895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taqlid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55428" y="2654157"/>
            <a:ext cx="3785668" cy="1037629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395163" y="1177465"/>
            <a:ext cx="3733800" cy="980969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ravish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282616" y="1360142"/>
            <a:ext cx="3883025" cy="2583139"/>
          </a:xfrm>
          <a:prstGeom prst="triangle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sifat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6825265" y="4064753"/>
            <a:ext cx="4031662" cy="1903078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harakat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nomi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49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5" grpId="0" animBg="1"/>
      <p:bldP spid="16" grpId="0" animBg="1"/>
      <p:bldP spid="7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BILIB OLING!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983" y="1727836"/>
            <a:ext cx="106796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73425" y="1528762"/>
            <a:ext cx="87667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tarkibida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kelib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bog‘lovchi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bog‘lama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deyiladi</a:t>
            </a:r>
            <a:r>
              <a:rPr kumimoji="0" lang="en-US" sz="4800" b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371" y="1609938"/>
            <a:ext cx="3058054" cy="31954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502025" y="3954984"/>
            <a:ext cx="8004704" cy="138377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Bugun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kutubxonaga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4400" b="1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44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44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78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ESDA SAQLANG!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2604" y="939845"/>
            <a:ext cx="11122025" cy="186320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Ism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orqali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ifodalangan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kesimlar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shaxs-sonni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bildiruvchi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maxsus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qo‘shimchalar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orqali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ifodalanadi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0375" y="2998437"/>
            <a:ext cx="5689586" cy="1270085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-man, -san, -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dir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0375" y="4583672"/>
            <a:ext cx="5689586" cy="116802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Sen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o‘qigan</a:t>
            </a:r>
            <a:r>
              <a:rPr lang="en-US" sz="5400" b="1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702425" y="2871954"/>
            <a:ext cx="4909746" cy="37272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hozirgi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zamon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ma’nosini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ifodalaydi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138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BOG‘LAMALAR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03604" y="1107159"/>
            <a:ext cx="10360025" cy="769441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Bo‘lmoq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sanalmoq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hisoblanmoq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02159" y="3761611"/>
            <a:ext cx="9762913" cy="1982005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O‘tgan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zamon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III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birlik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ma’nosi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ifodalangan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673225" y="2254724"/>
            <a:ext cx="8458200" cy="112876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Akam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talaba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bo‘ldi</a:t>
            </a:r>
            <a:r>
              <a:rPr lang="en-US" sz="54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724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95-mashq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3285" y="855823"/>
            <a:ext cx="10351558" cy="14465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Kumush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Otabek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nomini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eshitgach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sekingina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ko‘tarilib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qo‘ydi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06661" y="3943281"/>
            <a:ext cx="11080115" cy="2157481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Biroq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arava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yaqinroq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kelganda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poxol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shlyapasini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bostirib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semiz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odamni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ilg‘adim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-u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hammasini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angladim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435225" y="2491616"/>
            <a:ext cx="6781800" cy="112876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98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ESDA SAQLANG!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2625" y="1177604"/>
            <a:ext cx="121856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Bo‘lmoq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sanalmoq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hisoblanmoq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ma’nosini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saqlagan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sanaladi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TAHLIL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5425" y="1116692"/>
            <a:ext cx="119602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Do‘stlik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qudratli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6512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677290" y="2263378"/>
            <a:ext cx="3886200" cy="1023779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endParaRPr lang="ru-RU" sz="4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2712" y="3590441"/>
            <a:ext cx="11960225" cy="1063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Kecha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Toshkentda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anjuman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bo‘ldi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Умножение 7"/>
          <p:cNvSpPr/>
          <p:nvPr/>
        </p:nvSpPr>
        <p:spPr>
          <a:xfrm>
            <a:off x="7693025" y="4549600"/>
            <a:ext cx="2209800" cy="1751688"/>
          </a:xfrm>
          <a:prstGeom prst="mathMultiply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37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7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BOG‘LAMALAR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52611" y="977108"/>
            <a:ext cx="8462011" cy="9233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Edi,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ekan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emish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emas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68084" y="4081157"/>
            <a:ext cx="11039741" cy="255300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Yaqinda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yosh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 </a:t>
            </a:r>
            <a:r>
              <a:rPr lang="en-US" sz="40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edim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biznikiga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kecha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40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7975" y="2076397"/>
            <a:ext cx="11536892" cy="1828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Qorabotir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yurtning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erkasi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jo‘ralarning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serkasi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8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165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BOG‘LAMALAR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0375" y="970305"/>
            <a:ext cx="11108054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Kerak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lozim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darkor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mumkin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zarur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02160" y="3579942"/>
            <a:ext cx="9762913" cy="1982005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nomi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ifodalangan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tarkibida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785302" y="2074859"/>
            <a:ext cx="8458200" cy="1128762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Saroyga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borishim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54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400" b="1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72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415" y="-79385"/>
            <a:ext cx="12154958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BOG‘LAMALAR</a:t>
            </a:r>
            <a:endParaRPr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0951" y="821850"/>
            <a:ext cx="10436225" cy="280076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Kerak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lozim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darkor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mumkin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zarur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so‘zlari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harakat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nomi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kelmasa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bog‘lama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emas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mustaqil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hisoblanadi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88551" y="4171431"/>
            <a:ext cx="10588625" cy="2205573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Topshiriqni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bajarish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0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Bog‘lama</a:t>
            </a:r>
            <a:r>
              <a:rPr lang="en-US" sz="40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Insonga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suv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havodek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vijdon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4000" b="1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en-US" sz="4000" b="1" i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i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10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18245" y="1459096"/>
            <a:ext cx="869947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69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Gaplardagi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noto‘g‘ri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qo‘llangan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uslubiy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noo‘rin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qo‘llangan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xatoliklarni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toping.</a:t>
            </a:r>
          </a:p>
          <a:p>
            <a:pPr algn="just"/>
            <a:r>
              <a:rPr lang="en-US" sz="44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</a:t>
            </a:r>
            <a:r>
              <a:rPr lang="en-US" sz="44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just"/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Bejizga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yerga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kelmagan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Bejiz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yerga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kelmagan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7-конечная звезда 6"/>
          <p:cNvSpPr/>
          <p:nvPr/>
        </p:nvSpPr>
        <p:spPr>
          <a:xfrm>
            <a:off x="2335620" y="1551279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444" y="2253063"/>
            <a:ext cx="2864801" cy="3359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5123</TotalTime>
  <Words>368</Words>
  <Application>Microsoft Office PowerPoint</Application>
  <PresentationFormat>Произвольный</PresentationFormat>
  <Paragraphs>75</Paragraphs>
  <Slides>14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1_Тема Office</vt:lpstr>
      <vt:lpstr>Тема Office</vt:lpstr>
      <vt:lpstr>ONA TILI</vt:lpstr>
      <vt:lpstr>KESIMNING BIRIKMA VA IBORA BILAN IFODALANISHI</vt:lpstr>
      <vt:lpstr>ISMLARNING MUNOSABAT SHAKLI</vt:lpstr>
      <vt:lpstr>OT KESIM</vt:lpstr>
      <vt:lpstr>    BILIB OLING!</vt:lpstr>
      <vt:lpstr>ESDA SAQLANG!</vt:lpstr>
      <vt:lpstr>BOG‘LAMALAR</vt:lpstr>
      <vt:lpstr>95-mashq</vt:lpstr>
      <vt:lpstr>    ESDA SAQLANG!</vt:lpstr>
      <vt:lpstr>    TAHLIL</vt:lpstr>
      <vt:lpstr>BOG‘LAMALAR</vt:lpstr>
      <vt:lpstr>BOG‘LAMALAR</vt:lpstr>
      <vt:lpstr>BOG‘LAMALAR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499</cp:revision>
  <dcterms:created xsi:type="dcterms:W3CDTF">2020-04-13T08:06:06Z</dcterms:created>
  <dcterms:modified xsi:type="dcterms:W3CDTF">2020-11-24T05:57:51Z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