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90" r:id="rId2"/>
  </p:sldMasterIdLst>
  <p:notesMasterIdLst>
    <p:notesMasterId r:id="rId19"/>
  </p:notesMasterIdLst>
  <p:sldIdLst>
    <p:sldId id="302" r:id="rId3"/>
    <p:sldId id="355" r:id="rId4"/>
    <p:sldId id="373" r:id="rId5"/>
    <p:sldId id="368" r:id="rId6"/>
    <p:sldId id="372" r:id="rId7"/>
    <p:sldId id="363" r:id="rId8"/>
    <p:sldId id="374" r:id="rId9"/>
    <p:sldId id="375" r:id="rId10"/>
    <p:sldId id="376" r:id="rId11"/>
    <p:sldId id="377" r:id="rId12"/>
    <p:sldId id="378" r:id="rId13"/>
    <p:sldId id="379" r:id="rId14"/>
    <p:sldId id="380" r:id="rId15"/>
    <p:sldId id="365" r:id="rId16"/>
    <p:sldId id="381" r:id="rId17"/>
    <p:sldId id="293" r:id="rId18"/>
  </p:sldIdLst>
  <p:sldSz cx="12185650" cy="7019925"/>
  <p:notesSz cx="5765800" cy="3244850"/>
  <p:custDataLst>
    <p:tags r:id="rId20"/>
  </p:custDataLst>
  <p:defaultTextStyle>
    <a:defPPr>
      <a:defRPr lang="ru-RU"/>
    </a:defPPr>
    <a:lvl1pPr marL="0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1pPr>
    <a:lvl2pPr marL="97445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2pPr>
    <a:lvl3pPr marL="194891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3pPr>
    <a:lvl4pPr marL="292337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4pPr>
    <a:lvl5pPr marL="389783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5pPr>
    <a:lvl6pPr marL="487229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6pPr>
    <a:lvl7pPr marL="584675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7pPr>
    <a:lvl8pPr marL="6821215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8pPr>
    <a:lvl9pPr marL="7795676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230" userDrawn="1">
          <p15:clr>
            <a:srgbClr val="A4A3A4"/>
          </p15:clr>
        </p15:guide>
        <p15:guide id="2" pos="456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94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382" autoAdjust="0"/>
  </p:normalViewPr>
  <p:slideViewPr>
    <p:cSldViewPr>
      <p:cViewPr varScale="1">
        <p:scale>
          <a:sx n="57" d="100"/>
          <a:sy n="57" d="100"/>
        </p:scale>
        <p:origin x="1152" y="72"/>
      </p:cViewPr>
      <p:guideLst>
        <p:guide orient="horz" pos="6230"/>
        <p:guide pos="456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265488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6685FB-C4B2-476B-A28C-F96B0E5E4E14}" type="datetimeFigureOut">
              <a:rPr lang="ru-RU" smtClean="0"/>
              <a:t>14.11.2020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933575" y="406400"/>
            <a:ext cx="1898650" cy="10937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576263" y="1562100"/>
            <a:ext cx="4613275" cy="12779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265488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BAD757-11CA-46C7-9E87-431DC55176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513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31653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15858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87948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28518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929804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632964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49549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90850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98881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063455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81992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08429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3924" y="2176176"/>
            <a:ext cx="10357803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7848" y="3931158"/>
            <a:ext cx="8529955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11/14/2020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246093"/>
          </a:xfrm>
        </p:spPr>
        <p:txBody>
          <a:bodyPr lIns="0" tIns="0" rIns="0" bIns="0"/>
          <a:lstStyle>
            <a:lvl1pPr>
              <a:defRPr sz="1599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11/14/2020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284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5611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11/14/2020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11/14/2020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11/14/2020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206" y="1148864"/>
            <a:ext cx="9139238" cy="2443974"/>
          </a:xfrm>
        </p:spPr>
        <p:txBody>
          <a:bodyPr anchor="b"/>
          <a:lstStyle>
            <a:lvl1pPr algn="ctr">
              <a:defRPr sz="556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206" y="3687085"/>
            <a:ext cx="9139238" cy="1694857"/>
          </a:xfrm>
        </p:spPr>
        <p:txBody>
          <a:bodyPr/>
          <a:lstStyle>
            <a:lvl1pPr marL="0" indent="0" algn="ctr">
              <a:buNone/>
              <a:defRPr sz="2225"/>
            </a:lvl1pPr>
            <a:lvl2pPr marL="424072" indent="0" algn="ctr">
              <a:buNone/>
              <a:defRPr sz="1855"/>
            </a:lvl2pPr>
            <a:lvl3pPr marL="848145" indent="0" algn="ctr">
              <a:buNone/>
              <a:defRPr sz="1670"/>
            </a:lvl3pPr>
            <a:lvl4pPr marL="1272217" indent="0" algn="ctr">
              <a:buNone/>
              <a:defRPr sz="1485"/>
            </a:lvl4pPr>
            <a:lvl5pPr marL="1696291" indent="0" algn="ctr">
              <a:buNone/>
              <a:defRPr sz="1485"/>
            </a:lvl5pPr>
            <a:lvl6pPr marL="2120362" indent="0" algn="ctr">
              <a:buNone/>
              <a:defRPr sz="1485"/>
            </a:lvl6pPr>
            <a:lvl7pPr marL="2544436" indent="0" algn="ctr">
              <a:buNone/>
              <a:defRPr sz="1485"/>
            </a:lvl7pPr>
            <a:lvl8pPr marL="2968508" indent="0" algn="ctr">
              <a:buNone/>
              <a:defRPr sz="1485"/>
            </a:lvl8pPr>
            <a:lvl9pPr marL="3392581" indent="0" algn="ctr">
              <a:buNone/>
              <a:defRPr sz="1485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62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683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416" y="1750108"/>
            <a:ext cx="10510123" cy="2920094"/>
          </a:xfrm>
        </p:spPr>
        <p:txBody>
          <a:bodyPr anchor="b"/>
          <a:lstStyle>
            <a:lvl1pPr>
              <a:defRPr sz="556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416" y="4697826"/>
            <a:ext cx="10510123" cy="1535608"/>
          </a:xfrm>
        </p:spPr>
        <p:txBody>
          <a:bodyPr/>
          <a:lstStyle>
            <a:lvl1pPr marL="0" indent="0">
              <a:buNone/>
              <a:defRPr sz="2225">
                <a:solidFill>
                  <a:schemeClr val="tx1">
                    <a:tint val="75000"/>
                  </a:schemeClr>
                </a:solidFill>
              </a:defRPr>
            </a:lvl1pPr>
            <a:lvl2pPr marL="424072" indent="0">
              <a:buNone/>
              <a:defRPr sz="1855">
                <a:solidFill>
                  <a:schemeClr val="tx1">
                    <a:tint val="75000"/>
                  </a:schemeClr>
                </a:solidFill>
              </a:defRPr>
            </a:lvl2pPr>
            <a:lvl3pPr marL="848145" indent="0">
              <a:buNone/>
              <a:defRPr sz="1670">
                <a:solidFill>
                  <a:schemeClr val="tx1">
                    <a:tint val="75000"/>
                  </a:schemeClr>
                </a:solidFill>
              </a:defRPr>
            </a:lvl3pPr>
            <a:lvl4pPr marL="1272217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4pPr>
            <a:lvl5pPr marL="1696291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5pPr>
            <a:lvl6pPr marL="2120362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6pPr>
            <a:lvl7pPr marL="2544436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7pPr>
            <a:lvl8pPr marL="2968508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8pPr>
            <a:lvl9pPr marL="3392581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896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7764" y="1868730"/>
            <a:ext cx="5178901" cy="44540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8987" y="1868730"/>
            <a:ext cx="5178901" cy="44540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6892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373746"/>
            <a:ext cx="10510123" cy="13568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351" y="1720858"/>
            <a:ext cx="5155102" cy="843365"/>
          </a:xfrm>
        </p:spPr>
        <p:txBody>
          <a:bodyPr anchor="b"/>
          <a:lstStyle>
            <a:lvl1pPr marL="0" indent="0">
              <a:buNone/>
              <a:defRPr sz="2225" b="1"/>
            </a:lvl1pPr>
            <a:lvl2pPr marL="424072" indent="0">
              <a:buNone/>
              <a:defRPr sz="1855" b="1"/>
            </a:lvl2pPr>
            <a:lvl3pPr marL="848145" indent="0">
              <a:buNone/>
              <a:defRPr sz="1670" b="1"/>
            </a:lvl3pPr>
            <a:lvl4pPr marL="1272217" indent="0">
              <a:buNone/>
              <a:defRPr sz="1485" b="1"/>
            </a:lvl4pPr>
            <a:lvl5pPr marL="1696291" indent="0">
              <a:buNone/>
              <a:defRPr sz="1485" b="1"/>
            </a:lvl5pPr>
            <a:lvl6pPr marL="2120362" indent="0">
              <a:buNone/>
              <a:defRPr sz="1485" b="1"/>
            </a:lvl6pPr>
            <a:lvl7pPr marL="2544436" indent="0">
              <a:buNone/>
              <a:defRPr sz="1485" b="1"/>
            </a:lvl7pPr>
            <a:lvl8pPr marL="2968508" indent="0">
              <a:buNone/>
              <a:defRPr sz="1485" b="1"/>
            </a:lvl8pPr>
            <a:lvl9pPr marL="3392581" indent="0">
              <a:buNone/>
              <a:defRPr sz="1485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351" y="2564224"/>
            <a:ext cx="5155102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8986" y="1720858"/>
            <a:ext cx="5180488" cy="843365"/>
          </a:xfrm>
        </p:spPr>
        <p:txBody>
          <a:bodyPr anchor="b"/>
          <a:lstStyle>
            <a:lvl1pPr marL="0" indent="0">
              <a:buNone/>
              <a:defRPr sz="2225" b="1"/>
            </a:lvl1pPr>
            <a:lvl2pPr marL="424072" indent="0">
              <a:buNone/>
              <a:defRPr sz="1855" b="1"/>
            </a:lvl2pPr>
            <a:lvl3pPr marL="848145" indent="0">
              <a:buNone/>
              <a:defRPr sz="1670" b="1"/>
            </a:lvl3pPr>
            <a:lvl4pPr marL="1272217" indent="0">
              <a:buNone/>
              <a:defRPr sz="1485" b="1"/>
            </a:lvl4pPr>
            <a:lvl5pPr marL="1696291" indent="0">
              <a:buNone/>
              <a:defRPr sz="1485" b="1"/>
            </a:lvl5pPr>
            <a:lvl6pPr marL="2120362" indent="0">
              <a:buNone/>
              <a:defRPr sz="1485" b="1"/>
            </a:lvl6pPr>
            <a:lvl7pPr marL="2544436" indent="0">
              <a:buNone/>
              <a:defRPr sz="1485" b="1"/>
            </a:lvl7pPr>
            <a:lvl8pPr marL="2968508" indent="0">
              <a:buNone/>
              <a:defRPr sz="1485" b="1"/>
            </a:lvl8pPr>
            <a:lvl9pPr marL="3392581" indent="0">
              <a:buNone/>
              <a:defRPr sz="1485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8986" y="2564224"/>
            <a:ext cx="5180488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005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4250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1098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2968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0489" y="1010741"/>
            <a:ext cx="6168985" cy="4988696"/>
          </a:xfrm>
        </p:spPr>
        <p:txBody>
          <a:bodyPr/>
          <a:lstStyle>
            <a:lvl1pPr>
              <a:defRPr sz="2968"/>
            </a:lvl1pPr>
            <a:lvl2pPr>
              <a:defRPr sz="2597"/>
            </a:lvl2pPr>
            <a:lvl3pPr>
              <a:defRPr sz="2225"/>
            </a:lvl3pPr>
            <a:lvl4pPr>
              <a:defRPr sz="1855"/>
            </a:lvl4pPr>
            <a:lvl5pPr>
              <a:defRPr sz="1855"/>
            </a:lvl5pPr>
            <a:lvl6pPr>
              <a:defRPr sz="1855"/>
            </a:lvl6pPr>
            <a:lvl7pPr>
              <a:defRPr sz="1855"/>
            </a:lvl7pPr>
            <a:lvl8pPr>
              <a:defRPr sz="1855"/>
            </a:lvl8pPr>
            <a:lvl9pPr>
              <a:defRPr sz="1855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351" y="2105978"/>
            <a:ext cx="3930189" cy="3901584"/>
          </a:xfrm>
        </p:spPr>
        <p:txBody>
          <a:bodyPr/>
          <a:lstStyle>
            <a:lvl1pPr marL="0" indent="0">
              <a:buNone/>
              <a:defRPr sz="1485"/>
            </a:lvl1pPr>
            <a:lvl2pPr marL="424072" indent="0">
              <a:buNone/>
              <a:defRPr sz="1298"/>
            </a:lvl2pPr>
            <a:lvl3pPr marL="848145" indent="0">
              <a:buNone/>
              <a:defRPr sz="1113"/>
            </a:lvl3pPr>
            <a:lvl4pPr marL="1272217" indent="0">
              <a:buNone/>
              <a:defRPr sz="927"/>
            </a:lvl4pPr>
            <a:lvl5pPr marL="1696291" indent="0">
              <a:buNone/>
              <a:defRPr sz="927"/>
            </a:lvl5pPr>
            <a:lvl6pPr marL="2120362" indent="0">
              <a:buNone/>
              <a:defRPr sz="927"/>
            </a:lvl6pPr>
            <a:lvl7pPr marL="2544436" indent="0">
              <a:buNone/>
              <a:defRPr sz="927"/>
            </a:lvl7pPr>
            <a:lvl8pPr marL="2968508" indent="0">
              <a:buNone/>
              <a:defRPr sz="927"/>
            </a:lvl8pPr>
            <a:lvl9pPr marL="3392581" indent="0">
              <a:buNone/>
              <a:defRPr sz="92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5403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2968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0489" y="1010741"/>
            <a:ext cx="6168985" cy="4988696"/>
          </a:xfrm>
        </p:spPr>
        <p:txBody>
          <a:bodyPr anchor="t"/>
          <a:lstStyle>
            <a:lvl1pPr marL="0" indent="0">
              <a:buNone/>
              <a:defRPr sz="2968"/>
            </a:lvl1pPr>
            <a:lvl2pPr marL="424072" indent="0">
              <a:buNone/>
              <a:defRPr sz="2597"/>
            </a:lvl2pPr>
            <a:lvl3pPr marL="848145" indent="0">
              <a:buNone/>
              <a:defRPr sz="2225"/>
            </a:lvl3pPr>
            <a:lvl4pPr marL="1272217" indent="0">
              <a:buNone/>
              <a:defRPr sz="1855"/>
            </a:lvl4pPr>
            <a:lvl5pPr marL="1696291" indent="0">
              <a:buNone/>
              <a:defRPr sz="1855"/>
            </a:lvl5pPr>
            <a:lvl6pPr marL="2120362" indent="0">
              <a:buNone/>
              <a:defRPr sz="1855"/>
            </a:lvl6pPr>
            <a:lvl7pPr marL="2544436" indent="0">
              <a:buNone/>
              <a:defRPr sz="1855"/>
            </a:lvl7pPr>
            <a:lvl8pPr marL="2968508" indent="0">
              <a:buNone/>
              <a:defRPr sz="1855"/>
            </a:lvl8pPr>
            <a:lvl9pPr marL="3392581" indent="0">
              <a:buNone/>
              <a:defRPr sz="1855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351" y="2105978"/>
            <a:ext cx="3930189" cy="3901584"/>
          </a:xfrm>
        </p:spPr>
        <p:txBody>
          <a:bodyPr/>
          <a:lstStyle>
            <a:lvl1pPr marL="0" indent="0">
              <a:buNone/>
              <a:defRPr sz="1485"/>
            </a:lvl1pPr>
            <a:lvl2pPr marL="424072" indent="0">
              <a:buNone/>
              <a:defRPr sz="1298"/>
            </a:lvl2pPr>
            <a:lvl3pPr marL="848145" indent="0">
              <a:buNone/>
              <a:defRPr sz="1113"/>
            </a:lvl3pPr>
            <a:lvl4pPr marL="1272217" indent="0">
              <a:buNone/>
              <a:defRPr sz="927"/>
            </a:lvl4pPr>
            <a:lvl5pPr marL="1696291" indent="0">
              <a:buNone/>
              <a:defRPr sz="927"/>
            </a:lvl5pPr>
            <a:lvl6pPr marL="2120362" indent="0">
              <a:buNone/>
              <a:defRPr sz="927"/>
            </a:lvl6pPr>
            <a:lvl7pPr marL="2544436" indent="0">
              <a:buNone/>
              <a:defRPr sz="927"/>
            </a:lvl7pPr>
            <a:lvl8pPr marL="2968508" indent="0">
              <a:buNone/>
              <a:defRPr sz="927"/>
            </a:lvl8pPr>
            <a:lvl9pPr marL="3392581" indent="0">
              <a:buNone/>
              <a:defRPr sz="92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3970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6110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0356" y="373747"/>
            <a:ext cx="2627531" cy="59490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7765" y="373747"/>
            <a:ext cx="7730272" cy="59490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2844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4">
            <a:extLst>
              <a:ext uri="{FF2B5EF4-FFF2-40B4-BE49-F238E27FC236}">
                <a16:creationId xmlns:a16="http://schemas.microsoft.com/office/drawing/2014/main" id="{9B5AFF89-3325-4992-B560-90C1644A74C9}"/>
              </a:ext>
            </a:extLst>
          </p:cNvPr>
          <p:cNvSpPr/>
          <p:nvPr userDrawn="1"/>
        </p:nvSpPr>
        <p:spPr>
          <a:xfrm>
            <a:off x="0" y="0"/>
            <a:ext cx="12185650" cy="647093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0"/>
                  <a:lumOff val="100000"/>
                </a:schemeClr>
              </a:gs>
              <a:gs pos="35000">
                <a:schemeClr val="accent6">
                  <a:lumMod val="0"/>
                  <a:lumOff val="10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path path="circle">
              <a:fillToRect l="50000" t="-80000" r="50000" b="18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3" tIns="34271" rIns="68543" bIns="34271" rtlCol="0" anchor="ctr">
            <a:normAutofit/>
          </a:bodyPr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4106074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7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264" y="1159949"/>
            <a:ext cx="11942742" cy="5731336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28" y="24434"/>
                </a:lnTo>
                <a:lnTo>
                  <a:pt x="5626328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650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17" name="bg object 17"/>
          <p:cNvSpPr/>
          <p:nvPr/>
        </p:nvSpPr>
        <p:spPr>
          <a:xfrm>
            <a:off x="141280" y="153955"/>
            <a:ext cx="11942742" cy="928661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3121" y="6528530"/>
            <a:ext cx="3899408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282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11/14/2020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3668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iming>
    <p:tnLst>
      <p:par>
        <p:cTn id="1" dur="indefinite" restart="never" nodeType="tmRoot"/>
      </p:par>
    </p:tnLst>
  </p:timing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7764" y="373746"/>
            <a:ext cx="10510123" cy="1356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7764" y="1868730"/>
            <a:ext cx="10510123" cy="44540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7764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fld id="{C764DE79-268F-4C1A-8933-263129D2AF9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35900"/>
              <a:t>11/14/2020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6497" y="6506431"/>
            <a:ext cx="4112657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6115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35900"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931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</p:sldLayoutIdLst>
  <p:txStyles>
    <p:titleStyle>
      <a:lvl1pPr algn="l" defTabSz="848145" rtl="0" eaLnBrk="1" latinLnBrk="0" hangingPunct="1">
        <a:lnSpc>
          <a:spcPct val="90000"/>
        </a:lnSpc>
        <a:spcBef>
          <a:spcPct val="0"/>
        </a:spcBef>
        <a:buNone/>
        <a:defRPr sz="408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2037" indent="-212037" algn="l" defTabSz="848145" rtl="0" eaLnBrk="1" latinLnBrk="0" hangingPunct="1">
        <a:lnSpc>
          <a:spcPct val="90000"/>
        </a:lnSpc>
        <a:spcBef>
          <a:spcPts val="927"/>
        </a:spcBef>
        <a:buFont typeface="Arial" panose="020B0604020202020204" pitchFamily="34" charset="0"/>
        <a:buChar char="•"/>
        <a:defRPr sz="2597" kern="1200">
          <a:solidFill>
            <a:schemeClr val="tx1"/>
          </a:solidFill>
          <a:latin typeface="+mn-lt"/>
          <a:ea typeface="+mn-ea"/>
          <a:cs typeface="+mn-cs"/>
        </a:defRPr>
      </a:lvl1pPr>
      <a:lvl2pPr marL="636109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2225" kern="1200">
          <a:solidFill>
            <a:schemeClr val="tx1"/>
          </a:solidFill>
          <a:latin typeface="+mn-lt"/>
          <a:ea typeface="+mn-ea"/>
          <a:cs typeface="+mn-cs"/>
        </a:defRPr>
      </a:lvl2pPr>
      <a:lvl3pPr marL="1060182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855" kern="1200">
          <a:solidFill>
            <a:schemeClr val="tx1"/>
          </a:solidFill>
          <a:latin typeface="+mn-lt"/>
          <a:ea typeface="+mn-ea"/>
          <a:cs typeface="+mn-cs"/>
        </a:defRPr>
      </a:lvl3pPr>
      <a:lvl4pPr marL="1484254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4pPr>
      <a:lvl5pPr marL="1908327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5pPr>
      <a:lvl6pPr marL="2332399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6pPr>
      <a:lvl7pPr marL="2756472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7pPr>
      <a:lvl8pPr marL="3180544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8pPr>
      <a:lvl9pPr marL="3604618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1pPr>
      <a:lvl2pPr marL="424072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2pPr>
      <a:lvl3pPr marL="848145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3pPr>
      <a:lvl4pPr marL="1272217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4pPr>
      <a:lvl5pPr marL="1696291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5pPr>
      <a:lvl6pPr marL="2120362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6pPr>
      <a:lvl7pPr marL="2544436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7pPr>
      <a:lvl8pPr marL="2968508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8pPr>
      <a:lvl9pPr marL="3392581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-2722"/>
            <a:ext cx="12185649" cy="1533399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 sz="2399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121025" y="326638"/>
            <a:ext cx="5126847" cy="942982"/>
          </a:xfrm>
          <a:prstGeom prst="rect">
            <a:avLst/>
          </a:prstGeom>
        </p:spPr>
        <p:txBody>
          <a:bodyPr vert="horz" wrap="square" lIns="0" tIns="19462" rIns="0" bIns="0" rtlCol="0" anchor="ctr">
            <a:spAutoFit/>
          </a:bodyPr>
          <a:lstStyle/>
          <a:p>
            <a:pPr marL="16925" algn="ctr">
              <a:spcBef>
                <a:spcPts val="152"/>
              </a:spcBef>
            </a:pPr>
            <a:r>
              <a:rPr lang="en-US" sz="6000" dirty="0" smtClean="0">
                <a:effectLst>
                  <a:outerShdw blurRad="25400" dist="12700" dir="2700000" sx="101000" sy="101000" algn="tl" rotWithShape="0">
                    <a:schemeClr val="bg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ONA TILI</a:t>
            </a:r>
            <a:endParaRPr lang="en-US" sz="6000" dirty="0">
              <a:effectLst>
                <a:outerShdw blurRad="25400" dist="12700" dir="2700000" sx="101000" sy="101000" algn="tl" rotWithShape="0">
                  <a:schemeClr val="bg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9819971" y="179407"/>
            <a:ext cx="1792457" cy="1218565"/>
            <a:chOff x="4698979" y="198156"/>
            <a:chExt cx="622592" cy="613387"/>
          </a:xfrm>
        </p:grpSpPr>
        <p:sp>
          <p:nvSpPr>
            <p:cNvPr id="9" name="object 9"/>
            <p:cNvSpPr/>
            <p:nvPr/>
          </p:nvSpPr>
          <p:spPr>
            <a:xfrm>
              <a:off x="4698979" y="207658"/>
              <a:ext cx="622592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603605" y="0"/>
                  </a:moveTo>
                  <a:lnTo>
                    <a:pt x="0" y="0"/>
                  </a:lnTo>
                  <a:lnTo>
                    <a:pt x="0" y="603618"/>
                  </a:lnTo>
                  <a:lnTo>
                    <a:pt x="603605" y="603618"/>
                  </a:lnTo>
                  <a:lnTo>
                    <a:pt x="603605" y="0"/>
                  </a:lnTo>
                  <a:close/>
                </a:path>
              </a:pathLst>
            </a:custGeom>
            <a:solidFill>
              <a:srgbClr val="00A859"/>
            </a:solidFill>
          </p:spPr>
          <p:txBody>
            <a:bodyPr wrap="square" lIns="0" tIns="0" rIns="0" bIns="0" rtlCol="0"/>
            <a:lstStyle/>
            <a:p>
              <a:endParaRPr sz="2399"/>
            </a:p>
          </p:txBody>
        </p:sp>
        <p:sp>
          <p:nvSpPr>
            <p:cNvPr id="10" name="object 10"/>
            <p:cNvSpPr/>
            <p:nvPr/>
          </p:nvSpPr>
          <p:spPr>
            <a:xfrm>
              <a:off x="4698979" y="198156"/>
              <a:ext cx="603885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0" y="0"/>
                  </a:moveTo>
                  <a:lnTo>
                    <a:pt x="603605" y="0"/>
                  </a:lnTo>
                  <a:lnTo>
                    <a:pt x="603605" y="603618"/>
                  </a:lnTo>
                  <a:lnTo>
                    <a:pt x="0" y="603618"/>
                  </a:lnTo>
                  <a:lnTo>
                    <a:pt x="0" y="0"/>
                  </a:lnTo>
                  <a:close/>
                </a:path>
              </a:pathLst>
            </a:custGeom>
            <a:ln w="30481">
              <a:solidFill>
                <a:srgbClr val="FEFEFE"/>
              </a:solidFill>
            </a:ln>
          </p:spPr>
          <p:txBody>
            <a:bodyPr wrap="square" lIns="0" tIns="0" rIns="0" bIns="0" rtlCol="0"/>
            <a:lstStyle/>
            <a:p>
              <a:endParaRPr sz="2399"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9819971" y="450304"/>
            <a:ext cx="1703955" cy="928791"/>
          </a:xfrm>
          <a:prstGeom prst="rect">
            <a:avLst/>
          </a:prstGeom>
        </p:spPr>
        <p:txBody>
          <a:bodyPr vert="horz" wrap="square" lIns="0" tIns="21156" rIns="0" bIns="0" rtlCol="0">
            <a:spAutoFit/>
          </a:bodyPr>
          <a:lstStyle/>
          <a:p>
            <a:pPr>
              <a:spcBef>
                <a:spcPts val="167"/>
              </a:spcBef>
            </a:pPr>
            <a:r>
              <a:rPr lang="en-US" sz="3731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en-US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731" b="1" spc="13" dirty="0" err="1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</a:t>
            </a:r>
            <a:endParaRPr lang="ru-RU" sz="3731" b="1" spc="13" dirty="0">
              <a:solidFill>
                <a:srgbClr val="FEFEF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167"/>
              </a:spcBef>
            </a:pPr>
            <a:r>
              <a:rPr lang="en-US" sz="1999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sz="373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637257" y="1130156"/>
            <a:ext cx="1107890" cy="508422"/>
          </a:xfrm>
          <a:prstGeom prst="rect">
            <a:avLst/>
          </a:prstGeom>
        </p:spPr>
        <p:txBody>
          <a:bodyPr vert="horz" wrap="square" lIns="0" tIns="16079" rIns="0" bIns="0" rtlCol="0">
            <a:spAutoFit/>
          </a:bodyPr>
          <a:lstStyle/>
          <a:p>
            <a:pPr algn="ctr">
              <a:spcBef>
                <a:spcPts val="127"/>
              </a:spcBef>
            </a:pPr>
            <a:endParaRPr sz="3198" dirty="0">
              <a:latin typeface="Arial"/>
              <a:cs typeface="Arial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61699" y="2397039"/>
            <a:ext cx="184635" cy="6820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3834"/>
          </a:p>
        </p:txBody>
      </p:sp>
      <p:sp>
        <p:nvSpPr>
          <p:cNvPr id="14" name="object 5">
            <a:extLst>
              <a:ext uri="{FF2B5EF4-FFF2-40B4-BE49-F238E27FC236}">
                <a16:creationId xmlns:a16="http://schemas.microsoft.com/office/drawing/2014/main" id="{A8BAE388-D6D2-40E9-8208-E39C1E0E7029}"/>
              </a:ext>
            </a:extLst>
          </p:cNvPr>
          <p:cNvSpPr/>
          <p:nvPr/>
        </p:nvSpPr>
        <p:spPr>
          <a:xfrm>
            <a:off x="279511" y="1941803"/>
            <a:ext cx="627354" cy="1849988"/>
          </a:xfrm>
          <a:custGeom>
            <a:avLst/>
            <a:gdLst/>
            <a:ahLst/>
            <a:cxnLst/>
            <a:rect l="l" t="t" r="r" b="b"/>
            <a:pathLst>
              <a:path w="344170" h="680719">
                <a:moveTo>
                  <a:pt x="343828" y="0"/>
                </a:moveTo>
                <a:lnTo>
                  <a:pt x="0" y="0"/>
                </a:lnTo>
                <a:lnTo>
                  <a:pt x="0" y="680466"/>
                </a:lnTo>
                <a:lnTo>
                  <a:pt x="343828" y="680466"/>
                </a:lnTo>
                <a:lnTo>
                  <a:pt x="343828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0" rIns="0" bIns="0" rtlCol="0"/>
          <a:lstStyle/>
          <a:p>
            <a:pPr marL="0" marR="0" lvl="0" indent="0" defTabSz="65310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84" b="0" i="0" u="none" strike="noStrike" kern="0" cap="none" spc="0" normalizeH="0" baseline="0" noProof="0" smtClean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90637" y="1945767"/>
            <a:ext cx="9601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MAVZU: KESIM. FE’L KESIM VA OT KESIM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object 5">
            <a:extLst>
              <a:ext uri="{FF2B5EF4-FFF2-40B4-BE49-F238E27FC236}">
                <a16:creationId xmlns:a16="http://schemas.microsoft.com/office/drawing/2014/main" id="{A8BAE388-D6D2-40E9-8208-E39C1E0E7029}"/>
              </a:ext>
            </a:extLst>
          </p:cNvPr>
          <p:cNvSpPr/>
          <p:nvPr/>
        </p:nvSpPr>
        <p:spPr>
          <a:xfrm>
            <a:off x="279511" y="4263748"/>
            <a:ext cx="627354" cy="2065613"/>
          </a:xfrm>
          <a:custGeom>
            <a:avLst/>
            <a:gdLst/>
            <a:ahLst/>
            <a:cxnLst/>
            <a:rect l="l" t="t" r="r" b="b"/>
            <a:pathLst>
              <a:path w="344170" h="680719">
                <a:moveTo>
                  <a:pt x="343828" y="0"/>
                </a:moveTo>
                <a:lnTo>
                  <a:pt x="0" y="0"/>
                </a:lnTo>
                <a:lnTo>
                  <a:pt x="0" y="680466"/>
                </a:lnTo>
                <a:lnTo>
                  <a:pt x="343828" y="680466"/>
                </a:lnTo>
                <a:lnTo>
                  <a:pt x="343828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0" rIns="0" bIns="0" rtlCol="0"/>
          <a:lstStyle/>
          <a:p>
            <a:pPr marL="0" marR="0" lvl="0" indent="0" defTabSz="65310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84" b="0" i="0" u="none" strike="noStrike" kern="0" cap="none" spc="0" normalizeH="0" baseline="0" noProof="0" smtClean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6440" y="3515426"/>
            <a:ext cx="3776016" cy="31660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21735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278256" cy="1071562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612775" y="110456"/>
            <a:ext cx="14093825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KESIM</a:t>
            </a:r>
            <a:endParaRPr lang="en-US" sz="5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25424" y="1182018"/>
            <a:ext cx="5299069" cy="129446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Ifodalanishiga</a:t>
            </a:r>
            <a:r>
              <a:rPr lang="en-US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ko‘ra</a:t>
            </a:r>
            <a:r>
              <a:rPr lang="en-US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4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Стрелка вправо 4"/>
          <p:cNvSpPr/>
          <p:nvPr/>
        </p:nvSpPr>
        <p:spPr>
          <a:xfrm>
            <a:off x="5740003" y="1492214"/>
            <a:ext cx="1388268" cy="674074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7343780" y="1295851"/>
            <a:ext cx="3429000" cy="1066800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Fe’l</a:t>
            </a:r>
            <a:r>
              <a:rPr lang="en-US" sz="5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kesim</a:t>
            </a:r>
            <a:endParaRPr lang="ru-RU" sz="5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Стрелка вправо 6"/>
          <p:cNvSpPr/>
          <p:nvPr/>
        </p:nvSpPr>
        <p:spPr>
          <a:xfrm rot="5400000">
            <a:off x="1584720" y="2777976"/>
            <a:ext cx="1076330" cy="636051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25425" y="3737213"/>
            <a:ext cx="3429000" cy="101591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Ot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kesim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68825" y="2783303"/>
            <a:ext cx="6629400" cy="2817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Kitobni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o‘qib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chiqdim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Onam –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shifokor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Минус 9"/>
          <p:cNvSpPr/>
          <p:nvPr/>
        </p:nvSpPr>
        <p:spPr>
          <a:xfrm>
            <a:off x="6321425" y="3737213"/>
            <a:ext cx="5334000" cy="9144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Минус 10"/>
          <p:cNvSpPr/>
          <p:nvPr/>
        </p:nvSpPr>
        <p:spPr>
          <a:xfrm>
            <a:off x="6626225" y="5266106"/>
            <a:ext cx="3352800" cy="9144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1329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47154"/>
            <a:ext cx="12212955" cy="1015663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FE’L KESIM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49225" y="1113467"/>
            <a:ext cx="11811000" cy="930659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Ifodalanishi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: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sof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fe’l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ravishdosh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sifatdosh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Трапеция 8"/>
          <p:cNvSpPr/>
          <p:nvPr/>
        </p:nvSpPr>
        <p:spPr>
          <a:xfrm>
            <a:off x="1292225" y="2238175"/>
            <a:ext cx="9372600" cy="781930"/>
          </a:xfrm>
          <a:prstGeom prst="trapezoid">
            <a:avLst>
              <a:gd name="adj" fmla="val 78409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Men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maktabga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boraman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Прямоугольник с двумя усеченными противолежащими углами 9"/>
          <p:cNvSpPr/>
          <p:nvPr/>
        </p:nvSpPr>
        <p:spPr>
          <a:xfrm>
            <a:off x="498488" y="3350123"/>
            <a:ext cx="10960074" cy="1585608"/>
          </a:xfrm>
          <a:prstGeom prst="snip2Diag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Olov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o‘tinni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kuydir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ib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kul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qil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gani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kabi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hasad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savob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amallarini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yeb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tugatadi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" name="Блок-схема: знак завершения 11"/>
          <p:cNvSpPr/>
          <p:nvPr/>
        </p:nvSpPr>
        <p:spPr>
          <a:xfrm>
            <a:off x="1292225" y="5265750"/>
            <a:ext cx="9992996" cy="1278073"/>
          </a:xfrm>
          <a:prstGeom prst="flowChartTerminato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Po‘lat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xatni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kecha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yubor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gan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455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ESLATMA!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5058" y="1245913"/>
            <a:ext cx="11111229" cy="1323439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</a:t>
            </a:r>
            <a:r>
              <a:rPr kumimoji="0" lang="en-US" sz="40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guncha</a:t>
            </a:r>
            <a:r>
              <a:rPr kumimoji="0" lang="en-US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qo‘shimchasini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olgan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ravishdoshgina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kesim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bo‘lib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kelishi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mumkin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07975" y="2882201"/>
            <a:ext cx="10972799" cy="17588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Ishning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boshi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boshlan</a:t>
            </a:r>
            <a:r>
              <a:rPr lang="en-US" sz="4800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guncha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ctr">
              <a:lnSpc>
                <a:spcPct val="200000"/>
              </a:lnSpc>
            </a:pP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Mayli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Salim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ko‘rish</a:t>
            </a:r>
            <a:r>
              <a:rPr lang="en-US" sz="4800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guncha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Минус 5"/>
          <p:cNvSpPr/>
          <p:nvPr/>
        </p:nvSpPr>
        <p:spPr>
          <a:xfrm>
            <a:off x="5035570" y="3617940"/>
            <a:ext cx="6170103" cy="26522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Минус 6"/>
          <p:cNvSpPr/>
          <p:nvPr/>
        </p:nvSpPr>
        <p:spPr>
          <a:xfrm>
            <a:off x="5035570" y="3817489"/>
            <a:ext cx="6245204" cy="23988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2175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696760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400" dirty="0" smtClean="0"/>
              <a:t>OT KESIM</a:t>
            </a:r>
            <a:endParaRPr sz="4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12138" y="1123260"/>
            <a:ext cx="2867441" cy="9233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ot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son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60375" y="4684203"/>
            <a:ext cx="4975225" cy="107895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taqlid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so‘z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055428" y="2654157"/>
            <a:ext cx="3785668" cy="1037629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olmosh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395163" y="1177465"/>
            <a:ext cx="3733800" cy="980969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ravish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Равнобедренный треугольник 6"/>
          <p:cNvSpPr/>
          <p:nvPr/>
        </p:nvSpPr>
        <p:spPr>
          <a:xfrm>
            <a:off x="282616" y="1360142"/>
            <a:ext cx="3883025" cy="2583139"/>
          </a:xfrm>
          <a:prstGeom prst="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6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sifat</a:t>
            </a:r>
            <a:endParaRPr lang="ru-RU" sz="6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6825265" y="4064753"/>
            <a:ext cx="4031662" cy="1903078"/>
          </a:xfrm>
          <a:prstGeom prst="ellips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harakat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nomi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0169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err="1" smtClean="0"/>
              <a:t>Ot</a:t>
            </a:r>
            <a:r>
              <a:rPr lang="en-US" sz="5400" dirty="0" smtClean="0"/>
              <a:t> </a:t>
            </a:r>
            <a:r>
              <a:rPr lang="en-US" sz="5400" dirty="0" err="1" smtClean="0"/>
              <a:t>kesimning</a:t>
            </a:r>
            <a:r>
              <a:rPr lang="en-US" sz="5400" dirty="0" smtClean="0"/>
              <a:t> </a:t>
            </a:r>
            <a:r>
              <a:rPr lang="en-US" sz="5400" dirty="0" err="1" smtClean="0"/>
              <a:t>ifodalanishi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66262" y="1138970"/>
            <a:ext cx="6336949" cy="830997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Kimdir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?,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nimadir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? 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06425" y="1032620"/>
            <a:ext cx="4038600" cy="135877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Ot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60375" y="2900362"/>
            <a:ext cx="11461326" cy="2743200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Hasad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etgan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kishi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din-u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dag‘aldur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so‘z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xalq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aro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eski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masaldur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0872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err="1" smtClean="0"/>
              <a:t>Ot</a:t>
            </a:r>
            <a:r>
              <a:rPr lang="en-US" sz="5400" dirty="0" smtClean="0"/>
              <a:t> </a:t>
            </a:r>
            <a:r>
              <a:rPr lang="en-US" sz="5400" dirty="0" err="1" smtClean="0"/>
              <a:t>kesimning</a:t>
            </a:r>
            <a:r>
              <a:rPr lang="en-US" sz="5400" dirty="0" smtClean="0"/>
              <a:t> </a:t>
            </a:r>
            <a:r>
              <a:rPr lang="en-US" sz="5400" dirty="0" err="1" smtClean="0"/>
              <a:t>ifodalanishi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864225" y="1472101"/>
            <a:ext cx="4150763" cy="830997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qandaydir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?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35025" y="1208214"/>
            <a:ext cx="4038600" cy="135877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Sifat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216025" y="3357562"/>
            <a:ext cx="9975850" cy="155188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Usti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yaltiroq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ichi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qaltiroq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1317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err="1" smtClean="0"/>
              <a:t>Ot</a:t>
            </a:r>
            <a:r>
              <a:rPr lang="en-US" sz="5400" dirty="0" smtClean="0"/>
              <a:t> </a:t>
            </a:r>
            <a:r>
              <a:rPr lang="en-US" sz="5400" dirty="0" err="1" smtClean="0"/>
              <a:t>kesimning</a:t>
            </a:r>
            <a:r>
              <a:rPr lang="en-US" sz="5400" dirty="0" smtClean="0"/>
              <a:t> </a:t>
            </a:r>
            <a:r>
              <a:rPr lang="en-US" sz="5400" dirty="0" err="1" smtClean="0"/>
              <a:t>ifodalanishi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864225" y="1472101"/>
            <a:ext cx="4150763" cy="830997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nechtadir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?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35025" y="1208214"/>
            <a:ext cx="4038600" cy="135877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Son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216025" y="3357562"/>
            <a:ext cx="9975850" cy="155188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Ikki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o‘n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besh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o‘ttiz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9383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692" y="-6508"/>
            <a:ext cx="12154958" cy="996247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0" y="104695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err="1" smtClean="0"/>
              <a:t>Ot</a:t>
            </a:r>
            <a:r>
              <a:rPr lang="en-US" sz="5400" dirty="0" smtClean="0"/>
              <a:t> </a:t>
            </a:r>
            <a:r>
              <a:rPr lang="en-US" sz="5400" dirty="0" err="1" smtClean="0"/>
              <a:t>kesimning</a:t>
            </a:r>
            <a:r>
              <a:rPr lang="en-US" sz="5400" dirty="0" smtClean="0"/>
              <a:t> </a:t>
            </a:r>
            <a:r>
              <a:rPr lang="en-US" sz="5400" dirty="0" err="1" smtClean="0"/>
              <a:t>ifodalanishi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864225" y="1472101"/>
            <a:ext cx="4150763" cy="830997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nimadir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?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35025" y="1208214"/>
            <a:ext cx="4267200" cy="1615948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Olmosh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216025" y="3357562"/>
            <a:ext cx="9975850" cy="1551889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Maqsadim</a:t>
            </a:r>
            <a:r>
              <a:rPr lang="en-US" sz="6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6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shu</a:t>
            </a:r>
            <a:r>
              <a:rPr lang="en-US" sz="6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6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6242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err="1" smtClean="0"/>
              <a:t>Ot</a:t>
            </a:r>
            <a:r>
              <a:rPr lang="en-US" sz="5400" dirty="0" smtClean="0"/>
              <a:t> </a:t>
            </a:r>
            <a:r>
              <a:rPr lang="en-US" sz="5400" dirty="0" err="1" smtClean="0"/>
              <a:t>kesimning</a:t>
            </a:r>
            <a:r>
              <a:rPr lang="en-US" sz="5400" dirty="0" smtClean="0"/>
              <a:t> </a:t>
            </a:r>
            <a:r>
              <a:rPr lang="en-US" sz="5400" dirty="0" err="1" smtClean="0"/>
              <a:t>ifodalanishi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35570" y="1785591"/>
            <a:ext cx="6705600" cy="830997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just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Sizdan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umidim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ko‘p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60375" y="1467514"/>
            <a:ext cx="4191000" cy="16764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Ravish 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292225" y="3761611"/>
            <a:ext cx="9975850" cy="155188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Savobning</a:t>
            </a:r>
            <a:r>
              <a:rPr lang="en-US" sz="5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eshigi</a:t>
            </a:r>
            <a:r>
              <a:rPr lang="en-US" sz="5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ko‘p</a:t>
            </a:r>
            <a:r>
              <a:rPr lang="en-US" sz="5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5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854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err="1" smtClean="0"/>
              <a:t>Ot</a:t>
            </a:r>
            <a:r>
              <a:rPr lang="en-US" sz="5400" dirty="0" smtClean="0"/>
              <a:t> </a:t>
            </a:r>
            <a:r>
              <a:rPr lang="en-US" sz="5400" dirty="0" err="1" smtClean="0"/>
              <a:t>kesimning</a:t>
            </a:r>
            <a:r>
              <a:rPr lang="en-US" sz="5400" dirty="0" smtClean="0"/>
              <a:t> </a:t>
            </a:r>
            <a:r>
              <a:rPr lang="en-US" sz="5400" dirty="0" err="1" smtClean="0"/>
              <a:t>ifodalanishi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511425" y="974508"/>
            <a:ext cx="6699250" cy="16764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Modal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so‘z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071139" y="3167336"/>
            <a:ext cx="10431886" cy="2400026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So‘zdan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so‘zning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farqi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o‘ttiz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ikki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narxi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bor. </a:t>
            </a:r>
            <a:endParaRPr lang="ru-RU" sz="48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80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err="1" smtClean="0"/>
              <a:t>Ot</a:t>
            </a:r>
            <a:r>
              <a:rPr lang="en-US" sz="5400" dirty="0" smtClean="0"/>
              <a:t> </a:t>
            </a:r>
            <a:r>
              <a:rPr lang="en-US" sz="5400" dirty="0" err="1" smtClean="0"/>
              <a:t>kesimning</a:t>
            </a:r>
            <a:r>
              <a:rPr lang="en-US" sz="5400" dirty="0" smtClean="0"/>
              <a:t> </a:t>
            </a:r>
            <a:r>
              <a:rPr lang="en-US" sz="5400" dirty="0" err="1" smtClean="0"/>
              <a:t>ifodalanishi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249064" y="1129369"/>
            <a:ext cx="7620000" cy="16764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Harakat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nomi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987425" y="3263288"/>
            <a:ext cx="10279486" cy="1987420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O‘qish</a:t>
            </a:r>
            <a:r>
              <a:rPr lang="en-US" sz="48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sz="48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igna</a:t>
            </a:r>
            <a:r>
              <a:rPr lang="en-US" sz="4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quduq</a:t>
            </a:r>
            <a:r>
              <a:rPr lang="en-US" sz="4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qazish</a:t>
            </a:r>
            <a:r>
              <a:rPr lang="en-US" sz="4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9112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err="1" smtClean="0"/>
              <a:t>Ot</a:t>
            </a:r>
            <a:r>
              <a:rPr lang="en-US" sz="5400" dirty="0" smtClean="0"/>
              <a:t> </a:t>
            </a:r>
            <a:r>
              <a:rPr lang="en-US" sz="5400" dirty="0" err="1" smtClean="0"/>
              <a:t>kesimning</a:t>
            </a:r>
            <a:r>
              <a:rPr lang="en-US" sz="5400" dirty="0" smtClean="0"/>
              <a:t> </a:t>
            </a:r>
            <a:r>
              <a:rPr lang="en-US" sz="5400" dirty="0" err="1" smtClean="0"/>
              <a:t>ifodalanishi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249064" y="1177916"/>
            <a:ext cx="7620000" cy="16764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Sifatdosh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35317" y="3281362"/>
            <a:ext cx="10896600" cy="2227874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Yigit</a:t>
            </a:r>
            <a:r>
              <a:rPr lang="en-US" sz="4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kishining</a:t>
            </a:r>
            <a:r>
              <a:rPr lang="en-US" sz="4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48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uyalgani</a:t>
            </a:r>
            <a:r>
              <a:rPr lang="en-US" sz="4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i="1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o‘lgani</a:t>
            </a:r>
            <a:r>
              <a:rPr lang="en-US" sz="4800" b="1" i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r>
              <a:rPr lang="en-US" sz="48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eman</a:t>
            </a:r>
            <a:r>
              <a:rPr lang="en-US" sz="4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daraxtining</a:t>
            </a:r>
            <a:r>
              <a:rPr lang="en-US" sz="4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egilgani</a:t>
            </a:r>
            <a:r>
              <a:rPr lang="en-US" sz="4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4800" b="1" i="1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singani</a:t>
            </a:r>
            <a:r>
              <a:rPr lang="en-US" sz="4800" b="1" i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i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0082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86-mashq</a:t>
            </a:r>
            <a:endParaRPr lang="ru-RU" sz="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1172842"/>
            <a:ext cx="12573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Sokin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og‘ir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vazmin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muloyim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faqat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yaxshilik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qilgin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Olov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o‘tinni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kuydirib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kul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qilgani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kabi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hasad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savob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amallarini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yeb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tugatadi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90371" y="1620112"/>
            <a:ext cx="65124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510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86-mashq</a:t>
            </a:r>
            <a:endParaRPr lang="ru-RU" sz="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39825" y="1213975"/>
            <a:ext cx="12573000" cy="259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Aql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ojizlansa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hasad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kuchga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kiradi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Yaxshi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niyat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yarim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721225" y="1801412"/>
            <a:ext cx="65124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1984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1253014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algn="ctr"/>
            <a:endParaRPr lang="en-US" sz="36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 BAJARISH UCHUN TOPSHIRIQ:</a:t>
            </a:r>
            <a:endParaRPr lang="en-US" sz="4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5246" y="2366962"/>
            <a:ext cx="114341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ru-RU" sz="8107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30286" y="1664757"/>
            <a:ext cx="1067405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61-topshiriq.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Berilgan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so‘zlardan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i="1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barno</a:t>
            </a:r>
            <a:r>
              <a:rPr lang="en-US" sz="4800" b="1" i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i="1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davlatmand</a:t>
            </a:r>
            <a:r>
              <a:rPr lang="en-US" sz="4800" b="1" i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i="1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erinchak</a:t>
            </a:r>
            <a:r>
              <a:rPr lang="en-US" sz="4800" b="1" i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i="1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mag‘lub</a:t>
            </a:r>
            <a:r>
              <a:rPr lang="en-US" sz="4800" b="1" i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i="1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hayoli</a:t>
            </a:r>
            <a:r>
              <a:rPr lang="en-US" sz="4800" b="1" i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i="1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himoya</a:t>
            </a:r>
            <a:r>
              <a:rPr lang="en-US" sz="4800" b="1" i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so‘zlarining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antonimlarini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aniqlang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7" name="7-конечная звезда 6"/>
          <p:cNvSpPr/>
          <p:nvPr/>
        </p:nvSpPr>
        <p:spPr>
          <a:xfrm>
            <a:off x="390482" y="1757361"/>
            <a:ext cx="704850" cy="609601"/>
          </a:xfrm>
          <a:prstGeom prst="star7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063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e1ed6d233add7425c236211876cf3028fe29567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5611</TotalTime>
  <Words>316</Words>
  <Application>Microsoft Office PowerPoint</Application>
  <PresentationFormat>Произвольный</PresentationFormat>
  <Paragraphs>79</Paragraphs>
  <Slides>16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Open Sans Light</vt:lpstr>
      <vt:lpstr>Office Theme</vt:lpstr>
      <vt:lpstr>1_Тема Office</vt:lpstr>
      <vt:lpstr>ONA TILI</vt:lpstr>
      <vt:lpstr>KESIM</vt:lpstr>
      <vt:lpstr>Презентация PowerPoint</vt:lpstr>
      <vt:lpstr>ESLATMA!</vt:lpstr>
      <vt:lpstr>OT KESIM</vt:lpstr>
      <vt:lpstr>Ot kesimning ifodalanishi</vt:lpstr>
      <vt:lpstr>Ot kesimning ifodalanishi</vt:lpstr>
      <vt:lpstr>Ot kesimning ifodalanishi</vt:lpstr>
      <vt:lpstr>Ot kesimning ifodalanishi</vt:lpstr>
      <vt:lpstr>Ot kesimning ifodalanishi</vt:lpstr>
      <vt:lpstr>Ot kesimning ifodalanishi</vt:lpstr>
      <vt:lpstr>Ot kesimning ifodalanishi</vt:lpstr>
      <vt:lpstr>Ot kesimning ifodalanishi</vt:lpstr>
      <vt:lpstr>    86-mashq</vt:lpstr>
      <vt:lpstr>    86-mashq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Ona tili</dc:title>
  <dc:creator>MAKTAB</dc:creator>
  <cp:lastModifiedBy>Sher</cp:lastModifiedBy>
  <cp:revision>516</cp:revision>
  <dcterms:created xsi:type="dcterms:W3CDTF">2020-04-13T08:06:06Z</dcterms:created>
  <dcterms:modified xsi:type="dcterms:W3CDTF">2020-11-14T09:03:30Z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2020-04-13T00:00:00Z</vt:filetime>
  </property>
</Properties>
</file>