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67" r:id="rId3"/>
    <p:sldId id="265" r:id="rId4"/>
    <p:sldId id="263" r:id="rId5"/>
    <p:sldId id="268" r:id="rId6"/>
    <p:sldId id="270" r:id="rId7"/>
    <p:sldId id="271" r:id="rId8"/>
    <p:sldId id="269" r:id="rId9"/>
    <p:sldId id="259" r:id="rId10"/>
    <p:sldId id="272" r:id="rId11"/>
    <p:sldId id="260" r:id="rId12"/>
    <p:sldId id="274" r:id="rId13"/>
    <p:sldId id="266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BEDD"/>
    <a:srgbClr val="000000"/>
    <a:srgbClr val="E4D8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7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22FF8-69C5-45F0-8B6C-017486C22F53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58103-198E-4B58-AE09-583F3F8C44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493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0086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3844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21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84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9254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4340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4541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5029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337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011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077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390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617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965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0"/>
            <a:ext cx="1036320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67700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5" y="216474"/>
            <a:ext cx="10920095" cy="410738"/>
          </a:xfrm>
        </p:spPr>
        <p:txBody>
          <a:bodyPr lIns="0" tIns="0" rIns="0" bIns="0"/>
          <a:lstStyle>
            <a:lvl1pPr>
              <a:defRPr sz="266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0"/>
            <a:ext cx="10435756" cy="240416"/>
          </a:xfrm>
        </p:spPr>
        <p:txBody>
          <a:bodyPr lIns="0" tIns="0" rIns="0" bIns="0"/>
          <a:lstStyle>
            <a:lvl1pPr>
              <a:defRPr sz="156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4419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5" y="216474"/>
            <a:ext cx="10920095" cy="410738"/>
          </a:xfrm>
        </p:spPr>
        <p:txBody>
          <a:bodyPr lIns="0" tIns="0" rIns="0" bIns="0"/>
          <a:lstStyle>
            <a:lvl1pPr>
              <a:defRPr sz="266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338710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5" y="216474"/>
            <a:ext cx="10920095" cy="410738"/>
          </a:xfrm>
        </p:spPr>
        <p:txBody>
          <a:bodyPr lIns="0" tIns="0" rIns="0" bIns="0"/>
          <a:lstStyle>
            <a:lvl1pPr>
              <a:defRPr sz="266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8359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3139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11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87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215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048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989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826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761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828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02D63-D49A-483D-A344-763B56415AF6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28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5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715"/>
          </a:p>
        </p:txBody>
      </p:sp>
      <p:sp>
        <p:nvSpPr>
          <p:cNvPr id="17" name="bg object 17"/>
          <p:cNvSpPr/>
          <p:nvPr/>
        </p:nvSpPr>
        <p:spPr>
          <a:xfrm>
            <a:off x="141354" y="150404"/>
            <a:ext cx="1194896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71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5" y="216474"/>
            <a:ext cx="109200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89"/>
            <a:ext cx="1043575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599" y="6377940"/>
            <a:ext cx="280416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5507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95191">
        <a:defRPr>
          <a:latin typeface="+mn-lt"/>
          <a:ea typeface="+mn-ea"/>
          <a:cs typeface="+mn-cs"/>
        </a:defRPr>
      </a:lvl2pPr>
      <a:lvl3pPr marL="1190381">
        <a:defRPr>
          <a:latin typeface="+mn-lt"/>
          <a:ea typeface="+mn-ea"/>
          <a:cs typeface="+mn-cs"/>
        </a:defRPr>
      </a:lvl3pPr>
      <a:lvl4pPr marL="1785572">
        <a:defRPr>
          <a:latin typeface="+mn-lt"/>
          <a:ea typeface="+mn-ea"/>
          <a:cs typeface="+mn-cs"/>
        </a:defRPr>
      </a:lvl4pPr>
      <a:lvl5pPr marL="2380763">
        <a:defRPr>
          <a:latin typeface="+mn-lt"/>
          <a:ea typeface="+mn-ea"/>
          <a:cs typeface="+mn-cs"/>
        </a:defRPr>
      </a:lvl5pPr>
      <a:lvl6pPr marL="2975954">
        <a:defRPr>
          <a:latin typeface="+mn-lt"/>
          <a:ea typeface="+mn-ea"/>
          <a:cs typeface="+mn-cs"/>
        </a:defRPr>
      </a:lvl6pPr>
      <a:lvl7pPr marL="3571144">
        <a:defRPr>
          <a:latin typeface="+mn-lt"/>
          <a:ea typeface="+mn-ea"/>
          <a:cs typeface="+mn-cs"/>
        </a:defRPr>
      </a:lvl7pPr>
      <a:lvl8pPr marL="4166335">
        <a:defRPr>
          <a:latin typeface="+mn-lt"/>
          <a:ea typeface="+mn-ea"/>
          <a:cs typeface="+mn-cs"/>
        </a:defRPr>
      </a:lvl8pPr>
      <a:lvl9pPr marL="476152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95191">
        <a:defRPr>
          <a:latin typeface="+mn-lt"/>
          <a:ea typeface="+mn-ea"/>
          <a:cs typeface="+mn-cs"/>
        </a:defRPr>
      </a:lvl2pPr>
      <a:lvl3pPr marL="1190381">
        <a:defRPr>
          <a:latin typeface="+mn-lt"/>
          <a:ea typeface="+mn-ea"/>
          <a:cs typeface="+mn-cs"/>
        </a:defRPr>
      </a:lvl3pPr>
      <a:lvl4pPr marL="1785572">
        <a:defRPr>
          <a:latin typeface="+mn-lt"/>
          <a:ea typeface="+mn-ea"/>
          <a:cs typeface="+mn-cs"/>
        </a:defRPr>
      </a:lvl4pPr>
      <a:lvl5pPr marL="2380763">
        <a:defRPr>
          <a:latin typeface="+mn-lt"/>
          <a:ea typeface="+mn-ea"/>
          <a:cs typeface="+mn-cs"/>
        </a:defRPr>
      </a:lvl5pPr>
      <a:lvl6pPr marL="2975954">
        <a:defRPr>
          <a:latin typeface="+mn-lt"/>
          <a:ea typeface="+mn-ea"/>
          <a:cs typeface="+mn-cs"/>
        </a:defRPr>
      </a:lvl6pPr>
      <a:lvl7pPr marL="3571144">
        <a:defRPr>
          <a:latin typeface="+mn-lt"/>
          <a:ea typeface="+mn-ea"/>
          <a:cs typeface="+mn-cs"/>
        </a:defRPr>
      </a:lvl7pPr>
      <a:lvl8pPr marL="4166335">
        <a:defRPr>
          <a:latin typeface="+mn-lt"/>
          <a:ea typeface="+mn-ea"/>
          <a:cs typeface="+mn-cs"/>
        </a:defRPr>
      </a:lvl8pPr>
      <a:lvl9pPr marL="476152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658"/>
            <a:ext cx="12192000" cy="149802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903899"/>
            <a:endParaRPr sz="2344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92749" y="319104"/>
            <a:ext cx="5008589" cy="921231"/>
          </a:xfrm>
          <a:prstGeom prst="rect">
            <a:avLst/>
          </a:prstGeom>
        </p:spPr>
        <p:txBody>
          <a:bodyPr vert="horz" wrap="square" lIns="0" tIns="19013" rIns="0" bIns="0" rtlCol="0" anchor="ctr">
            <a:spAutoFit/>
          </a:bodyPr>
          <a:lstStyle/>
          <a:p>
            <a:pPr marL="16534" algn="ctr">
              <a:spcBef>
                <a:spcPts val="148"/>
              </a:spcBef>
            </a:pPr>
            <a:r>
              <a:rPr lang="en-US" sz="5861" dirty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789791" y="184491"/>
            <a:ext cx="1703755" cy="1181237"/>
            <a:chOff x="4698979" y="198156"/>
            <a:chExt cx="605755" cy="608636"/>
          </a:xfrm>
        </p:grpSpPr>
        <p:sp>
          <p:nvSpPr>
            <p:cNvPr id="9" name="object 9"/>
            <p:cNvSpPr/>
            <p:nvPr/>
          </p:nvSpPr>
          <p:spPr>
            <a:xfrm>
              <a:off x="4700849" y="202907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  <a:ln w="57150"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pPr defTabSz="1903899"/>
              <a:endParaRPr sz="2344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pPr defTabSz="1903899"/>
              <a:endParaRPr sz="2344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720863" y="445092"/>
            <a:ext cx="1836347" cy="907344"/>
          </a:xfrm>
          <a:prstGeom prst="rect">
            <a:avLst/>
          </a:prstGeom>
        </p:spPr>
        <p:txBody>
          <a:bodyPr vert="horz" wrap="square" lIns="0" tIns="20668" rIns="0" bIns="0" rtlCol="0">
            <a:spAutoFit/>
          </a:bodyPr>
          <a:lstStyle/>
          <a:p>
            <a:pPr defTabSz="1903899">
              <a:spcBef>
                <a:spcPts val="163"/>
              </a:spcBef>
            </a:pPr>
            <a:r>
              <a:rPr lang="en-US" sz="3645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45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ru-RU" sz="3645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45" b="1" spc="13" dirty="0" err="1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645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903899">
              <a:spcBef>
                <a:spcPts val="163"/>
              </a:spcBef>
            </a:pPr>
            <a:r>
              <a:rPr lang="en-US" sz="195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645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535608" y="1104088"/>
            <a:ext cx="1082335" cy="496694"/>
          </a:xfrm>
          <a:prstGeom prst="rect">
            <a:avLst/>
          </a:prstGeom>
        </p:spPr>
        <p:txBody>
          <a:bodyPr vert="horz" wrap="square" lIns="0" tIns="15708" rIns="0" bIns="0" rtlCol="0">
            <a:spAutoFit/>
          </a:bodyPr>
          <a:lstStyle/>
          <a:p>
            <a:pPr algn="ctr" defTabSz="1903899">
              <a:spcBef>
                <a:spcPts val="124"/>
              </a:spcBef>
            </a:pPr>
            <a:endParaRPr sz="3124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48632" y="2341749"/>
            <a:ext cx="184731" cy="6686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903899"/>
            <a:endParaRPr lang="ru-RU" sz="3745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98064" y="1866122"/>
            <a:ext cx="673642" cy="204827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 rtlCol="0"/>
          <a:lstStyle/>
          <a:p>
            <a:pPr defTabSz="638020">
              <a:defRPr/>
            </a:pPr>
            <a:endParaRPr sz="1254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9651" y="1828952"/>
            <a:ext cx="10711425" cy="1535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03899"/>
            <a:r>
              <a:rPr lang="en-US" sz="4689" b="1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689" b="1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689" b="1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GAPNING TUZILISHIGA KO‘RA TURLARI</a:t>
            </a:r>
            <a:endParaRPr lang="ru-RU" sz="4689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4779" y="3721895"/>
            <a:ext cx="2452135" cy="2760548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15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98063" y="4285153"/>
            <a:ext cx="673642" cy="204828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 rtlCol="0"/>
          <a:lstStyle/>
          <a:p>
            <a:pPr defTabSz="638020">
              <a:defRPr/>
            </a:pPr>
            <a:endParaRPr sz="1254" kern="0">
              <a:solidFill>
                <a:srgbClr val="57565A"/>
              </a:solidFill>
              <a:latin typeface="Open Sans Light"/>
            </a:endParaRPr>
          </a:p>
        </p:txBody>
      </p:sp>
      <p:pic>
        <p:nvPicPr>
          <p:cNvPr id="2050" name="Picture 2" descr="рисованный мультфильм куча книг и карандашный элемент, мультфильм, куча  книг, карандаш PNG и вектор пнг для бесплатной загруз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644" y="3914401"/>
            <a:ext cx="2713178" cy="256804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15573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72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39-topshiriq</a:t>
            </a:r>
            <a:endParaRPr lang="ru-RU" sz="572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3716" y="1252046"/>
            <a:ext cx="1190456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 algn="just">
              <a:buFont typeface="Wingdings" panose="05000000000000000000" pitchFamily="2" charset="2"/>
              <a:buChar char="v"/>
            </a:pP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Boravering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tushingizda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ayon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ertaga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tongda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kelasiz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debdi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002340"/>
            <a:ext cx="1190456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 algn="just">
              <a:buFont typeface="Wingdings" panose="05000000000000000000" pitchFamily="2" charset="2"/>
              <a:buChar char="v"/>
            </a:pP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Qayoqdan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ayon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axir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men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uxlamadim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deb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beribdi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10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72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39-topshiriq</a:t>
            </a:r>
            <a:endParaRPr lang="ru-RU" sz="572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3716" y="1098241"/>
            <a:ext cx="1190456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 algn="just">
              <a:buFont typeface="Wingdings" panose="05000000000000000000" pitchFamily="2" charset="2"/>
              <a:buChar char="v"/>
            </a:pP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O‘qir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ekanman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sahifadagi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fikrga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tishim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o‘tmadi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3716" y="3052622"/>
            <a:ext cx="119045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7619" y="3406565"/>
            <a:ext cx="10956759" cy="2780771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gapda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shakllangan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-son,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mayl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tasdiq-inkor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belgisiga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kesim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gapda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957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432" y="1550644"/>
            <a:ext cx="3529263" cy="354748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</p:pic>
      <p:sp>
        <p:nvSpPr>
          <p:cNvPr id="8" name="TextBox 7"/>
          <p:cNvSpPr txBox="1"/>
          <p:nvPr/>
        </p:nvSpPr>
        <p:spPr>
          <a:xfrm>
            <a:off x="4074695" y="1620252"/>
            <a:ext cx="811730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80-mashq.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aylantirib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117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 NIMA?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2157663" y="1183887"/>
            <a:ext cx="7876673" cy="1366627"/>
          </a:xfrm>
          <a:prstGeom prst="flowChartProcess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vositasida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anglashilgan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fikrdir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401052" y="3044114"/>
            <a:ext cx="2679032" cy="920897"/>
          </a:xfrm>
          <a:prstGeom prst="flowChartProces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Выгнутая вверх стрелка 9"/>
          <p:cNvSpPr/>
          <p:nvPr/>
        </p:nvSpPr>
        <p:spPr>
          <a:xfrm rot="4746926">
            <a:off x="2766387" y="3652354"/>
            <a:ext cx="2031426" cy="1039129"/>
          </a:xfrm>
          <a:prstGeom prst="curved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Блок-схема: подготовка 10"/>
          <p:cNvSpPr/>
          <p:nvPr/>
        </p:nvSpPr>
        <p:spPr>
          <a:xfrm>
            <a:off x="0" y="5029619"/>
            <a:ext cx="4138862" cy="1302458"/>
          </a:xfrm>
          <a:prstGeom prst="flowChartPreparatio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Двойная волна 13"/>
          <p:cNvSpPr/>
          <p:nvPr/>
        </p:nvSpPr>
        <p:spPr>
          <a:xfrm>
            <a:off x="4441008" y="2662989"/>
            <a:ext cx="6930190" cy="3818023"/>
          </a:xfrm>
          <a:prstGeom prst="doubleWave">
            <a:avLst>
              <a:gd name="adj1" fmla="val 6250"/>
              <a:gd name="adj2" fmla="val 99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 algn="ctr">
              <a:buAutoNum type="arabicParenR"/>
            </a:pP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jihatdan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shakllangan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742950" indent="-742950" algn="ctr">
              <a:buAutoNum type="arabicParenR"/>
            </a:pP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tugallangan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ohang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742950" indent="-742950" algn="ctr">
              <a:buAutoNum type="arabicParenR"/>
            </a:pP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tugal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fikr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ifodalanadi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936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2191999" cy="948014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saqlang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572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6315" y="1604670"/>
            <a:ext cx="3240506" cy="394666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5" name="Прямоугольник 4"/>
          <p:cNvSpPr/>
          <p:nvPr/>
        </p:nvSpPr>
        <p:spPr>
          <a:xfrm>
            <a:off x="8167515" y="3466927"/>
            <a:ext cx="3020890" cy="214780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Istak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gap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28864" y="3625514"/>
            <a:ext cx="3336757" cy="2197769"/>
          </a:xfrm>
          <a:prstGeom prst="ellipse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So‘roq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gap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одготовка 6"/>
          <p:cNvSpPr/>
          <p:nvPr/>
        </p:nvSpPr>
        <p:spPr>
          <a:xfrm>
            <a:off x="7764379" y="1156561"/>
            <a:ext cx="3685674" cy="1731783"/>
          </a:xfrm>
          <a:prstGeom prst="flowChartPreparation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Buyruq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gap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решение 7"/>
          <p:cNvSpPr/>
          <p:nvPr/>
        </p:nvSpPr>
        <p:spPr>
          <a:xfrm>
            <a:off x="48126" y="1124094"/>
            <a:ext cx="3898232" cy="2325340"/>
          </a:xfrm>
          <a:prstGeom prst="flowChartDecision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Darak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19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9307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903899">
              <a:defRPr/>
            </a:pPr>
            <a:endParaRPr sz="4994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4518" y="56951"/>
            <a:ext cx="11982961" cy="830959"/>
          </a:xfrm>
          <a:prstGeom prst="rect">
            <a:avLst/>
          </a:prstGeom>
        </p:spPr>
        <p:txBody>
          <a:bodyPr vert="horz" wrap="square" lIns="0" tIns="19013" rIns="0" bIns="0" rtlCol="0">
            <a:spAutoFit/>
          </a:bodyPr>
          <a:lstStyle/>
          <a:p>
            <a:pPr marL="16533" algn="ctr">
              <a:spcBef>
                <a:spcPts val="148"/>
              </a:spcBef>
            </a:pPr>
            <a:r>
              <a:rPr lang="en-US" sz="5275" dirty="0" smtClean="0"/>
              <a:t>ESDA SAQLANG!</a:t>
            </a:r>
            <a:endParaRPr sz="5275" dirty="0"/>
          </a:p>
        </p:txBody>
      </p:sp>
      <p:sp>
        <p:nvSpPr>
          <p:cNvPr id="5" name="object 5"/>
          <p:cNvSpPr txBox="1"/>
          <p:nvPr/>
        </p:nvSpPr>
        <p:spPr>
          <a:xfrm>
            <a:off x="3602757" y="3497366"/>
            <a:ext cx="2920753" cy="354958"/>
          </a:xfrm>
          <a:prstGeom prst="rect">
            <a:avLst/>
          </a:prstGeom>
        </p:spPr>
        <p:txBody>
          <a:bodyPr vert="horz" wrap="square" lIns="0" tIns="16535" rIns="0" bIns="0" rtlCol="0">
            <a:spAutoFit/>
          </a:bodyPr>
          <a:lstStyle/>
          <a:p>
            <a:pPr marL="42158" defTabSz="1903899">
              <a:lnSpc>
                <a:spcPts val="2590"/>
              </a:lnSpc>
              <a:defRPr/>
            </a:pPr>
            <a:endParaRPr lang="en-US" sz="2278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95702" y="-141130"/>
            <a:ext cx="297769" cy="297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331" tIns="44665" rIns="89331" bIns="44665" numCol="1" anchor="t" anchorCtr="0" compatLnSpc="1">
            <a:prstTxWarp prst="textNoShape">
              <a:avLst/>
            </a:prstTxWarp>
          </a:bodyPr>
          <a:lstStyle/>
          <a:p>
            <a:pPr defTabSz="1903899">
              <a:defRPr/>
            </a:pPr>
            <a:endParaRPr lang="ru-RU" sz="3747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113" y="3454520"/>
            <a:ext cx="5548931" cy="6689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903899">
              <a:defRPr/>
            </a:pPr>
            <a:r>
              <a:rPr lang="en-US" sz="374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6292" y="2933957"/>
            <a:ext cx="5769706" cy="93850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>
              <a:defRPr/>
            </a:pPr>
            <a:r>
              <a:rPr lang="en-US" sz="527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 </a:t>
            </a: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endParaRPr lang="ru-RU" sz="527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89615" y="4219640"/>
            <a:ext cx="3086552" cy="7043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>
              <a:defRPr/>
            </a:pP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endParaRPr lang="ru-RU" sz="527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34760" y="5270407"/>
            <a:ext cx="3196261" cy="76658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>
              <a:defRPr/>
            </a:pP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</a:t>
            </a:r>
            <a:endParaRPr lang="ru-RU" sz="527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4518" y="1070901"/>
            <a:ext cx="11887200" cy="1638438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>
              <a:defRPr/>
            </a:pP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asosdan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53725" y="4760965"/>
            <a:ext cx="4836897" cy="6689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903899">
              <a:defRPr/>
            </a:pPr>
            <a:r>
              <a:rPr lang="en-US" sz="374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69850" y="4266807"/>
            <a:ext cx="6625367" cy="6689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903899">
              <a:defRPr/>
            </a:pPr>
            <a:r>
              <a:rPr lang="en-US" sz="374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298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4176167" y="4266807"/>
            <a:ext cx="789088" cy="1770184"/>
          </a:xfrm>
          <a:prstGeom prst="righ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872034" y="4517830"/>
            <a:ext cx="43595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24934" y="5350257"/>
            <a:ext cx="2181728" cy="90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8277726" y="5429931"/>
            <a:ext cx="149191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8277726" y="5593391"/>
            <a:ext cx="149191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42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9" cy="9307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903899">
              <a:defRPr/>
            </a:pPr>
            <a:endParaRPr sz="4994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4518" y="56951"/>
            <a:ext cx="11982961" cy="830959"/>
          </a:xfrm>
          <a:prstGeom prst="rect">
            <a:avLst/>
          </a:prstGeom>
        </p:spPr>
        <p:txBody>
          <a:bodyPr vert="horz" wrap="square" lIns="0" tIns="19013" rIns="0" bIns="0" rtlCol="0">
            <a:spAutoFit/>
          </a:bodyPr>
          <a:lstStyle/>
          <a:p>
            <a:pPr marL="16533" algn="ctr">
              <a:spcBef>
                <a:spcPts val="148"/>
              </a:spcBef>
            </a:pPr>
            <a:r>
              <a:rPr lang="en-US" sz="5275" dirty="0" smtClean="0"/>
              <a:t>ESDA SAQLANG!</a:t>
            </a:r>
            <a:endParaRPr sz="5275" dirty="0"/>
          </a:p>
        </p:txBody>
      </p:sp>
      <p:sp>
        <p:nvSpPr>
          <p:cNvPr id="5" name="object 5"/>
          <p:cNvSpPr txBox="1"/>
          <p:nvPr/>
        </p:nvSpPr>
        <p:spPr>
          <a:xfrm>
            <a:off x="3602757" y="3497366"/>
            <a:ext cx="2920753" cy="354958"/>
          </a:xfrm>
          <a:prstGeom prst="rect">
            <a:avLst/>
          </a:prstGeom>
        </p:spPr>
        <p:txBody>
          <a:bodyPr vert="horz" wrap="square" lIns="0" tIns="16535" rIns="0" bIns="0" rtlCol="0">
            <a:spAutoFit/>
          </a:bodyPr>
          <a:lstStyle/>
          <a:p>
            <a:pPr marL="42158" defTabSz="1903899">
              <a:lnSpc>
                <a:spcPts val="2590"/>
              </a:lnSpc>
              <a:defRPr/>
            </a:pPr>
            <a:endParaRPr lang="en-US" sz="2278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95702" y="-141130"/>
            <a:ext cx="297769" cy="297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331" tIns="44665" rIns="89331" bIns="44665" numCol="1" anchor="t" anchorCtr="0" compatLnSpc="1">
            <a:prstTxWarp prst="textNoShape">
              <a:avLst/>
            </a:prstTxWarp>
          </a:bodyPr>
          <a:lstStyle/>
          <a:p>
            <a:pPr defTabSz="1903899">
              <a:defRPr/>
            </a:pPr>
            <a:endParaRPr lang="ru-RU" sz="3747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113" y="3454520"/>
            <a:ext cx="5548931" cy="6689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903899">
              <a:defRPr/>
            </a:pPr>
            <a:r>
              <a:rPr lang="en-US" sz="374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52636" y="3497366"/>
            <a:ext cx="4110497" cy="1649947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>
              <a:defRPr/>
            </a:pPr>
            <a:r>
              <a:rPr lang="en-US" sz="527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527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endParaRPr lang="ru-RU" sz="527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523510" y="3539168"/>
            <a:ext cx="4131443" cy="176100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>
              <a:defRPr/>
            </a:pPr>
            <a:r>
              <a:rPr lang="en-US" sz="527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527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7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endParaRPr lang="ru-RU" sz="527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19865" y="1095551"/>
            <a:ext cx="9152265" cy="105700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03899">
              <a:defRPr/>
            </a:pP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53725" y="4760965"/>
            <a:ext cx="4836897" cy="6689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903899">
              <a:defRPr/>
            </a:pPr>
            <a:r>
              <a:rPr lang="en-US" sz="374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 rot="16200000">
            <a:off x="5534750" y="383710"/>
            <a:ext cx="815638" cy="5325981"/>
          </a:xfrm>
          <a:prstGeom prst="righ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878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1225" y="1261547"/>
            <a:ext cx="1150051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shakllangan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kesimga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gaplardir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225" y="2898232"/>
            <a:ext cx="2181726" cy="269205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845827" y="3336757"/>
            <a:ext cx="9115912" cy="136357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Afv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kechurmakni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aytilur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375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2191999" cy="948014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72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ru-RU" sz="572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00408" y="1126646"/>
            <a:ext cx="5840863" cy="872019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095766" y="2336621"/>
            <a:ext cx="4673986" cy="137791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одготовка 6"/>
          <p:cNvSpPr/>
          <p:nvPr/>
        </p:nvSpPr>
        <p:spPr>
          <a:xfrm>
            <a:off x="113829" y="2251613"/>
            <a:ext cx="7063681" cy="1096097"/>
          </a:xfrm>
          <a:prstGeom prst="flowChartPreparation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решение 7"/>
          <p:cNvSpPr/>
          <p:nvPr/>
        </p:nvSpPr>
        <p:spPr>
          <a:xfrm>
            <a:off x="7241680" y="920503"/>
            <a:ext cx="3898232" cy="1328717"/>
          </a:xfrm>
          <a:prstGeom prst="flowChartDecis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1" y="3714536"/>
            <a:ext cx="7241679" cy="962526"/>
          </a:xfrm>
          <a:prstGeom prst="flowChartAlternateProcess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qarong‘ida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4833831" y="3791755"/>
            <a:ext cx="6935921" cy="2237519"/>
          </a:xfrm>
          <a:prstGeom prst="triangle">
            <a:avLst>
              <a:gd name="adj" fmla="val 5040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kesim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70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7141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0593" y="1199992"/>
            <a:ext cx="115005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xabarni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yaxlitlashtirib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ifodalaydigan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gaplardir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29" y="2898232"/>
            <a:ext cx="2352518" cy="286746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845827" y="3336757"/>
            <a:ext cx="9115912" cy="136357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kumush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60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2191999" cy="948014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72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ru-RU" sz="572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82317" y="1175191"/>
            <a:ext cx="9992698" cy="1582686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Shu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eshik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ochildi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hovliga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harbiycha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kiyingan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yigit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sz="4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4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одготовка 6"/>
          <p:cNvSpPr/>
          <p:nvPr/>
        </p:nvSpPr>
        <p:spPr>
          <a:xfrm>
            <a:off x="1227272" y="3144252"/>
            <a:ext cx="9881936" cy="1377491"/>
          </a:xfrm>
          <a:prstGeom prst="flowChartPreparation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ta </a:t>
            </a:r>
            <a:r>
              <a:rPr lang="en-US" sz="40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r>
              <a:rPr lang="en-US" sz="4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asosdan</a:t>
            </a:r>
            <a:r>
              <a:rPr lang="en-US" sz="4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4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1572227" y="4794917"/>
            <a:ext cx="9536981" cy="1449366"/>
          </a:xfrm>
          <a:prstGeom prst="flowChartAlternateProcess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eshik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yigit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endParaRPr lang="en-US" sz="40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ochildi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</a:t>
            </a:r>
            <a:r>
              <a:rPr lang="en-US" sz="4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92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273</Words>
  <Application>Microsoft Office PowerPoint</Application>
  <PresentationFormat>Широкоэкранный</PresentationFormat>
  <Paragraphs>69</Paragraphs>
  <Slides>12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Open Sans Light</vt:lpstr>
      <vt:lpstr>Wingdings</vt:lpstr>
      <vt:lpstr>Тема Office</vt:lpstr>
      <vt:lpstr>Office Theme</vt:lpstr>
      <vt:lpstr>ONA TILI</vt:lpstr>
      <vt:lpstr>GAP NIMA?</vt:lpstr>
      <vt:lpstr>Esda saqlang!</vt:lpstr>
      <vt:lpstr>ESDA SAQLANG!</vt:lpstr>
      <vt:lpstr>ESDA SAQLANG!</vt:lpstr>
      <vt:lpstr>Sodda gaplar</vt:lpstr>
      <vt:lpstr>TAHLIL</vt:lpstr>
      <vt:lpstr>Qo‘shma gaplar</vt:lpstr>
      <vt:lpstr>TAHLIL</vt:lpstr>
      <vt:lpstr>39-topshiriq</vt:lpstr>
      <vt:lpstr>39-topshiriq</vt:lpstr>
      <vt:lpstr>Mustaqil bajarish uchun topshiriq: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Alisher</dc:creator>
  <cp:lastModifiedBy>Пользователь</cp:lastModifiedBy>
  <cp:revision>46</cp:revision>
  <dcterms:created xsi:type="dcterms:W3CDTF">2020-10-19T01:40:33Z</dcterms:created>
  <dcterms:modified xsi:type="dcterms:W3CDTF">2020-11-06T06:13:06Z</dcterms:modified>
</cp:coreProperties>
</file>