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7" r:id="rId3"/>
    <p:sldId id="265" r:id="rId4"/>
    <p:sldId id="263" r:id="rId5"/>
    <p:sldId id="268" r:id="rId6"/>
    <p:sldId id="270" r:id="rId7"/>
    <p:sldId id="271" r:id="rId8"/>
    <p:sldId id="269" r:id="rId9"/>
    <p:sldId id="259" r:id="rId10"/>
    <p:sldId id="272" r:id="rId11"/>
    <p:sldId id="260" r:id="rId12"/>
    <p:sldId id="274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BEDD"/>
    <a:srgbClr val="000000"/>
    <a:srgbClr val="E4D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22FF8-69C5-45F0-8B6C-017486C22F53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58103-198E-4B58-AE09-583F3F8C44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9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08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844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1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43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54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340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5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5029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337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0115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077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9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1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65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0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70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0"/>
            <a:ext cx="10435756" cy="240416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419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87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8359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31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1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1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4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8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82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6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82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06.11.2020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28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17" name="bg object 17"/>
          <p:cNvSpPr/>
          <p:nvPr/>
        </p:nvSpPr>
        <p:spPr>
          <a:xfrm>
            <a:off x="141354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89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07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58"/>
            <a:ext cx="12192000" cy="1498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/>
            <a:endParaRPr sz="234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2749" y="319104"/>
            <a:ext cx="5008589" cy="921231"/>
          </a:xfrm>
          <a:prstGeom prst="rect">
            <a:avLst/>
          </a:prstGeom>
        </p:spPr>
        <p:txBody>
          <a:bodyPr vert="horz" wrap="square" lIns="0" tIns="19013" rIns="0" bIns="0" rtlCol="0" anchor="ctr">
            <a:spAutoFit/>
          </a:bodyPr>
          <a:lstStyle/>
          <a:p>
            <a:pPr marL="16534" algn="ctr">
              <a:spcBef>
                <a:spcPts val="148"/>
              </a:spcBef>
            </a:pPr>
            <a:r>
              <a:rPr lang="en-US" sz="5861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789791" y="184491"/>
            <a:ext cx="1703755" cy="1181237"/>
            <a:chOff x="4698979" y="198156"/>
            <a:chExt cx="605755" cy="608636"/>
          </a:xfrm>
        </p:grpSpPr>
        <p:sp>
          <p:nvSpPr>
            <p:cNvPr id="9" name="object 9"/>
            <p:cNvSpPr/>
            <p:nvPr/>
          </p:nvSpPr>
          <p:spPr>
            <a:xfrm>
              <a:off x="4700849" y="202907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20863" y="445092"/>
            <a:ext cx="1836347" cy="907344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 defTabSz="1903899"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45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45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903899">
              <a:spcBef>
                <a:spcPts val="163"/>
              </a:spcBef>
            </a:pPr>
            <a:r>
              <a:rPr lang="en-US" sz="195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64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35608" y="1104088"/>
            <a:ext cx="1082335" cy="496694"/>
          </a:xfrm>
          <a:prstGeom prst="rect">
            <a:avLst/>
          </a:prstGeom>
        </p:spPr>
        <p:txBody>
          <a:bodyPr vert="horz" wrap="square" lIns="0" tIns="15708" rIns="0" bIns="0" rtlCol="0">
            <a:spAutoFit/>
          </a:bodyPr>
          <a:lstStyle/>
          <a:p>
            <a:pPr algn="ctr" defTabSz="1903899">
              <a:spcBef>
                <a:spcPts val="124"/>
              </a:spcBef>
            </a:pPr>
            <a:endParaRPr sz="312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8632" y="2341749"/>
            <a:ext cx="184731" cy="668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903899"/>
            <a:endParaRPr lang="ru-RU" sz="374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8064" y="1866122"/>
            <a:ext cx="673642" cy="20482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9651" y="1828952"/>
            <a:ext cx="10711425" cy="1535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903899"/>
            <a:r>
              <a:rPr lang="en-US" sz="4689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GAPNING TUZILISHIGA KO‘RA TURLARI</a:t>
            </a:r>
            <a:endParaRPr lang="ru-RU" sz="4689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4779" y="3721895"/>
            <a:ext cx="2452135" cy="276054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5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8063" y="4285153"/>
            <a:ext cx="673642" cy="20482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050" name="Picture 2" descr="рисованный мультфильм куча книг и карандашный элемент, мультфильм, куча  книг, карандаш PNG и вектор пнг для бесплатной загру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4" y="3914401"/>
            <a:ext cx="2713178" cy="25680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557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39-topshiriq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716" y="1252046"/>
            <a:ext cx="119045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Boravering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tushingizda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kelasiz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3002340"/>
            <a:ext cx="119045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v"/>
            </a:pP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Qayoqdan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men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uxlamadim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deb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beribdi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108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39-topshiriq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716" y="1098241"/>
            <a:ext cx="119045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ekanman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sahifadagi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fikrga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tishim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o‘tmadi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3052622"/>
            <a:ext cx="119045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7619" y="3406565"/>
            <a:ext cx="10956759" cy="278077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-son,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tasdiq-inkor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belgisiga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32" y="1550644"/>
            <a:ext cx="3529263" cy="3547483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</p:pic>
      <p:sp>
        <p:nvSpPr>
          <p:cNvPr id="8" name="TextBox 7"/>
          <p:cNvSpPr txBox="1"/>
          <p:nvPr/>
        </p:nvSpPr>
        <p:spPr>
          <a:xfrm>
            <a:off x="4074695" y="1620252"/>
            <a:ext cx="81173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80-mashq.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11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NIMA?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2157663" y="1183887"/>
            <a:ext cx="7876673" cy="1366627"/>
          </a:xfrm>
          <a:prstGeom prst="flowChartProcess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anglashilgan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01052" y="3044114"/>
            <a:ext cx="2679032" cy="920897"/>
          </a:xfrm>
          <a:prstGeom prst="flowChart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4746926">
            <a:off x="2766387" y="3652354"/>
            <a:ext cx="2031426" cy="1039129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0" y="5029619"/>
            <a:ext cx="4138862" cy="1302458"/>
          </a:xfrm>
          <a:prstGeom prst="flowChartPreparation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Двойная волна 13"/>
          <p:cNvSpPr/>
          <p:nvPr/>
        </p:nvSpPr>
        <p:spPr>
          <a:xfrm>
            <a:off x="4441008" y="2662989"/>
            <a:ext cx="6930190" cy="3818023"/>
          </a:xfrm>
          <a:prstGeom prst="doubleWave">
            <a:avLst>
              <a:gd name="adj1" fmla="val 6250"/>
              <a:gd name="adj2" fmla="val 99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 algn="ctr">
              <a:buAutoNum type="arabicParenR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ctr">
              <a:buAutoNum type="arabicParenR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tugallangan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ohang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ctr">
              <a:buAutoNum type="arabicParenR"/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93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6315" y="1604670"/>
            <a:ext cx="3240506" cy="394666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Прямоугольник 4"/>
          <p:cNvSpPr/>
          <p:nvPr/>
        </p:nvSpPr>
        <p:spPr>
          <a:xfrm>
            <a:off x="8167515" y="3466927"/>
            <a:ext cx="3020890" cy="214780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8864" y="3625514"/>
            <a:ext cx="3336757" cy="2197769"/>
          </a:xfrm>
          <a:prstGeom prst="ellipse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So‘roq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7764379" y="1156561"/>
            <a:ext cx="3685674" cy="1731783"/>
          </a:xfrm>
          <a:prstGeom prst="flowChartPreparation">
            <a:avLst/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48126" y="1124094"/>
            <a:ext cx="3898232" cy="2325340"/>
          </a:xfrm>
          <a:prstGeom prst="flowChartDecision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9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9307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518" y="56951"/>
            <a:ext cx="11982961" cy="830959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 smtClean="0"/>
              <a:t>ESDA SAQLANG!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13" y="3454520"/>
            <a:ext cx="5548931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6292" y="2933957"/>
            <a:ext cx="5769706" cy="93850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089615" y="4219640"/>
            <a:ext cx="3086552" cy="704333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34760" y="5270407"/>
            <a:ext cx="3196261" cy="76658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4518" y="1070901"/>
            <a:ext cx="11887200" cy="163843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3725" y="4760965"/>
            <a:ext cx="4836897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9850" y="4266807"/>
            <a:ext cx="6625367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29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4176167" y="4266807"/>
            <a:ext cx="789088" cy="1770184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872034" y="4517830"/>
            <a:ext cx="4359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Bahor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24934" y="5350257"/>
            <a:ext cx="2181728" cy="90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8277726" y="5429931"/>
            <a:ext cx="149191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277726" y="5593391"/>
            <a:ext cx="1491916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42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9307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518" y="56951"/>
            <a:ext cx="11982961" cy="830959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 smtClean="0"/>
              <a:t>ESDA SAQLANG!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13" y="3454520"/>
            <a:ext cx="5548931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2636" y="3497366"/>
            <a:ext cx="4110497" cy="1649947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23510" y="3539168"/>
            <a:ext cx="4131443" cy="176100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519865" y="1095551"/>
            <a:ext cx="9152265" cy="1057002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3725" y="4760965"/>
            <a:ext cx="4836897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16200000">
            <a:off x="5534750" y="383710"/>
            <a:ext cx="815638" cy="5325981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1225" y="1261547"/>
            <a:ext cx="115005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gaplardir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25" y="2898232"/>
            <a:ext cx="2181726" cy="26920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45827" y="3336757"/>
            <a:ext cx="9115912" cy="136357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Afv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kechurmakni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aytilur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3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00408" y="1126646"/>
            <a:ext cx="5840863" cy="872019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095766" y="2336621"/>
            <a:ext cx="4673986" cy="137791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113829" y="2251613"/>
            <a:ext cx="7063681" cy="1096097"/>
          </a:xfrm>
          <a:prstGeom prst="flowChartPreparation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решение 7"/>
          <p:cNvSpPr/>
          <p:nvPr/>
        </p:nvSpPr>
        <p:spPr>
          <a:xfrm>
            <a:off x="7241680" y="920503"/>
            <a:ext cx="3898232" cy="1328717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" y="3714536"/>
            <a:ext cx="7241679" cy="962526"/>
          </a:xfrm>
          <a:prstGeom prst="flowChartAlternateProcess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qarong‘ida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4833831" y="3791755"/>
            <a:ext cx="6935921" cy="2237519"/>
          </a:xfrm>
          <a:prstGeom prst="triangle">
            <a:avLst>
              <a:gd name="adj" fmla="val 50408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70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593" y="1199992"/>
            <a:ext cx="115005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yaxlitlashtirib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ifodalaydigan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gaplardir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929" y="2898232"/>
            <a:ext cx="2352518" cy="286746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45827" y="3336757"/>
            <a:ext cx="9115912" cy="136357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kumush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60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82317" y="1175191"/>
            <a:ext cx="9992698" cy="1582686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hovliga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harbiycha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kiyingan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1227272" y="3144252"/>
            <a:ext cx="9881936" cy="1377491"/>
          </a:xfrm>
          <a:prstGeom prst="flowChartPreparation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1572227" y="4794917"/>
            <a:ext cx="9536981" cy="1449366"/>
          </a:xfrm>
          <a:prstGeom prst="flowChartAlternateProcess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en-US" sz="4000" b="1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0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92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273</Words>
  <Application>Microsoft Office PowerPoint</Application>
  <PresentationFormat>Широкоэкранный</PresentationFormat>
  <Paragraphs>69</Paragraphs>
  <Slides>12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Open Sans Light</vt:lpstr>
      <vt:lpstr>Wingdings</vt:lpstr>
      <vt:lpstr>Тема Office</vt:lpstr>
      <vt:lpstr>Office Theme</vt:lpstr>
      <vt:lpstr>ONA TILI</vt:lpstr>
      <vt:lpstr>GAP NIMA?</vt:lpstr>
      <vt:lpstr>Esda saqlang!</vt:lpstr>
      <vt:lpstr>ESDA SAQLANG!</vt:lpstr>
      <vt:lpstr>ESDA SAQLANG!</vt:lpstr>
      <vt:lpstr>Sodda gaplar</vt:lpstr>
      <vt:lpstr>TAHLIL</vt:lpstr>
      <vt:lpstr>Qo‘shma gaplar</vt:lpstr>
      <vt:lpstr>TAHLIL</vt:lpstr>
      <vt:lpstr>39-topshiriq</vt:lpstr>
      <vt:lpstr>39-topshiriq</vt:lpstr>
      <vt:lpstr>Mustaqil bajarish uchun topshiriq: 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Alisher</dc:creator>
  <cp:lastModifiedBy>Пользователь</cp:lastModifiedBy>
  <cp:revision>46</cp:revision>
  <dcterms:created xsi:type="dcterms:W3CDTF">2020-10-19T01:40:33Z</dcterms:created>
  <dcterms:modified xsi:type="dcterms:W3CDTF">2020-11-06T06:13:06Z</dcterms:modified>
</cp:coreProperties>
</file>