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6"/>
  </p:notesMasterIdLst>
  <p:sldIdLst>
    <p:sldId id="302" r:id="rId3"/>
    <p:sldId id="331" r:id="rId4"/>
    <p:sldId id="335" r:id="rId5"/>
    <p:sldId id="336" r:id="rId6"/>
    <p:sldId id="337" r:id="rId7"/>
    <p:sldId id="338" r:id="rId8"/>
    <p:sldId id="340" r:id="rId9"/>
    <p:sldId id="339" r:id="rId10"/>
    <p:sldId id="333" r:id="rId11"/>
    <p:sldId id="334" r:id="rId12"/>
    <p:sldId id="342" r:id="rId13"/>
    <p:sldId id="341" r:id="rId14"/>
    <p:sldId id="293" r:id="rId15"/>
  </p:sldIdLst>
  <p:sldSz cx="12185650" cy="7019925"/>
  <p:notesSz cx="5765800" cy="3244850"/>
  <p:custDataLst>
    <p:tags r:id="rId17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96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2677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4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5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1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6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136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67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1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63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6365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4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6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8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1/28/2021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0890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8240" y="369251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72960" y="601708"/>
            <a:ext cx="1855393" cy="1031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4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7174" y="1999202"/>
            <a:ext cx="9869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TALAB VODIYSI </a:t>
            </a:r>
          </a:p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29-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109" y="3911181"/>
            <a:ext cx="3325716" cy="3019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25" y="3790890"/>
            <a:ext cx="3188511" cy="29900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5540" y="1979085"/>
            <a:ext cx="685800" cy="188479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5540" y="4343494"/>
            <a:ext cx="685800" cy="188479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-18098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BILAN ISHLASH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861080"/>
              </p:ext>
            </p:extLst>
          </p:nvPr>
        </p:nvGraphicFramePr>
        <p:xfrm>
          <a:off x="69850" y="1110587"/>
          <a:ext cx="11814175" cy="562497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3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0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3616">
                <a:tc>
                  <a:txBody>
                    <a:bodyPr/>
                    <a:lstStyle/>
                    <a:p>
                      <a:pPr algn="ctr"/>
                      <a:r>
                        <a:rPr lang="uz-Latn-UZ" sz="4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Izohi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538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tama’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istak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xohish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60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rohravg‘a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yo‘lovchi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intilgan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8608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bandi</a:t>
                      </a:r>
                      <a:endParaRPr lang="en-US" sz="43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rohe</a:t>
                      </a:r>
                      <a:r>
                        <a:rPr lang="ru-RU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besh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yo‘ldagi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band,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to‘siq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monelik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9431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mo‘ljal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2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XOTIMA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469" y="1147762"/>
            <a:ext cx="11542712" cy="5033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oshiqlikdan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sinovlarga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mashaqqat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uqubatlarga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tayyor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yo‘lida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uchragan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qiyinchiliklarni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baxt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saodat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qabul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Zero,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Yaratganning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vasliga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yetishishdir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31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XOTIMA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4025" y="1071562"/>
            <a:ext cx="10744200" cy="47291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bilguvchi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zot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ma’rifat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topishdir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Olam –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izmida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anglashdir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Riyozat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bosqichlari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ruhan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ham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jismonan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komillikka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intilish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6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3554" y="1873098"/>
            <a:ext cx="78463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78-mashq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47" y="1386307"/>
            <a:ext cx="4000500" cy="5247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625" y="136943"/>
            <a:ext cx="5869442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LISON UT-TAYR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287" y="1"/>
            <a:ext cx="4155937" cy="2547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22" y="1102857"/>
            <a:ext cx="3200400" cy="49900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254" y="1336639"/>
            <a:ext cx="3810000" cy="31880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42977" y="4807965"/>
            <a:ext cx="3903776" cy="12849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03240" y="2747962"/>
            <a:ext cx="3856984" cy="37708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g‘oya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1736" y="1058092"/>
            <a:ext cx="11315700" cy="18631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Ollinga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agar pili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damon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Ko‘rgosen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734800" cy="2438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Agar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nazar-pisand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qilmaysan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812" y="995362"/>
            <a:ext cx="11884025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Gar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yo‘lungni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palang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Bo‘lg‘ay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ollingda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nechukkim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lang.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82400" cy="2819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Agar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yo‘lingni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to‘ssa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chumolidek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ko‘rasan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1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972800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Ajdahodin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yetmagay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ko‘ngulda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ranj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bo‘lg‘ay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mash’uf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ganj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06200" cy="2438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xazinaga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erishsang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ajdahodan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yetmaydi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0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5664" y="1113382"/>
            <a:ext cx="11049000" cy="1752600"/>
          </a:xfrm>
          <a:prstGeom prst="rect">
            <a:avLst/>
          </a:prstGeom>
          <a:solidFill>
            <a:srgbClr val="00206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iymong‘a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urg‘aysen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tama’din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ochilg‘ay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433" y="3586162"/>
            <a:ext cx="10453461" cy="2438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mtClean="0">
                <a:latin typeface="Arial" panose="020B0604020202020204" pitchFamily="34" charset="0"/>
                <a:cs typeface="Arial" panose="020B0604020202020204" pitchFamily="34" charset="0"/>
              </a:rPr>
              <a:t>iymondan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yuvasan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225" y="995362"/>
            <a:ext cx="10591800" cy="1905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Chun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ne din,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Ichkari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kirgach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qutulding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06200" cy="2438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kirganingda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barchasidan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qutulasan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0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rohravg‘a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rohe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6687" y="3006540"/>
            <a:ext cx="11391899" cy="3429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kufr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maslak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to‘siqdan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6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-18098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BILAN ISHLASH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53151"/>
              </p:ext>
            </p:extLst>
          </p:nvPr>
        </p:nvGraphicFramePr>
        <p:xfrm>
          <a:off x="241299" y="1300162"/>
          <a:ext cx="11772899" cy="515891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241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2510">
                <a:tc>
                  <a:txBody>
                    <a:bodyPr/>
                    <a:lstStyle/>
                    <a:p>
                      <a:pPr algn="ctr"/>
                      <a:r>
                        <a:rPr lang="uz-Latn-UZ" sz="4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r>
                        <a:rPr lang="uz-Latn-UZ" sz="4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pili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damon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quturgan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fil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palang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yo‘lbars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mo‘ri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cho‘loq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chumoli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mash’uf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afzal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tuzuk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kufr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Kofirlik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dindan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qaytganlik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98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2976</TotalTime>
  <Words>360</Words>
  <Application>Microsoft Office PowerPoint</Application>
  <PresentationFormat>Произвольный</PresentationFormat>
  <Paragraphs>69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1_Тема Office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LUG‘AT BILAN ISHLASH</vt:lpstr>
      <vt:lpstr>LUG‘AT BILAN ISHLASH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318</cp:revision>
  <dcterms:created xsi:type="dcterms:W3CDTF">2020-04-13T08:06:06Z</dcterms:created>
  <dcterms:modified xsi:type="dcterms:W3CDTF">2021-01-28T05:04:43Z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