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7" r:id="rId3"/>
    <p:sldId id="257" r:id="rId4"/>
    <p:sldId id="258" r:id="rId5"/>
    <p:sldId id="265" r:id="rId6"/>
    <p:sldId id="268" r:id="rId7"/>
    <p:sldId id="259" r:id="rId8"/>
    <p:sldId id="260" r:id="rId9"/>
    <p:sldId id="261" r:id="rId10"/>
    <p:sldId id="262" r:id="rId11"/>
    <p:sldId id="263" r:id="rId12"/>
    <p:sldId id="269" r:id="rId13"/>
    <p:sldId id="26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D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27F287-406F-4D64-840F-0F1E6D49E5AA}" type="doc">
      <dgm:prSet loTypeId="urn:microsoft.com/office/officeart/2005/8/layout/h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602188D-C34A-4CAE-839D-CCE779E527B6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Nutqimizda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maqsadlardan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ishlatiladi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b="1" dirty="0">
            <a:solidFill>
              <a:schemeClr val="tx1"/>
            </a:solidFill>
          </a:endParaRPr>
        </a:p>
      </dgm:t>
    </dgm:pt>
    <dgm:pt modelId="{DFFC0129-DEDA-425C-97C5-6CEF3608B186}" type="parTrans" cxnId="{351C65F4-B5B0-49CB-918B-B4E6D5A0739F}">
      <dgm:prSet/>
      <dgm:spPr/>
      <dgm:t>
        <a:bodyPr/>
        <a:lstStyle/>
        <a:p>
          <a:endParaRPr lang="ru-RU"/>
        </a:p>
      </dgm:t>
    </dgm:pt>
    <dgm:pt modelId="{5D2C2AD5-AEE0-4D4A-BA9F-A7D71DED1849}" type="sibTrans" cxnId="{351C65F4-B5B0-49CB-918B-B4E6D5A0739F}">
      <dgm:prSet/>
      <dgm:spPr/>
      <dgm:t>
        <a:bodyPr/>
        <a:lstStyle/>
        <a:p>
          <a:endParaRPr lang="ru-RU"/>
        </a:p>
      </dgm:t>
    </dgm:pt>
    <dgm:pt modelId="{D0997E4E-4F91-4B8F-83B7-821BC668577F}">
      <dgm:prSet phldrT="[Текст]" custT="1"/>
      <dgm:spPr>
        <a:solidFill>
          <a:srgbClr val="E4D8E3"/>
        </a:solidFill>
      </dgm:spPr>
      <dgm:t>
        <a:bodyPr/>
        <a:lstStyle/>
        <a:p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Xabar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berish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EDD3B8-E4E2-4B20-B9F8-A3632F8F096B}" type="parTrans" cxnId="{7A3BF765-B83C-4F09-8049-4004C38EDE6E}">
      <dgm:prSet/>
      <dgm:spPr/>
      <dgm:t>
        <a:bodyPr/>
        <a:lstStyle/>
        <a:p>
          <a:endParaRPr lang="ru-RU"/>
        </a:p>
      </dgm:t>
    </dgm:pt>
    <dgm:pt modelId="{E605EE07-2F8D-437D-BFF5-7DD8B30B8942}" type="sibTrans" cxnId="{7A3BF765-B83C-4F09-8049-4004C38EDE6E}">
      <dgm:prSet/>
      <dgm:spPr/>
      <dgm:t>
        <a:bodyPr/>
        <a:lstStyle/>
        <a:p>
          <a:endParaRPr lang="ru-RU"/>
        </a:p>
      </dgm:t>
    </dgm:pt>
    <dgm:pt modelId="{868B6439-4312-4EB0-A98C-E9FE7584ACEE}">
      <dgm:prSet phldrT="[Текст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Buyurish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undash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12EAE6-9926-4915-B926-5837A90D88DC}" type="parTrans" cxnId="{B2BD14F9-A612-4998-8AD1-A806BCAC1149}">
      <dgm:prSet/>
      <dgm:spPr/>
      <dgm:t>
        <a:bodyPr/>
        <a:lstStyle/>
        <a:p>
          <a:endParaRPr lang="ru-RU"/>
        </a:p>
      </dgm:t>
    </dgm:pt>
    <dgm:pt modelId="{B5AC28C1-18AB-4CFC-A4D5-716FF52A01F9}" type="sibTrans" cxnId="{B2BD14F9-A612-4998-8AD1-A806BCAC1149}">
      <dgm:prSet/>
      <dgm:spPr/>
      <dgm:t>
        <a:bodyPr/>
        <a:lstStyle/>
        <a:p>
          <a:endParaRPr lang="ru-RU"/>
        </a:p>
      </dgm:t>
    </dgm:pt>
    <dgm:pt modelId="{EF19D622-25BD-4E26-ADEA-6E7D6E97BBEE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4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Istak</a:t>
          </a:r>
          <a:r>
            <a: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xohish</a:t>
          </a:r>
          <a:r>
            <a: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bildirish</a:t>
          </a:r>
          <a:endParaRPr lang="ru-RU" sz="4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332908-8E91-428C-88B3-67452369D398}" type="parTrans" cxnId="{4E3A24DA-3E6F-4957-BCEE-AF9415761F21}">
      <dgm:prSet/>
      <dgm:spPr/>
      <dgm:t>
        <a:bodyPr/>
        <a:lstStyle/>
        <a:p>
          <a:endParaRPr lang="ru-RU"/>
        </a:p>
      </dgm:t>
    </dgm:pt>
    <dgm:pt modelId="{70AEC3F1-8F3D-4B23-AE70-737ED6228C53}" type="sibTrans" cxnId="{4E3A24DA-3E6F-4957-BCEE-AF9415761F21}">
      <dgm:prSet/>
      <dgm:spPr/>
      <dgm:t>
        <a:bodyPr/>
        <a:lstStyle/>
        <a:p>
          <a:endParaRPr lang="ru-RU"/>
        </a:p>
      </dgm:t>
    </dgm:pt>
    <dgm:pt modelId="{ED188C01-2ADA-4FCC-A592-76FDA07D947B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So‘rash</a:t>
          </a:r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4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aniqlash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31FF6B-A3D6-4398-ABB6-427B8F9968C8}" type="parTrans" cxnId="{4007357A-5FF3-47C2-A7D6-DBDA5FDC6597}">
      <dgm:prSet/>
      <dgm:spPr/>
      <dgm:t>
        <a:bodyPr/>
        <a:lstStyle/>
        <a:p>
          <a:endParaRPr lang="ru-RU"/>
        </a:p>
      </dgm:t>
    </dgm:pt>
    <dgm:pt modelId="{F8D27B88-E6DB-4B76-8578-CAC5E5E614E4}" type="sibTrans" cxnId="{4007357A-5FF3-47C2-A7D6-DBDA5FDC6597}">
      <dgm:prSet/>
      <dgm:spPr/>
      <dgm:t>
        <a:bodyPr/>
        <a:lstStyle/>
        <a:p>
          <a:endParaRPr lang="ru-RU"/>
        </a:p>
      </dgm:t>
    </dgm:pt>
    <dgm:pt modelId="{F20D4E1C-C898-4585-83E1-0D0FA24EAD54}" type="pres">
      <dgm:prSet presAssocID="{E727F287-406F-4D64-840F-0F1E6D49E5A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A015E6-B1E8-47EF-A9F3-99D5996F640A}" type="pres">
      <dgm:prSet presAssocID="{5602188D-C34A-4CAE-839D-CCE779E527B6}" presName="roof" presStyleLbl="dkBgShp" presStyleIdx="0" presStyleCnt="2" custLinFactNeighborY="6571"/>
      <dgm:spPr/>
      <dgm:t>
        <a:bodyPr/>
        <a:lstStyle/>
        <a:p>
          <a:endParaRPr lang="ru-RU"/>
        </a:p>
      </dgm:t>
    </dgm:pt>
    <dgm:pt modelId="{7BE65949-8FB1-4E1A-88ED-95AFDEC885FC}" type="pres">
      <dgm:prSet presAssocID="{5602188D-C34A-4CAE-839D-CCE779E527B6}" presName="pillars" presStyleCnt="0"/>
      <dgm:spPr/>
    </dgm:pt>
    <dgm:pt modelId="{6E16F068-8780-4F23-B26C-38F56CAFC32D}" type="pres">
      <dgm:prSet presAssocID="{5602188D-C34A-4CAE-839D-CCE779E527B6}" presName="pillar1" presStyleLbl="node1" presStyleIdx="0" presStyleCnt="4" custScaleX="103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34546-7EDE-4B02-BE6A-C3058CAD53E3}" type="pres">
      <dgm:prSet presAssocID="{ED188C01-2ADA-4FCC-A592-76FDA07D947B}" presName="pillarX" presStyleLbl="node1" presStyleIdx="1" presStyleCnt="4" custScaleX="113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7E0EE-8CFC-415C-A5C1-5CF1061EA435}" type="pres">
      <dgm:prSet presAssocID="{868B6439-4312-4EB0-A98C-E9FE7584ACEE}" presName="pillarX" presStyleLbl="node1" presStyleIdx="2" presStyleCnt="4" custScaleX="128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BC2537-FB46-4A9A-9A92-B50E71D32765}" type="pres">
      <dgm:prSet presAssocID="{EF19D622-25BD-4E26-ADEA-6E7D6E97BBEE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E8E900-0F5C-4327-A2E4-A058F08C3217}" type="pres">
      <dgm:prSet presAssocID="{5602188D-C34A-4CAE-839D-CCE779E527B6}" presName="base" presStyleLbl="dkBgShp" presStyleIdx="1" presStyleCnt="2"/>
      <dgm:spPr/>
    </dgm:pt>
  </dgm:ptLst>
  <dgm:cxnLst>
    <dgm:cxn modelId="{FECD1AF9-8D47-4824-9390-DB0367197191}" type="presOf" srcId="{D0997E4E-4F91-4B8F-83B7-821BC668577F}" destId="{6E16F068-8780-4F23-B26C-38F56CAFC32D}" srcOrd="0" destOrd="0" presId="urn:microsoft.com/office/officeart/2005/8/layout/hList3"/>
    <dgm:cxn modelId="{56154A0D-FDBC-47F6-B6D0-4CD633F3649D}" type="presOf" srcId="{E727F287-406F-4D64-840F-0F1E6D49E5AA}" destId="{F20D4E1C-C898-4585-83E1-0D0FA24EAD54}" srcOrd="0" destOrd="0" presId="urn:microsoft.com/office/officeart/2005/8/layout/hList3"/>
    <dgm:cxn modelId="{7C13DAA8-DD87-4130-A0C4-505500E5A1A3}" type="presOf" srcId="{ED188C01-2ADA-4FCC-A592-76FDA07D947B}" destId="{95E34546-7EDE-4B02-BE6A-C3058CAD53E3}" srcOrd="0" destOrd="0" presId="urn:microsoft.com/office/officeart/2005/8/layout/hList3"/>
    <dgm:cxn modelId="{4E3A24DA-3E6F-4957-BCEE-AF9415761F21}" srcId="{5602188D-C34A-4CAE-839D-CCE779E527B6}" destId="{EF19D622-25BD-4E26-ADEA-6E7D6E97BBEE}" srcOrd="3" destOrd="0" parTransId="{C1332908-8E91-428C-88B3-67452369D398}" sibTransId="{70AEC3F1-8F3D-4B23-AE70-737ED6228C53}"/>
    <dgm:cxn modelId="{4007357A-5FF3-47C2-A7D6-DBDA5FDC6597}" srcId="{5602188D-C34A-4CAE-839D-CCE779E527B6}" destId="{ED188C01-2ADA-4FCC-A592-76FDA07D947B}" srcOrd="1" destOrd="0" parTransId="{5431FF6B-A3D6-4398-ABB6-427B8F9968C8}" sibTransId="{F8D27B88-E6DB-4B76-8578-CAC5E5E614E4}"/>
    <dgm:cxn modelId="{14658839-CE85-4121-86A4-547D8DD16138}" type="presOf" srcId="{868B6439-4312-4EB0-A98C-E9FE7584ACEE}" destId="{4E07E0EE-8CFC-415C-A5C1-5CF1061EA435}" srcOrd="0" destOrd="0" presId="urn:microsoft.com/office/officeart/2005/8/layout/hList3"/>
    <dgm:cxn modelId="{94EB09BB-81C6-4473-A0C9-32CCC4A7D13F}" type="presOf" srcId="{EF19D622-25BD-4E26-ADEA-6E7D6E97BBEE}" destId="{03BC2537-FB46-4A9A-9A92-B50E71D32765}" srcOrd="0" destOrd="0" presId="urn:microsoft.com/office/officeart/2005/8/layout/hList3"/>
    <dgm:cxn modelId="{351C65F4-B5B0-49CB-918B-B4E6D5A0739F}" srcId="{E727F287-406F-4D64-840F-0F1E6D49E5AA}" destId="{5602188D-C34A-4CAE-839D-CCE779E527B6}" srcOrd="0" destOrd="0" parTransId="{DFFC0129-DEDA-425C-97C5-6CEF3608B186}" sibTransId="{5D2C2AD5-AEE0-4D4A-BA9F-A7D71DED1849}"/>
    <dgm:cxn modelId="{B2BD14F9-A612-4998-8AD1-A806BCAC1149}" srcId="{5602188D-C34A-4CAE-839D-CCE779E527B6}" destId="{868B6439-4312-4EB0-A98C-E9FE7584ACEE}" srcOrd="2" destOrd="0" parTransId="{8B12EAE6-9926-4915-B926-5837A90D88DC}" sibTransId="{B5AC28C1-18AB-4CFC-A4D5-716FF52A01F9}"/>
    <dgm:cxn modelId="{8E7E117A-9A16-4ED3-8FAE-7E1C4FF91101}" type="presOf" srcId="{5602188D-C34A-4CAE-839D-CCE779E527B6}" destId="{18A015E6-B1E8-47EF-A9F3-99D5996F640A}" srcOrd="0" destOrd="0" presId="urn:microsoft.com/office/officeart/2005/8/layout/hList3"/>
    <dgm:cxn modelId="{7A3BF765-B83C-4F09-8049-4004C38EDE6E}" srcId="{5602188D-C34A-4CAE-839D-CCE779E527B6}" destId="{D0997E4E-4F91-4B8F-83B7-821BC668577F}" srcOrd="0" destOrd="0" parTransId="{2FEDD3B8-E4E2-4B20-B9F8-A3632F8F096B}" sibTransId="{E605EE07-2F8D-437D-BFF5-7DD8B30B8942}"/>
    <dgm:cxn modelId="{CF5BAFBC-0D4D-4448-94E8-CEF494EC4CCF}" type="presParOf" srcId="{F20D4E1C-C898-4585-83E1-0D0FA24EAD54}" destId="{18A015E6-B1E8-47EF-A9F3-99D5996F640A}" srcOrd="0" destOrd="0" presId="urn:microsoft.com/office/officeart/2005/8/layout/hList3"/>
    <dgm:cxn modelId="{CA2EB8BA-FFDB-4FDA-AD3A-7FE27B280405}" type="presParOf" srcId="{F20D4E1C-C898-4585-83E1-0D0FA24EAD54}" destId="{7BE65949-8FB1-4E1A-88ED-95AFDEC885FC}" srcOrd="1" destOrd="0" presId="urn:microsoft.com/office/officeart/2005/8/layout/hList3"/>
    <dgm:cxn modelId="{1FBFBA21-31A9-43DD-9019-D7839A2A3F1D}" type="presParOf" srcId="{7BE65949-8FB1-4E1A-88ED-95AFDEC885FC}" destId="{6E16F068-8780-4F23-B26C-38F56CAFC32D}" srcOrd="0" destOrd="0" presId="urn:microsoft.com/office/officeart/2005/8/layout/hList3"/>
    <dgm:cxn modelId="{5885D6ED-E567-441F-9E7D-525B9B96BBF2}" type="presParOf" srcId="{7BE65949-8FB1-4E1A-88ED-95AFDEC885FC}" destId="{95E34546-7EDE-4B02-BE6A-C3058CAD53E3}" srcOrd="1" destOrd="0" presId="urn:microsoft.com/office/officeart/2005/8/layout/hList3"/>
    <dgm:cxn modelId="{2FC3275A-4821-4B59-82AA-B71B2C0B244E}" type="presParOf" srcId="{7BE65949-8FB1-4E1A-88ED-95AFDEC885FC}" destId="{4E07E0EE-8CFC-415C-A5C1-5CF1061EA435}" srcOrd="2" destOrd="0" presId="urn:microsoft.com/office/officeart/2005/8/layout/hList3"/>
    <dgm:cxn modelId="{FB54A74B-663B-4EA6-9482-991BDEE30AB6}" type="presParOf" srcId="{7BE65949-8FB1-4E1A-88ED-95AFDEC885FC}" destId="{03BC2537-FB46-4A9A-9A92-B50E71D32765}" srcOrd="3" destOrd="0" presId="urn:microsoft.com/office/officeart/2005/8/layout/hList3"/>
    <dgm:cxn modelId="{B37F7344-5EBA-467B-845B-9EE782FF8B2F}" type="presParOf" srcId="{F20D4E1C-C898-4585-83E1-0D0FA24EAD54}" destId="{DFE8E900-0F5C-4327-A2E4-A058F08C321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A015E6-B1E8-47EF-A9F3-99D5996F640A}">
      <dsp:nvSpPr>
        <dsp:cNvPr id="0" name=""/>
        <dsp:cNvSpPr/>
      </dsp:nvSpPr>
      <dsp:spPr>
        <a:xfrm>
          <a:off x="0" y="111111"/>
          <a:ext cx="10331116" cy="169093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Nutqimizda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maqsadlardan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ishlatiladi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4500" b="1" kern="1200" dirty="0">
            <a:solidFill>
              <a:schemeClr val="tx1"/>
            </a:solidFill>
          </a:endParaRPr>
        </a:p>
      </dsp:txBody>
      <dsp:txXfrm>
        <a:off x="0" y="111111"/>
        <a:ext cx="10331116" cy="1690938"/>
      </dsp:txXfrm>
    </dsp:sp>
    <dsp:sp modelId="{6E16F068-8780-4F23-B26C-38F56CAFC32D}">
      <dsp:nvSpPr>
        <dsp:cNvPr id="0" name=""/>
        <dsp:cNvSpPr/>
      </dsp:nvSpPr>
      <dsp:spPr>
        <a:xfrm>
          <a:off x="1489" y="1690938"/>
          <a:ext cx="2409246" cy="3550971"/>
        </a:xfrm>
        <a:prstGeom prst="rect">
          <a:avLst/>
        </a:prstGeom>
        <a:solidFill>
          <a:srgbClr val="E4D8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Xabar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berish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89" y="1690938"/>
        <a:ext cx="2409246" cy="3550971"/>
      </dsp:txXfrm>
    </dsp:sp>
    <dsp:sp modelId="{95E34546-7EDE-4B02-BE6A-C3058CAD53E3}">
      <dsp:nvSpPr>
        <dsp:cNvPr id="0" name=""/>
        <dsp:cNvSpPr/>
      </dsp:nvSpPr>
      <dsp:spPr>
        <a:xfrm>
          <a:off x="2410736" y="1690938"/>
          <a:ext cx="2627184" cy="355097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So‘rash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aniqlash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0736" y="1690938"/>
        <a:ext cx="2627184" cy="3550971"/>
      </dsp:txXfrm>
    </dsp:sp>
    <dsp:sp modelId="{4E07E0EE-8CFC-415C-A5C1-5CF1061EA435}">
      <dsp:nvSpPr>
        <dsp:cNvPr id="0" name=""/>
        <dsp:cNvSpPr/>
      </dsp:nvSpPr>
      <dsp:spPr>
        <a:xfrm>
          <a:off x="5037920" y="1690938"/>
          <a:ext cx="2971240" cy="3550971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Buyurish</a:t>
          </a: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4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undash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37920" y="1690938"/>
        <a:ext cx="2971240" cy="3550971"/>
      </dsp:txXfrm>
    </dsp:sp>
    <dsp:sp modelId="{03BC2537-FB46-4A9A-9A92-B50E71D32765}">
      <dsp:nvSpPr>
        <dsp:cNvPr id="0" name=""/>
        <dsp:cNvSpPr/>
      </dsp:nvSpPr>
      <dsp:spPr>
        <a:xfrm>
          <a:off x="8009160" y="1690938"/>
          <a:ext cx="2320465" cy="355097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Istak</a:t>
          </a:r>
          <a:r>
            <a:rPr lang="en-US" sz="4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xohish</a:t>
          </a:r>
          <a:r>
            <a:rPr lang="en-US" sz="4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bildirish</a:t>
          </a:r>
          <a:endParaRPr lang="ru-RU" sz="4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009160" y="1690938"/>
        <a:ext cx="2320465" cy="3550971"/>
      </dsp:txXfrm>
    </dsp:sp>
    <dsp:sp modelId="{DFE8E900-0F5C-4327-A2E4-A058F08C3217}">
      <dsp:nvSpPr>
        <dsp:cNvPr id="0" name=""/>
        <dsp:cNvSpPr/>
      </dsp:nvSpPr>
      <dsp:spPr>
        <a:xfrm>
          <a:off x="0" y="5241910"/>
          <a:ext cx="10331116" cy="39455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22FF8-69C5-45F0-8B6C-017486C22F53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58103-198E-4B58-AE09-583F3F8C44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848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5029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1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89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008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254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337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77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130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784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8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39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1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965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0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7700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0"/>
            <a:ext cx="10435756" cy="240416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4419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3871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8359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313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11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1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4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98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82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6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82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28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17" name="bg object 17"/>
          <p:cNvSpPr/>
          <p:nvPr/>
        </p:nvSpPr>
        <p:spPr>
          <a:xfrm>
            <a:off x="141354" y="150404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89"/>
            <a:ext cx="1043575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599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507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658"/>
            <a:ext cx="12192000" cy="14980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/>
            <a:endParaRPr sz="234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92749" y="319104"/>
            <a:ext cx="5008589" cy="921231"/>
          </a:xfrm>
          <a:prstGeom prst="rect">
            <a:avLst/>
          </a:prstGeom>
        </p:spPr>
        <p:txBody>
          <a:bodyPr vert="horz" wrap="square" lIns="0" tIns="19013" rIns="0" bIns="0" rtlCol="0" anchor="ctr">
            <a:spAutoFit/>
          </a:bodyPr>
          <a:lstStyle/>
          <a:p>
            <a:pPr marL="16534" algn="ctr">
              <a:spcBef>
                <a:spcPts val="148"/>
              </a:spcBef>
            </a:pPr>
            <a:r>
              <a:rPr lang="en-US" sz="5861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789791" y="184491"/>
            <a:ext cx="1703755" cy="1181237"/>
            <a:chOff x="4698979" y="198156"/>
            <a:chExt cx="605755" cy="608636"/>
          </a:xfrm>
        </p:grpSpPr>
        <p:sp>
          <p:nvSpPr>
            <p:cNvPr id="9" name="object 9"/>
            <p:cNvSpPr/>
            <p:nvPr/>
          </p:nvSpPr>
          <p:spPr>
            <a:xfrm>
              <a:off x="4700849" y="202907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  <a:ln w="5715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720863" y="445092"/>
            <a:ext cx="1836347" cy="907344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 defTabSz="1903899"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45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645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903899">
              <a:spcBef>
                <a:spcPts val="163"/>
              </a:spcBef>
            </a:pPr>
            <a:r>
              <a:rPr lang="en-US" sz="195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6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35608" y="1104088"/>
            <a:ext cx="1082335" cy="496694"/>
          </a:xfrm>
          <a:prstGeom prst="rect">
            <a:avLst/>
          </a:prstGeom>
        </p:spPr>
        <p:txBody>
          <a:bodyPr vert="horz" wrap="square" lIns="0" tIns="15708" rIns="0" bIns="0" rtlCol="0">
            <a:spAutoFit/>
          </a:bodyPr>
          <a:lstStyle/>
          <a:p>
            <a:pPr algn="ctr" defTabSz="1903899">
              <a:spcBef>
                <a:spcPts val="124"/>
              </a:spcBef>
            </a:pPr>
            <a:endParaRPr sz="3124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48632" y="2341749"/>
            <a:ext cx="184731" cy="668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3899"/>
            <a:endParaRPr lang="ru-RU" sz="3745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8064" y="1866122"/>
            <a:ext cx="673642" cy="204827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80575" y="2249366"/>
            <a:ext cx="10711425" cy="813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03899"/>
            <a:r>
              <a:rPr lang="en-US" sz="4689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 IFODA MAQSADI</a:t>
            </a:r>
            <a:endParaRPr lang="ru-RU" sz="4689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519" y="3449053"/>
            <a:ext cx="3003659" cy="303339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8063" y="4285153"/>
            <a:ext cx="673642" cy="204828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pic>
        <p:nvPicPr>
          <p:cNvPr id="2050" name="Picture 2" descr="рисованный мультфильм куча книг и карандашный элемент, мультфильм, куча  книг, карандаш PNG и вектор пнг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43" y="3492190"/>
            <a:ext cx="3041829" cy="2990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557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5115" y="1476102"/>
            <a:ext cx="3240506" cy="394666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167515" y="3466927"/>
            <a:ext cx="3020890" cy="214780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8864" y="3625514"/>
            <a:ext cx="3336757" cy="219776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7764379" y="1156561"/>
            <a:ext cx="3685674" cy="1731783"/>
          </a:xfrm>
          <a:prstGeom prst="flowChartPreparati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Buyruq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48126" y="1124094"/>
            <a:ext cx="3898232" cy="2325340"/>
          </a:xfrm>
          <a:prstGeom prst="flowChartDecisi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19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9518" y="1277732"/>
            <a:ext cx="6970499" cy="87201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Charos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raqsga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tushmoqda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02671" y="2692739"/>
            <a:ext cx="3336757" cy="108335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buyruq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210629" y="2692739"/>
            <a:ext cx="7692395" cy="1096097"/>
          </a:xfrm>
          <a:prstGeom prst="flowChartPreparati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7769533" y="948014"/>
            <a:ext cx="3898232" cy="1499363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darak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99518" y="4505902"/>
            <a:ext cx="7241679" cy="962526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borasanmi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8202671" y="4021456"/>
            <a:ext cx="3695418" cy="1609323"/>
          </a:xfrm>
          <a:prstGeom prst="triangle">
            <a:avLst>
              <a:gd name="adj" fmla="val 504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0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716" y="1071412"/>
            <a:ext cx="3529263" cy="35474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74695" y="1315452"/>
            <a:ext cx="81173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35-topshiriq.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izohlardan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sayyor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karomat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evaz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bashara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11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683651"/>
              </p:ext>
            </p:extLst>
          </p:nvPr>
        </p:nvGraphicFramePr>
        <p:xfrm>
          <a:off x="0" y="1071412"/>
          <a:ext cx="12192000" cy="59414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14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7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Tushunchalar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Tahlili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091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Sintaksis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gapda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so‘zlarning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bog‘lanishini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o‘rganuvchi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tilshunoslik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bo‘limi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7532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Punktuatsiya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tinish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belgilarini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o‘rganuvchi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tilshunoslik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bo‘limi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8624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Teng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mustaqil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boshqasiga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ergashmay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izohlamay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bog‘lansa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teng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deyiladi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130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Tobe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mustaqil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mustaqil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so‘zni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izohlaydigan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tobe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bog‘lanish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deyiladi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83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113678"/>
              </p:ext>
            </p:extLst>
          </p:nvPr>
        </p:nvGraphicFramePr>
        <p:xfrm>
          <a:off x="0" y="1090862"/>
          <a:ext cx="12191999" cy="576713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94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7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711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Hokim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izohlanadigan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7962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Tobe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hokim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izohlab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to‘ldirib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keluvchi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7623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Otli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birikma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otli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birikmasida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hokim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sifat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son, ravish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otlashgan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ifodalanadi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4443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Fe’lli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birikma</a:t>
                      </a:r>
                      <a:r>
                        <a:rPr lang="en-US" sz="4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fe’lli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birikmasida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hokim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ifodalanadi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08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NIMA?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157663" y="1183887"/>
            <a:ext cx="7876673" cy="1366627"/>
          </a:xfrm>
          <a:prstGeom prst="flowChartProcess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vositasida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anglashilgan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01053" y="2905487"/>
            <a:ext cx="2679032" cy="920897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6161340">
            <a:off x="2661574" y="3268607"/>
            <a:ext cx="1881015" cy="1296330"/>
          </a:xfrm>
          <a:prstGeom prst="curved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401053" y="4196576"/>
            <a:ext cx="2775285" cy="1302458"/>
          </a:xfrm>
          <a:prstGeom prst="flowChartPreparat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5013160" y="2662989"/>
            <a:ext cx="6047873" cy="1533587"/>
          </a:xfrm>
          <a:prstGeom prst="doubleWave">
            <a:avLst>
              <a:gd name="adj1" fmla="val 6250"/>
              <a:gd name="adj2" fmla="val 997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o‘ynashdi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данные 14"/>
          <p:cNvSpPr/>
          <p:nvPr/>
        </p:nvSpPr>
        <p:spPr>
          <a:xfrm>
            <a:off x="4090738" y="4566768"/>
            <a:ext cx="6970295" cy="1510506"/>
          </a:xfrm>
          <a:prstGeom prst="flowChartInputOutp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Bog‘dan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terdik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93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9307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18" y="56951"/>
            <a:ext cx="11982961" cy="830959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 smtClean="0"/>
              <a:t>ESLATMA!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113" y="3454520"/>
            <a:ext cx="5548931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7053" y="3468128"/>
            <a:ext cx="2548339" cy="69300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92814" y="5468976"/>
            <a:ext cx="3086552" cy="7043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87053" y="4491045"/>
            <a:ext cx="4623764" cy="76658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0279" y="1302393"/>
            <a:ext cx="11887200" cy="163843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ohangini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5113" y="4451355"/>
            <a:ext cx="11563880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6010" y="5381719"/>
            <a:ext cx="6193494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69850" y="4266807"/>
            <a:ext cx="6625367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29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2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32-topshiriq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1225" y="1261547"/>
            <a:ext cx="115005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KO‘RNING JAVOBI 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261" y="2210402"/>
            <a:ext cx="3587760" cy="38484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0808" y="2411877"/>
            <a:ext cx="3776270" cy="3825560"/>
          </a:xfrm>
          <a:prstGeom prst="rect">
            <a:avLst/>
          </a:prstGeom>
        </p:spPr>
      </p:pic>
      <p:pic>
        <p:nvPicPr>
          <p:cNvPr id="4098" name="Picture 2" descr="Illustration 3D Dépeignant Une Personne âgée Walkiing Avec Une Canne  Illustration Stock - Illustration du canne, dépeignant: 909964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078" y="2131051"/>
            <a:ext cx="3754661" cy="400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60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anglatuvchi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9066" y="1252046"/>
            <a:ext cx="90193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628650"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Sayyor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ismli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arablar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3052622"/>
            <a:ext cx="119045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39066" y="4418279"/>
            <a:ext cx="115910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750" indent="-1428750"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0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Senga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o‘xshagan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ahmoqlarning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428750" indent="-1428750" algn="just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basharasini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ko‘rmaslikni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10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anglatuvchi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430" y="1565661"/>
            <a:ext cx="119045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2595616"/>
            <a:ext cx="12191999" cy="107141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anglatuvchi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430" y="4013195"/>
            <a:ext cx="116407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7900" indent="-977900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Sayyor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Xudodan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tila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ko‘zing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evaziga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bersin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55294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93343930"/>
              </p:ext>
            </p:extLst>
          </p:nvPr>
        </p:nvGraphicFramePr>
        <p:xfrm>
          <a:off x="0" y="1071412"/>
          <a:ext cx="10331116" cy="5636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Овальная выноска 8"/>
          <p:cNvSpPr/>
          <p:nvPr/>
        </p:nvSpPr>
        <p:spPr>
          <a:xfrm>
            <a:off x="9689432" y="2277979"/>
            <a:ext cx="2630905" cy="2225908"/>
          </a:xfrm>
          <a:prstGeom prst="wedgeEllipseCallou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1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287</Words>
  <Application>Microsoft Office PowerPoint</Application>
  <PresentationFormat>Широкоэкранный</PresentationFormat>
  <Paragraphs>83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Open Sans Light</vt:lpstr>
      <vt:lpstr>Wingdings</vt:lpstr>
      <vt:lpstr>Тема Office</vt:lpstr>
      <vt:lpstr>Office Theme</vt:lpstr>
      <vt:lpstr>ONA TILI</vt:lpstr>
      <vt:lpstr>Tushunchalar tahlili</vt:lpstr>
      <vt:lpstr>Tushunchalar tahlili</vt:lpstr>
      <vt:lpstr>GAP NIMA?</vt:lpstr>
      <vt:lpstr>ESLATMA!</vt:lpstr>
      <vt:lpstr>32-topshiriq</vt:lpstr>
      <vt:lpstr>Xabar anglatuvchi gaplar:</vt:lpstr>
      <vt:lpstr>So‘roq anglatuvchi gaplar:</vt:lpstr>
      <vt:lpstr>Bilib oling!</vt:lpstr>
      <vt:lpstr>Esda saqlang!</vt:lpstr>
      <vt:lpstr>TAHLIL</vt:lpstr>
      <vt:lpstr>Mustaqil bajarish uchun topshiriq: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Alisher</dc:creator>
  <cp:lastModifiedBy>Sher</cp:lastModifiedBy>
  <cp:revision>30</cp:revision>
  <dcterms:created xsi:type="dcterms:W3CDTF">2020-10-19T01:40:33Z</dcterms:created>
  <dcterms:modified xsi:type="dcterms:W3CDTF">2020-11-03T05:35:27Z</dcterms:modified>
</cp:coreProperties>
</file>