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5"/>
  </p:notesMasterIdLst>
  <p:sldIdLst>
    <p:sldId id="267" r:id="rId3"/>
    <p:sldId id="257" r:id="rId4"/>
    <p:sldId id="258" r:id="rId5"/>
    <p:sldId id="265" r:id="rId6"/>
    <p:sldId id="268" r:id="rId7"/>
    <p:sldId id="259" r:id="rId8"/>
    <p:sldId id="260" r:id="rId9"/>
    <p:sldId id="261" r:id="rId10"/>
    <p:sldId id="262" r:id="rId11"/>
    <p:sldId id="263" r:id="rId12"/>
    <p:sldId id="269" r:id="rId13"/>
    <p:sldId id="266" r:id="rId1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E4D8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E8B1032C-EA38-4F05-BA0D-38AFFFC7BED3}" styleName="Светлый стиль 3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0" d="100"/>
          <a:sy n="60" d="100"/>
        </p:scale>
        <p:origin x="103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727F287-406F-4D64-840F-0F1E6D49E5AA}" type="doc">
      <dgm:prSet loTypeId="urn:microsoft.com/office/officeart/2005/8/layout/hList3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5602188D-C34A-4CAE-839D-CCE779E527B6}">
      <dgm:prSet phldrT="[Текст]"/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r>
            <a:rPr lang="en-US" b="1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Nutqimizda</a:t>
          </a:r>
          <a:r>
            <a:rPr lang="en-US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b="1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gaplar</a:t>
          </a:r>
          <a:r>
            <a:rPr lang="en-US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b="1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quyidagi</a:t>
          </a:r>
          <a:r>
            <a:rPr lang="en-US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b="1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maqsadlardan</a:t>
          </a:r>
          <a:r>
            <a:rPr lang="en-US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b="1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biri</a:t>
          </a:r>
          <a:r>
            <a:rPr lang="en-US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b="1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uchun</a:t>
          </a:r>
          <a:r>
            <a:rPr lang="en-US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b="1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ishlatiladi</a:t>
          </a:r>
          <a:r>
            <a:rPr lang="en-US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:</a:t>
          </a:r>
          <a:endParaRPr lang="ru-RU" b="1" dirty="0">
            <a:solidFill>
              <a:schemeClr val="tx1"/>
            </a:solidFill>
          </a:endParaRPr>
        </a:p>
      </dgm:t>
    </dgm:pt>
    <dgm:pt modelId="{DFFC0129-DEDA-425C-97C5-6CEF3608B186}" type="parTrans" cxnId="{351C65F4-B5B0-49CB-918B-B4E6D5A0739F}">
      <dgm:prSet/>
      <dgm:spPr/>
      <dgm:t>
        <a:bodyPr/>
        <a:lstStyle/>
        <a:p>
          <a:endParaRPr lang="ru-RU"/>
        </a:p>
      </dgm:t>
    </dgm:pt>
    <dgm:pt modelId="{5D2C2AD5-AEE0-4D4A-BA9F-A7D71DED1849}" type="sibTrans" cxnId="{351C65F4-B5B0-49CB-918B-B4E6D5A0739F}">
      <dgm:prSet/>
      <dgm:spPr/>
      <dgm:t>
        <a:bodyPr/>
        <a:lstStyle/>
        <a:p>
          <a:endParaRPr lang="ru-RU"/>
        </a:p>
      </dgm:t>
    </dgm:pt>
    <dgm:pt modelId="{D0997E4E-4F91-4B8F-83B7-821BC668577F}">
      <dgm:prSet phldrT="[Текст]" custT="1"/>
      <dgm:spPr>
        <a:solidFill>
          <a:srgbClr val="E4D8E3"/>
        </a:solidFill>
      </dgm:spPr>
      <dgm:t>
        <a:bodyPr/>
        <a:lstStyle/>
        <a:p>
          <a:r>
            <a:rPr lang="en-US" sz="4400" b="1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Xabar</a:t>
          </a:r>
          <a:r>
            <a:rPr lang="en-US" sz="44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4400" b="1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berish</a:t>
          </a:r>
          <a:endParaRPr lang="ru-RU" sz="4400" b="1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FEDD3B8-E4E2-4B20-B9F8-A3632F8F096B}" type="parTrans" cxnId="{7A3BF765-B83C-4F09-8049-4004C38EDE6E}">
      <dgm:prSet/>
      <dgm:spPr/>
      <dgm:t>
        <a:bodyPr/>
        <a:lstStyle/>
        <a:p>
          <a:endParaRPr lang="ru-RU"/>
        </a:p>
      </dgm:t>
    </dgm:pt>
    <dgm:pt modelId="{E605EE07-2F8D-437D-BFF5-7DD8B30B8942}" type="sibTrans" cxnId="{7A3BF765-B83C-4F09-8049-4004C38EDE6E}">
      <dgm:prSet/>
      <dgm:spPr/>
      <dgm:t>
        <a:bodyPr/>
        <a:lstStyle/>
        <a:p>
          <a:endParaRPr lang="ru-RU"/>
        </a:p>
      </dgm:t>
    </dgm:pt>
    <dgm:pt modelId="{868B6439-4312-4EB0-A98C-E9FE7584ACEE}">
      <dgm:prSet phldrT="[Текст]" custT="1"/>
      <dgm:spPr>
        <a:solidFill>
          <a:schemeClr val="accent4">
            <a:lumMod val="20000"/>
            <a:lumOff val="80000"/>
          </a:schemeClr>
        </a:solidFill>
      </dgm:spPr>
      <dgm:t>
        <a:bodyPr/>
        <a:lstStyle/>
        <a:p>
          <a:r>
            <a:rPr lang="en-US" sz="4400" b="1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Buyurish</a:t>
          </a:r>
          <a:r>
            <a:rPr lang="en-US" sz="44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en-US" sz="4400" b="1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undash</a:t>
          </a:r>
          <a:endParaRPr lang="ru-RU" sz="4400" b="1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B12EAE6-9926-4915-B926-5837A90D88DC}" type="parTrans" cxnId="{B2BD14F9-A612-4998-8AD1-A806BCAC1149}">
      <dgm:prSet/>
      <dgm:spPr/>
      <dgm:t>
        <a:bodyPr/>
        <a:lstStyle/>
        <a:p>
          <a:endParaRPr lang="ru-RU"/>
        </a:p>
      </dgm:t>
    </dgm:pt>
    <dgm:pt modelId="{B5AC28C1-18AB-4CFC-A4D5-716FF52A01F9}" type="sibTrans" cxnId="{B2BD14F9-A612-4998-8AD1-A806BCAC1149}">
      <dgm:prSet/>
      <dgm:spPr/>
      <dgm:t>
        <a:bodyPr/>
        <a:lstStyle/>
        <a:p>
          <a:endParaRPr lang="ru-RU"/>
        </a:p>
      </dgm:t>
    </dgm:pt>
    <dgm:pt modelId="{EF19D622-25BD-4E26-ADEA-6E7D6E97BBEE}">
      <dgm:prSet phldrT="[Текст]" custT="1"/>
      <dgm:spPr>
        <a:solidFill>
          <a:schemeClr val="accent6">
            <a:lumMod val="20000"/>
            <a:lumOff val="80000"/>
          </a:schemeClr>
        </a:solidFill>
      </dgm:spPr>
      <dgm:t>
        <a:bodyPr/>
        <a:lstStyle/>
        <a:p>
          <a:r>
            <a:rPr lang="en-US" sz="4000" b="1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Istak</a:t>
          </a:r>
          <a:r>
            <a:rPr lang="en-US" sz="40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en-US" sz="4000" b="1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xohish</a:t>
          </a:r>
          <a:r>
            <a:rPr lang="en-US" sz="40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4000" b="1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bildirish</a:t>
          </a:r>
          <a:endParaRPr lang="ru-RU" sz="4000" b="1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1332908-8E91-428C-88B3-67452369D398}" type="parTrans" cxnId="{4E3A24DA-3E6F-4957-BCEE-AF9415761F21}">
      <dgm:prSet/>
      <dgm:spPr/>
      <dgm:t>
        <a:bodyPr/>
        <a:lstStyle/>
        <a:p>
          <a:endParaRPr lang="ru-RU"/>
        </a:p>
      </dgm:t>
    </dgm:pt>
    <dgm:pt modelId="{70AEC3F1-8F3D-4B23-AE70-737ED6228C53}" type="sibTrans" cxnId="{4E3A24DA-3E6F-4957-BCEE-AF9415761F21}">
      <dgm:prSet/>
      <dgm:spPr/>
      <dgm:t>
        <a:bodyPr/>
        <a:lstStyle/>
        <a:p>
          <a:endParaRPr lang="ru-RU"/>
        </a:p>
      </dgm:t>
    </dgm:pt>
    <dgm:pt modelId="{ED188C01-2ADA-4FCC-A592-76FDA07D947B}">
      <dgm:prSet phldrT="[Текст]"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en-US" sz="4400" b="1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So‘rash</a:t>
          </a:r>
          <a:r>
            <a:rPr lang="en-US" sz="44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en-US" sz="4400" b="1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aniqlash</a:t>
          </a:r>
          <a:endParaRPr lang="ru-RU" sz="4400" b="1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431FF6B-A3D6-4398-ABB6-427B8F9968C8}" type="parTrans" cxnId="{4007357A-5FF3-47C2-A7D6-DBDA5FDC6597}">
      <dgm:prSet/>
      <dgm:spPr/>
      <dgm:t>
        <a:bodyPr/>
        <a:lstStyle/>
        <a:p>
          <a:endParaRPr lang="ru-RU"/>
        </a:p>
      </dgm:t>
    </dgm:pt>
    <dgm:pt modelId="{F8D27B88-E6DB-4B76-8578-CAC5E5E614E4}" type="sibTrans" cxnId="{4007357A-5FF3-47C2-A7D6-DBDA5FDC6597}">
      <dgm:prSet/>
      <dgm:spPr/>
      <dgm:t>
        <a:bodyPr/>
        <a:lstStyle/>
        <a:p>
          <a:endParaRPr lang="ru-RU"/>
        </a:p>
      </dgm:t>
    </dgm:pt>
    <dgm:pt modelId="{F20D4E1C-C898-4585-83E1-0D0FA24EAD54}" type="pres">
      <dgm:prSet presAssocID="{E727F287-406F-4D64-840F-0F1E6D49E5AA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8A015E6-B1E8-47EF-A9F3-99D5996F640A}" type="pres">
      <dgm:prSet presAssocID="{5602188D-C34A-4CAE-839D-CCE779E527B6}" presName="roof" presStyleLbl="dkBgShp" presStyleIdx="0" presStyleCnt="2" custLinFactNeighborY="6571"/>
      <dgm:spPr/>
      <dgm:t>
        <a:bodyPr/>
        <a:lstStyle/>
        <a:p>
          <a:endParaRPr lang="ru-RU"/>
        </a:p>
      </dgm:t>
    </dgm:pt>
    <dgm:pt modelId="{7BE65949-8FB1-4E1A-88ED-95AFDEC885FC}" type="pres">
      <dgm:prSet presAssocID="{5602188D-C34A-4CAE-839D-CCE779E527B6}" presName="pillars" presStyleCnt="0"/>
      <dgm:spPr/>
    </dgm:pt>
    <dgm:pt modelId="{6E16F068-8780-4F23-B26C-38F56CAFC32D}" type="pres">
      <dgm:prSet presAssocID="{5602188D-C34A-4CAE-839D-CCE779E527B6}" presName="pillar1" presStyleLbl="node1" presStyleIdx="0" presStyleCnt="4" custScaleX="10382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5E34546-7EDE-4B02-BE6A-C3058CAD53E3}" type="pres">
      <dgm:prSet presAssocID="{ED188C01-2ADA-4FCC-A592-76FDA07D947B}" presName="pillarX" presStyleLbl="node1" presStyleIdx="1" presStyleCnt="4" custScaleX="11321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E07E0EE-8CFC-415C-A5C1-5CF1061EA435}" type="pres">
      <dgm:prSet presAssocID="{868B6439-4312-4EB0-A98C-E9FE7584ACEE}" presName="pillarX" presStyleLbl="node1" presStyleIdx="2" presStyleCnt="4" custScaleX="12804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3BC2537-FB46-4A9A-9A92-B50E71D32765}" type="pres">
      <dgm:prSet presAssocID="{EF19D622-25BD-4E26-ADEA-6E7D6E97BBEE}" presName="pillarX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FE8E900-0F5C-4327-A2E4-A058F08C3217}" type="pres">
      <dgm:prSet presAssocID="{5602188D-C34A-4CAE-839D-CCE779E527B6}" presName="base" presStyleLbl="dkBgShp" presStyleIdx="1" presStyleCnt="2"/>
      <dgm:spPr/>
    </dgm:pt>
  </dgm:ptLst>
  <dgm:cxnLst>
    <dgm:cxn modelId="{FECD1AF9-8D47-4824-9390-DB0367197191}" type="presOf" srcId="{D0997E4E-4F91-4B8F-83B7-821BC668577F}" destId="{6E16F068-8780-4F23-B26C-38F56CAFC32D}" srcOrd="0" destOrd="0" presId="urn:microsoft.com/office/officeart/2005/8/layout/hList3"/>
    <dgm:cxn modelId="{56154A0D-FDBC-47F6-B6D0-4CD633F3649D}" type="presOf" srcId="{E727F287-406F-4D64-840F-0F1E6D49E5AA}" destId="{F20D4E1C-C898-4585-83E1-0D0FA24EAD54}" srcOrd="0" destOrd="0" presId="urn:microsoft.com/office/officeart/2005/8/layout/hList3"/>
    <dgm:cxn modelId="{7C13DAA8-DD87-4130-A0C4-505500E5A1A3}" type="presOf" srcId="{ED188C01-2ADA-4FCC-A592-76FDA07D947B}" destId="{95E34546-7EDE-4B02-BE6A-C3058CAD53E3}" srcOrd="0" destOrd="0" presId="urn:microsoft.com/office/officeart/2005/8/layout/hList3"/>
    <dgm:cxn modelId="{4E3A24DA-3E6F-4957-BCEE-AF9415761F21}" srcId="{5602188D-C34A-4CAE-839D-CCE779E527B6}" destId="{EF19D622-25BD-4E26-ADEA-6E7D6E97BBEE}" srcOrd="3" destOrd="0" parTransId="{C1332908-8E91-428C-88B3-67452369D398}" sibTransId="{70AEC3F1-8F3D-4B23-AE70-737ED6228C53}"/>
    <dgm:cxn modelId="{4007357A-5FF3-47C2-A7D6-DBDA5FDC6597}" srcId="{5602188D-C34A-4CAE-839D-CCE779E527B6}" destId="{ED188C01-2ADA-4FCC-A592-76FDA07D947B}" srcOrd="1" destOrd="0" parTransId="{5431FF6B-A3D6-4398-ABB6-427B8F9968C8}" sibTransId="{F8D27B88-E6DB-4B76-8578-CAC5E5E614E4}"/>
    <dgm:cxn modelId="{14658839-CE85-4121-86A4-547D8DD16138}" type="presOf" srcId="{868B6439-4312-4EB0-A98C-E9FE7584ACEE}" destId="{4E07E0EE-8CFC-415C-A5C1-5CF1061EA435}" srcOrd="0" destOrd="0" presId="urn:microsoft.com/office/officeart/2005/8/layout/hList3"/>
    <dgm:cxn modelId="{94EB09BB-81C6-4473-A0C9-32CCC4A7D13F}" type="presOf" srcId="{EF19D622-25BD-4E26-ADEA-6E7D6E97BBEE}" destId="{03BC2537-FB46-4A9A-9A92-B50E71D32765}" srcOrd="0" destOrd="0" presId="urn:microsoft.com/office/officeart/2005/8/layout/hList3"/>
    <dgm:cxn modelId="{351C65F4-B5B0-49CB-918B-B4E6D5A0739F}" srcId="{E727F287-406F-4D64-840F-0F1E6D49E5AA}" destId="{5602188D-C34A-4CAE-839D-CCE779E527B6}" srcOrd="0" destOrd="0" parTransId="{DFFC0129-DEDA-425C-97C5-6CEF3608B186}" sibTransId="{5D2C2AD5-AEE0-4D4A-BA9F-A7D71DED1849}"/>
    <dgm:cxn modelId="{B2BD14F9-A612-4998-8AD1-A806BCAC1149}" srcId="{5602188D-C34A-4CAE-839D-CCE779E527B6}" destId="{868B6439-4312-4EB0-A98C-E9FE7584ACEE}" srcOrd="2" destOrd="0" parTransId="{8B12EAE6-9926-4915-B926-5837A90D88DC}" sibTransId="{B5AC28C1-18AB-4CFC-A4D5-716FF52A01F9}"/>
    <dgm:cxn modelId="{8E7E117A-9A16-4ED3-8FAE-7E1C4FF91101}" type="presOf" srcId="{5602188D-C34A-4CAE-839D-CCE779E527B6}" destId="{18A015E6-B1E8-47EF-A9F3-99D5996F640A}" srcOrd="0" destOrd="0" presId="urn:microsoft.com/office/officeart/2005/8/layout/hList3"/>
    <dgm:cxn modelId="{7A3BF765-B83C-4F09-8049-4004C38EDE6E}" srcId="{5602188D-C34A-4CAE-839D-CCE779E527B6}" destId="{D0997E4E-4F91-4B8F-83B7-821BC668577F}" srcOrd="0" destOrd="0" parTransId="{2FEDD3B8-E4E2-4B20-B9F8-A3632F8F096B}" sibTransId="{E605EE07-2F8D-437D-BFF5-7DD8B30B8942}"/>
    <dgm:cxn modelId="{CF5BAFBC-0D4D-4448-94E8-CEF494EC4CCF}" type="presParOf" srcId="{F20D4E1C-C898-4585-83E1-0D0FA24EAD54}" destId="{18A015E6-B1E8-47EF-A9F3-99D5996F640A}" srcOrd="0" destOrd="0" presId="urn:microsoft.com/office/officeart/2005/8/layout/hList3"/>
    <dgm:cxn modelId="{CA2EB8BA-FFDB-4FDA-AD3A-7FE27B280405}" type="presParOf" srcId="{F20D4E1C-C898-4585-83E1-0D0FA24EAD54}" destId="{7BE65949-8FB1-4E1A-88ED-95AFDEC885FC}" srcOrd="1" destOrd="0" presId="urn:microsoft.com/office/officeart/2005/8/layout/hList3"/>
    <dgm:cxn modelId="{1FBFBA21-31A9-43DD-9019-D7839A2A3F1D}" type="presParOf" srcId="{7BE65949-8FB1-4E1A-88ED-95AFDEC885FC}" destId="{6E16F068-8780-4F23-B26C-38F56CAFC32D}" srcOrd="0" destOrd="0" presId="urn:microsoft.com/office/officeart/2005/8/layout/hList3"/>
    <dgm:cxn modelId="{5885D6ED-E567-441F-9E7D-525B9B96BBF2}" type="presParOf" srcId="{7BE65949-8FB1-4E1A-88ED-95AFDEC885FC}" destId="{95E34546-7EDE-4B02-BE6A-C3058CAD53E3}" srcOrd="1" destOrd="0" presId="urn:microsoft.com/office/officeart/2005/8/layout/hList3"/>
    <dgm:cxn modelId="{2FC3275A-4821-4B59-82AA-B71B2C0B244E}" type="presParOf" srcId="{7BE65949-8FB1-4E1A-88ED-95AFDEC885FC}" destId="{4E07E0EE-8CFC-415C-A5C1-5CF1061EA435}" srcOrd="2" destOrd="0" presId="urn:microsoft.com/office/officeart/2005/8/layout/hList3"/>
    <dgm:cxn modelId="{FB54A74B-663B-4EA6-9482-991BDEE30AB6}" type="presParOf" srcId="{7BE65949-8FB1-4E1A-88ED-95AFDEC885FC}" destId="{03BC2537-FB46-4A9A-9A92-B50E71D32765}" srcOrd="3" destOrd="0" presId="urn:microsoft.com/office/officeart/2005/8/layout/hList3"/>
    <dgm:cxn modelId="{B37F7344-5EBA-467B-845B-9EE782FF8B2F}" type="presParOf" srcId="{F20D4E1C-C898-4585-83E1-0D0FA24EAD54}" destId="{DFE8E900-0F5C-4327-A2E4-A058F08C3217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8A015E6-B1E8-47EF-A9F3-99D5996F640A}">
      <dsp:nvSpPr>
        <dsp:cNvPr id="0" name=""/>
        <dsp:cNvSpPr/>
      </dsp:nvSpPr>
      <dsp:spPr>
        <a:xfrm>
          <a:off x="0" y="111111"/>
          <a:ext cx="10331116" cy="1690938"/>
        </a:xfrm>
        <a:prstGeom prst="rect">
          <a:avLst/>
        </a:prstGeom>
        <a:solidFill>
          <a:schemeClr val="accent2">
            <a:lumMod val="20000"/>
            <a:lumOff val="8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0" tIns="171450" rIns="171450" bIns="171450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500" b="1" kern="1200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Nutqimizda</a:t>
          </a:r>
          <a:r>
            <a:rPr lang="en-US" sz="4500" b="1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4500" b="1" kern="1200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gaplar</a:t>
          </a:r>
          <a:r>
            <a:rPr lang="en-US" sz="4500" b="1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4500" b="1" kern="1200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quyidagi</a:t>
          </a:r>
          <a:r>
            <a:rPr lang="en-US" sz="4500" b="1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4500" b="1" kern="1200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maqsadlardan</a:t>
          </a:r>
          <a:r>
            <a:rPr lang="en-US" sz="4500" b="1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4500" b="1" kern="1200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biri</a:t>
          </a:r>
          <a:r>
            <a:rPr lang="en-US" sz="4500" b="1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4500" b="1" kern="1200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uchun</a:t>
          </a:r>
          <a:r>
            <a:rPr lang="en-US" sz="4500" b="1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4500" b="1" kern="1200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ishlatiladi</a:t>
          </a:r>
          <a:r>
            <a:rPr lang="en-US" sz="4500" b="1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:</a:t>
          </a:r>
          <a:endParaRPr lang="ru-RU" sz="4500" b="1" kern="1200" dirty="0">
            <a:solidFill>
              <a:schemeClr val="tx1"/>
            </a:solidFill>
          </a:endParaRPr>
        </a:p>
      </dsp:txBody>
      <dsp:txXfrm>
        <a:off x="0" y="111111"/>
        <a:ext cx="10331116" cy="1690938"/>
      </dsp:txXfrm>
    </dsp:sp>
    <dsp:sp modelId="{6E16F068-8780-4F23-B26C-38F56CAFC32D}">
      <dsp:nvSpPr>
        <dsp:cNvPr id="0" name=""/>
        <dsp:cNvSpPr/>
      </dsp:nvSpPr>
      <dsp:spPr>
        <a:xfrm>
          <a:off x="1489" y="1690938"/>
          <a:ext cx="2409246" cy="3550971"/>
        </a:xfrm>
        <a:prstGeom prst="rect">
          <a:avLst/>
        </a:prstGeom>
        <a:solidFill>
          <a:srgbClr val="E4D8E3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400" b="1" kern="1200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Xabar</a:t>
          </a:r>
          <a:r>
            <a:rPr lang="en-US" sz="4400" b="1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4400" b="1" kern="1200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berish</a:t>
          </a:r>
          <a:endParaRPr lang="ru-RU" sz="4400" b="1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489" y="1690938"/>
        <a:ext cx="2409246" cy="3550971"/>
      </dsp:txXfrm>
    </dsp:sp>
    <dsp:sp modelId="{95E34546-7EDE-4B02-BE6A-C3058CAD53E3}">
      <dsp:nvSpPr>
        <dsp:cNvPr id="0" name=""/>
        <dsp:cNvSpPr/>
      </dsp:nvSpPr>
      <dsp:spPr>
        <a:xfrm>
          <a:off x="2410736" y="1690938"/>
          <a:ext cx="2627184" cy="3550971"/>
        </a:xfrm>
        <a:prstGeom prst="rect">
          <a:avLst/>
        </a:prstGeom>
        <a:solidFill>
          <a:schemeClr val="accent1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400" b="1" kern="1200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So‘rash</a:t>
          </a:r>
          <a:r>
            <a:rPr lang="en-US" sz="4400" b="1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en-US" sz="4400" b="1" kern="1200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aniqlash</a:t>
          </a:r>
          <a:endParaRPr lang="ru-RU" sz="4400" b="1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410736" y="1690938"/>
        <a:ext cx="2627184" cy="3550971"/>
      </dsp:txXfrm>
    </dsp:sp>
    <dsp:sp modelId="{4E07E0EE-8CFC-415C-A5C1-5CF1061EA435}">
      <dsp:nvSpPr>
        <dsp:cNvPr id="0" name=""/>
        <dsp:cNvSpPr/>
      </dsp:nvSpPr>
      <dsp:spPr>
        <a:xfrm>
          <a:off x="5037920" y="1690938"/>
          <a:ext cx="2971240" cy="3550971"/>
        </a:xfrm>
        <a:prstGeom prst="rect">
          <a:avLst/>
        </a:prstGeom>
        <a:solidFill>
          <a:schemeClr val="accent4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400" b="1" kern="1200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Buyurish</a:t>
          </a:r>
          <a:r>
            <a:rPr lang="en-US" sz="4400" b="1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en-US" sz="4400" b="1" kern="1200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undash</a:t>
          </a:r>
          <a:endParaRPr lang="ru-RU" sz="4400" b="1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037920" y="1690938"/>
        <a:ext cx="2971240" cy="3550971"/>
      </dsp:txXfrm>
    </dsp:sp>
    <dsp:sp modelId="{03BC2537-FB46-4A9A-9A92-B50E71D32765}">
      <dsp:nvSpPr>
        <dsp:cNvPr id="0" name=""/>
        <dsp:cNvSpPr/>
      </dsp:nvSpPr>
      <dsp:spPr>
        <a:xfrm>
          <a:off x="8009160" y="1690938"/>
          <a:ext cx="2320465" cy="3550971"/>
        </a:xfrm>
        <a:prstGeom prst="rect">
          <a:avLst/>
        </a:prstGeom>
        <a:solidFill>
          <a:schemeClr val="accent6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b="1" kern="1200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Istak</a:t>
          </a:r>
          <a:r>
            <a:rPr lang="en-US" sz="4000" b="1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en-US" sz="4000" b="1" kern="1200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xohish</a:t>
          </a:r>
          <a:r>
            <a:rPr lang="en-US" sz="4000" b="1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4000" b="1" kern="1200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bildirish</a:t>
          </a:r>
          <a:endParaRPr lang="ru-RU" sz="4000" b="1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8009160" y="1690938"/>
        <a:ext cx="2320465" cy="3550971"/>
      </dsp:txXfrm>
    </dsp:sp>
    <dsp:sp modelId="{DFE8E900-0F5C-4327-A2E4-A058F08C3217}">
      <dsp:nvSpPr>
        <dsp:cNvPr id="0" name=""/>
        <dsp:cNvSpPr/>
      </dsp:nvSpPr>
      <dsp:spPr>
        <a:xfrm>
          <a:off x="0" y="5241910"/>
          <a:ext cx="10331116" cy="394552"/>
        </a:xfrm>
        <a:prstGeom prst="rect">
          <a:avLst/>
        </a:prstGeom>
        <a:solidFill>
          <a:schemeClr val="accent2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322FF8-69C5-45F0-8B6C-017486C22F53}" type="datetimeFigureOut">
              <a:rPr lang="ru-RU" smtClean="0"/>
              <a:t>03.11.2020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158103-198E-4B58-AE09-583F3F8C44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94931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9D4C1E-46C9-452C-9820-5F259BFDCBE1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084854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9D4C1E-46C9-452C-9820-5F259BFDCBE1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150292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9D4C1E-46C9-452C-9820-5F259BFDCBE1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42111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9D4C1E-46C9-452C-9820-5F259BFDCBE1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00896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9D4C1E-46C9-452C-9820-5F259BFDCBE1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70086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19489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0BAD757-11CA-46C7-9E87-431DC55176E6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1948919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592543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9D4C1E-46C9-452C-9820-5F259BFDCBE1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133735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9D4C1E-46C9-452C-9820-5F259BFDCBE1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307735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9D4C1E-46C9-452C-9820-5F259BFDCBE1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313039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9D4C1E-46C9-452C-9820-5F259BFDCBE1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678442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9D4C1E-46C9-452C-9820-5F259BFDCBE1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0843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02D63-D49A-483D-A344-763B56415AF6}" type="datetimeFigureOut">
              <a:rPr lang="ru-RU" smtClean="0"/>
              <a:t>03.11.2020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45235-0E5C-4E79-B1FC-90DB7F42AD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33905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02D63-D49A-483D-A344-763B56415AF6}" type="datetimeFigureOut">
              <a:rPr lang="ru-RU" smtClean="0"/>
              <a:t>03.11.2020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45235-0E5C-4E79-B1FC-90DB7F42AD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56172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02D63-D49A-483D-A344-763B56415AF6}" type="datetimeFigureOut">
              <a:rPr lang="ru-RU" smtClean="0"/>
              <a:t>03.11.2020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45235-0E5C-4E79-B1FC-90DB7F42AD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59652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1" y="2125980"/>
            <a:ext cx="10363201" cy="3154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1" y="3840480"/>
            <a:ext cx="8534400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11/3/2020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677004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955" y="216474"/>
            <a:ext cx="10920095" cy="410738"/>
          </a:xfrm>
        </p:spPr>
        <p:txBody>
          <a:bodyPr lIns="0" tIns="0" rIns="0" bIns="0"/>
          <a:lstStyle>
            <a:lvl1pPr>
              <a:defRPr sz="2669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78124" y="2289990"/>
            <a:ext cx="10435756" cy="240416"/>
          </a:xfrm>
        </p:spPr>
        <p:txBody>
          <a:bodyPr lIns="0" tIns="0" rIns="0" bIns="0"/>
          <a:lstStyle>
            <a:lvl1pPr>
              <a:defRPr sz="1562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11/3/2020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144198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955" y="216474"/>
            <a:ext cx="10920095" cy="410738"/>
          </a:xfrm>
        </p:spPr>
        <p:txBody>
          <a:bodyPr lIns="0" tIns="0" rIns="0" bIns="0"/>
          <a:lstStyle>
            <a:lvl1pPr>
              <a:defRPr sz="2669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2" y="1577340"/>
            <a:ext cx="5303520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1" y="1577340"/>
            <a:ext cx="5303520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11/3/2020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03387109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955" y="216474"/>
            <a:ext cx="10920095" cy="410738"/>
          </a:xfrm>
        </p:spPr>
        <p:txBody>
          <a:bodyPr lIns="0" tIns="0" rIns="0" bIns="0"/>
          <a:lstStyle>
            <a:lvl1pPr>
              <a:defRPr sz="2669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11/3/2020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85835995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11/3/2020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931398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02D63-D49A-483D-A344-763B56415AF6}" type="datetimeFigureOut">
              <a:rPr lang="ru-RU" smtClean="0"/>
              <a:t>03.11.2020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45235-0E5C-4E79-B1FC-90DB7F42AD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71162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02D63-D49A-483D-A344-763B56415AF6}" type="datetimeFigureOut">
              <a:rPr lang="ru-RU" smtClean="0"/>
              <a:t>03.11.2020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45235-0E5C-4E79-B1FC-90DB7F42AD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487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02D63-D49A-483D-A344-763B56415AF6}" type="datetimeFigureOut">
              <a:rPr lang="ru-RU" smtClean="0"/>
              <a:t>03.11.2020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45235-0E5C-4E79-B1FC-90DB7F42AD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82157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02D63-D49A-483D-A344-763B56415AF6}" type="datetimeFigureOut">
              <a:rPr lang="ru-RU" smtClean="0"/>
              <a:t>03.11.2020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45235-0E5C-4E79-B1FC-90DB7F42AD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90485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02D63-D49A-483D-A344-763B56415AF6}" type="datetimeFigureOut">
              <a:rPr lang="ru-RU" smtClean="0"/>
              <a:t>03.11.2020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45235-0E5C-4E79-B1FC-90DB7F42AD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29897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02D63-D49A-483D-A344-763B56415AF6}" type="datetimeFigureOut">
              <a:rPr lang="ru-RU" smtClean="0"/>
              <a:t>03.11.2020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45235-0E5C-4E79-B1FC-90DB7F42AD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28263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02D63-D49A-483D-A344-763B56415AF6}" type="datetimeFigureOut">
              <a:rPr lang="ru-RU" smtClean="0"/>
              <a:t>03.11.2020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45235-0E5C-4E79-B1FC-90DB7F42AD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87618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02D63-D49A-483D-A344-763B56415AF6}" type="datetimeFigureOut">
              <a:rPr lang="ru-RU" smtClean="0"/>
              <a:t>03.11.2020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45235-0E5C-4E79-B1FC-90DB7F42AD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28284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802D63-D49A-483D-A344-763B56415AF6}" type="datetimeFigureOut">
              <a:rPr lang="ru-RU" smtClean="0"/>
              <a:t>03.11.2020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945235-0E5C-4E79-B1FC-90DB7F42AD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52869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41338" y="1133193"/>
            <a:ext cx="11948965" cy="5599134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28" y="24434"/>
                </a:lnTo>
                <a:lnTo>
                  <a:pt x="5626328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 sz="3715"/>
          </a:p>
        </p:txBody>
      </p:sp>
      <p:sp>
        <p:nvSpPr>
          <p:cNvPr id="17" name="bg object 17"/>
          <p:cNvSpPr/>
          <p:nvPr/>
        </p:nvSpPr>
        <p:spPr>
          <a:xfrm>
            <a:off x="141354" y="150404"/>
            <a:ext cx="11948965" cy="907240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3715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955" y="216474"/>
            <a:ext cx="10920095" cy="3154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78124" y="2289989"/>
            <a:ext cx="10435756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599" y="6377940"/>
            <a:ext cx="2804161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11/3/2020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1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550777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iming>
    <p:tnLst>
      <p:par>
        <p:cTn id="1" dur="indefinite" restart="never" nodeType="tmRoot"/>
      </p:par>
    </p:tnLst>
  </p:timing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595191">
        <a:defRPr>
          <a:latin typeface="+mn-lt"/>
          <a:ea typeface="+mn-ea"/>
          <a:cs typeface="+mn-cs"/>
        </a:defRPr>
      </a:lvl2pPr>
      <a:lvl3pPr marL="1190381">
        <a:defRPr>
          <a:latin typeface="+mn-lt"/>
          <a:ea typeface="+mn-ea"/>
          <a:cs typeface="+mn-cs"/>
        </a:defRPr>
      </a:lvl3pPr>
      <a:lvl4pPr marL="1785572">
        <a:defRPr>
          <a:latin typeface="+mn-lt"/>
          <a:ea typeface="+mn-ea"/>
          <a:cs typeface="+mn-cs"/>
        </a:defRPr>
      </a:lvl4pPr>
      <a:lvl5pPr marL="2380763">
        <a:defRPr>
          <a:latin typeface="+mn-lt"/>
          <a:ea typeface="+mn-ea"/>
          <a:cs typeface="+mn-cs"/>
        </a:defRPr>
      </a:lvl5pPr>
      <a:lvl6pPr marL="2975954">
        <a:defRPr>
          <a:latin typeface="+mn-lt"/>
          <a:ea typeface="+mn-ea"/>
          <a:cs typeface="+mn-cs"/>
        </a:defRPr>
      </a:lvl6pPr>
      <a:lvl7pPr marL="3571144">
        <a:defRPr>
          <a:latin typeface="+mn-lt"/>
          <a:ea typeface="+mn-ea"/>
          <a:cs typeface="+mn-cs"/>
        </a:defRPr>
      </a:lvl7pPr>
      <a:lvl8pPr marL="4166335">
        <a:defRPr>
          <a:latin typeface="+mn-lt"/>
          <a:ea typeface="+mn-ea"/>
          <a:cs typeface="+mn-cs"/>
        </a:defRPr>
      </a:lvl8pPr>
      <a:lvl9pPr marL="4761526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595191">
        <a:defRPr>
          <a:latin typeface="+mn-lt"/>
          <a:ea typeface="+mn-ea"/>
          <a:cs typeface="+mn-cs"/>
        </a:defRPr>
      </a:lvl2pPr>
      <a:lvl3pPr marL="1190381">
        <a:defRPr>
          <a:latin typeface="+mn-lt"/>
          <a:ea typeface="+mn-ea"/>
          <a:cs typeface="+mn-cs"/>
        </a:defRPr>
      </a:lvl3pPr>
      <a:lvl4pPr marL="1785572">
        <a:defRPr>
          <a:latin typeface="+mn-lt"/>
          <a:ea typeface="+mn-ea"/>
          <a:cs typeface="+mn-cs"/>
        </a:defRPr>
      </a:lvl4pPr>
      <a:lvl5pPr marL="2380763">
        <a:defRPr>
          <a:latin typeface="+mn-lt"/>
          <a:ea typeface="+mn-ea"/>
          <a:cs typeface="+mn-cs"/>
        </a:defRPr>
      </a:lvl5pPr>
      <a:lvl6pPr marL="2975954">
        <a:defRPr>
          <a:latin typeface="+mn-lt"/>
          <a:ea typeface="+mn-ea"/>
          <a:cs typeface="+mn-cs"/>
        </a:defRPr>
      </a:lvl6pPr>
      <a:lvl7pPr marL="3571144">
        <a:defRPr>
          <a:latin typeface="+mn-lt"/>
          <a:ea typeface="+mn-ea"/>
          <a:cs typeface="+mn-cs"/>
        </a:defRPr>
      </a:lvl7pPr>
      <a:lvl8pPr marL="4166335">
        <a:defRPr>
          <a:latin typeface="+mn-lt"/>
          <a:ea typeface="+mn-ea"/>
          <a:cs typeface="+mn-cs"/>
        </a:defRPr>
      </a:lvl8pPr>
      <a:lvl9pPr marL="4761526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-2658"/>
            <a:ext cx="12192000" cy="1498029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pPr defTabSz="1903899"/>
            <a:endParaRPr sz="2344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192749" y="319104"/>
            <a:ext cx="5008589" cy="921231"/>
          </a:xfrm>
          <a:prstGeom prst="rect">
            <a:avLst/>
          </a:prstGeom>
        </p:spPr>
        <p:txBody>
          <a:bodyPr vert="horz" wrap="square" lIns="0" tIns="19013" rIns="0" bIns="0" rtlCol="0" anchor="ctr">
            <a:spAutoFit/>
          </a:bodyPr>
          <a:lstStyle/>
          <a:p>
            <a:pPr marL="16534" algn="ctr">
              <a:spcBef>
                <a:spcPts val="148"/>
              </a:spcBef>
            </a:pPr>
            <a:r>
              <a:rPr lang="en-US" sz="5861" dirty="0">
                <a:effectLst>
                  <a:outerShdw blurRad="25400" dist="12700" dir="2700000" sx="101000" sy="101000" algn="tl" rotWithShape="0">
                    <a:schemeClr val="bg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ONA TILI</a:t>
            </a:r>
          </a:p>
        </p:txBody>
      </p:sp>
      <p:grpSp>
        <p:nvGrpSpPr>
          <p:cNvPr id="7" name="object 7"/>
          <p:cNvGrpSpPr/>
          <p:nvPr/>
        </p:nvGrpSpPr>
        <p:grpSpPr>
          <a:xfrm>
            <a:off x="9789791" y="184491"/>
            <a:ext cx="1703755" cy="1181237"/>
            <a:chOff x="4698979" y="198156"/>
            <a:chExt cx="605755" cy="608636"/>
          </a:xfrm>
        </p:grpSpPr>
        <p:sp>
          <p:nvSpPr>
            <p:cNvPr id="9" name="object 9"/>
            <p:cNvSpPr/>
            <p:nvPr/>
          </p:nvSpPr>
          <p:spPr>
            <a:xfrm>
              <a:off x="4700849" y="202907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603605" y="0"/>
                  </a:moveTo>
                  <a:lnTo>
                    <a:pt x="0" y="0"/>
                  </a:lnTo>
                  <a:lnTo>
                    <a:pt x="0" y="603618"/>
                  </a:lnTo>
                  <a:lnTo>
                    <a:pt x="603605" y="603618"/>
                  </a:lnTo>
                  <a:lnTo>
                    <a:pt x="603605" y="0"/>
                  </a:lnTo>
                  <a:close/>
                </a:path>
              </a:pathLst>
            </a:custGeom>
            <a:solidFill>
              <a:srgbClr val="00A859"/>
            </a:solidFill>
            <a:ln w="57150">
              <a:solidFill>
                <a:schemeClr val="bg1"/>
              </a:solidFill>
            </a:ln>
          </p:spPr>
          <p:txBody>
            <a:bodyPr wrap="square" lIns="0" tIns="0" rIns="0" bIns="0" rtlCol="0"/>
            <a:lstStyle/>
            <a:p>
              <a:pPr defTabSz="1903899"/>
              <a:endParaRPr sz="2344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0" name="object 10"/>
            <p:cNvSpPr/>
            <p:nvPr/>
          </p:nvSpPr>
          <p:spPr>
            <a:xfrm>
              <a:off x="4698979" y="198156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0" y="0"/>
                  </a:moveTo>
                  <a:lnTo>
                    <a:pt x="603605" y="0"/>
                  </a:lnTo>
                  <a:lnTo>
                    <a:pt x="603605" y="603618"/>
                  </a:lnTo>
                  <a:lnTo>
                    <a:pt x="0" y="603618"/>
                  </a:lnTo>
                  <a:lnTo>
                    <a:pt x="0" y="0"/>
                  </a:lnTo>
                  <a:close/>
                </a:path>
              </a:pathLst>
            </a:custGeom>
            <a:ln w="30481">
              <a:solidFill>
                <a:srgbClr val="FEFEFE"/>
              </a:solidFill>
            </a:ln>
          </p:spPr>
          <p:txBody>
            <a:bodyPr wrap="square" lIns="0" tIns="0" rIns="0" bIns="0" rtlCol="0"/>
            <a:lstStyle/>
            <a:p>
              <a:pPr defTabSz="1903899"/>
              <a:endParaRPr sz="2344">
                <a:solidFill>
                  <a:prstClr val="black"/>
                </a:solidFill>
                <a:latin typeface="Calibri"/>
              </a:endParaRPr>
            </a:p>
          </p:txBody>
        </p:sp>
      </p:grpSp>
      <p:sp>
        <p:nvSpPr>
          <p:cNvPr id="12" name="object 12"/>
          <p:cNvSpPr txBox="1"/>
          <p:nvPr/>
        </p:nvSpPr>
        <p:spPr>
          <a:xfrm>
            <a:off x="9720863" y="445092"/>
            <a:ext cx="1836347" cy="907344"/>
          </a:xfrm>
          <a:prstGeom prst="rect">
            <a:avLst/>
          </a:prstGeom>
        </p:spPr>
        <p:txBody>
          <a:bodyPr vert="horz" wrap="square" lIns="0" tIns="20668" rIns="0" bIns="0" rtlCol="0">
            <a:spAutoFit/>
          </a:bodyPr>
          <a:lstStyle/>
          <a:p>
            <a:pPr defTabSz="1903899">
              <a:spcBef>
                <a:spcPts val="163"/>
              </a:spcBef>
            </a:pPr>
            <a:r>
              <a:rPr lang="en-US" sz="3645" b="1" spc="13" dirty="0">
                <a:solidFill>
                  <a:srgbClr val="FEFEF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645" b="1" spc="13" dirty="0" smtClean="0">
                <a:solidFill>
                  <a:srgbClr val="FEFEF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8-</a:t>
            </a:r>
            <a:r>
              <a:rPr lang="ru-RU" sz="3645" b="1" spc="13" dirty="0" smtClean="0">
                <a:solidFill>
                  <a:srgbClr val="FEFEF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45" b="1" spc="13" dirty="0" err="1">
                <a:solidFill>
                  <a:srgbClr val="FEFEF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sinf</a:t>
            </a:r>
            <a:endParaRPr lang="ru-RU" sz="3645" b="1" spc="13" dirty="0">
              <a:solidFill>
                <a:srgbClr val="FEFEF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1903899">
              <a:spcBef>
                <a:spcPts val="163"/>
              </a:spcBef>
            </a:pPr>
            <a:r>
              <a:rPr lang="en-US" sz="1953" b="1" spc="13" dirty="0">
                <a:solidFill>
                  <a:srgbClr val="FEFEF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sz="3645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0535608" y="1104088"/>
            <a:ext cx="1082335" cy="496694"/>
          </a:xfrm>
          <a:prstGeom prst="rect">
            <a:avLst/>
          </a:prstGeom>
        </p:spPr>
        <p:txBody>
          <a:bodyPr vert="horz" wrap="square" lIns="0" tIns="15708" rIns="0" bIns="0" rtlCol="0">
            <a:spAutoFit/>
          </a:bodyPr>
          <a:lstStyle/>
          <a:p>
            <a:pPr algn="ctr" defTabSz="1903899">
              <a:spcBef>
                <a:spcPts val="124"/>
              </a:spcBef>
            </a:pPr>
            <a:endParaRPr sz="3124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548632" y="2341749"/>
            <a:ext cx="184731" cy="6686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1903899"/>
            <a:endParaRPr lang="ru-RU" sz="3745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4" name="object 5">
            <a:extLst>
              <a:ext uri="{FF2B5EF4-FFF2-40B4-BE49-F238E27FC236}">
                <a16:creationId xmlns:a16="http://schemas.microsoft.com/office/drawing/2014/main" id="{A8BAE388-D6D2-40E9-8208-E39C1E0E7029}"/>
              </a:ext>
            </a:extLst>
          </p:cNvPr>
          <p:cNvSpPr/>
          <p:nvPr/>
        </p:nvSpPr>
        <p:spPr>
          <a:xfrm>
            <a:off x="498064" y="1866122"/>
            <a:ext cx="673642" cy="2048279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0070C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0" tIns="0" rIns="0" bIns="0" rtlCol="0"/>
          <a:lstStyle/>
          <a:p>
            <a:pPr defTabSz="638020">
              <a:defRPr/>
            </a:pPr>
            <a:endParaRPr sz="1254" kern="0">
              <a:solidFill>
                <a:srgbClr val="57565A"/>
              </a:solidFill>
              <a:latin typeface="Open Sans Ligh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480575" y="2249366"/>
            <a:ext cx="10711425" cy="8139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903899"/>
            <a:r>
              <a:rPr lang="en-US" sz="4689" b="1" dirty="0">
                <a:solidFill>
                  <a:srgbClr val="1F497D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MAVZU</a:t>
            </a:r>
            <a:r>
              <a:rPr lang="en-US" sz="4689" b="1" dirty="0" smtClean="0">
                <a:solidFill>
                  <a:srgbClr val="1F497D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ru-RU" sz="4689" b="1" dirty="0" smtClean="0">
                <a:solidFill>
                  <a:srgbClr val="1F497D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689" b="1" dirty="0" smtClean="0">
                <a:solidFill>
                  <a:srgbClr val="1F497D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GAPNING IFODA MAQSADI</a:t>
            </a:r>
            <a:endParaRPr lang="ru-RU" sz="4689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89519" y="3449053"/>
            <a:ext cx="3003659" cy="303339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  <p:sp>
        <p:nvSpPr>
          <p:cNvPr id="15" name="object 5">
            <a:extLst>
              <a:ext uri="{FF2B5EF4-FFF2-40B4-BE49-F238E27FC236}">
                <a16:creationId xmlns:a16="http://schemas.microsoft.com/office/drawing/2014/main" id="{A8BAE388-D6D2-40E9-8208-E39C1E0E7029}"/>
              </a:ext>
            </a:extLst>
          </p:cNvPr>
          <p:cNvSpPr/>
          <p:nvPr/>
        </p:nvSpPr>
        <p:spPr>
          <a:xfrm>
            <a:off x="498063" y="4285153"/>
            <a:ext cx="673642" cy="2048282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0" tIns="0" rIns="0" bIns="0" rtlCol="0"/>
          <a:lstStyle/>
          <a:p>
            <a:pPr defTabSz="638020">
              <a:defRPr/>
            </a:pPr>
            <a:endParaRPr sz="1254" kern="0">
              <a:solidFill>
                <a:srgbClr val="57565A"/>
              </a:solidFill>
              <a:latin typeface="Open Sans Light"/>
            </a:endParaRPr>
          </a:p>
        </p:txBody>
      </p:sp>
      <p:pic>
        <p:nvPicPr>
          <p:cNvPr id="2050" name="Picture 2" descr="рисованный мультфильм куча книг и карандашный элемент, мультфильм, куча  книг, карандаш PNG и вектор пнг для бесплатной загрузки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3643" y="3492190"/>
            <a:ext cx="3041829" cy="299025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val="1155730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" y="0"/>
            <a:ext cx="12191999" cy="948014"/>
          </a:xfrm>
          <a:solidFill>
            <a:srgbClr val="0070C0"/>
          </a:solidFill>
        </p:spPr>
        <p:txBody>
          <a:bodyPr>
            <a:noAutofit/>
          </a:bodyPr>
          <a:lstStyle/>
          <a:p>
            <a:pPr algn="ctr"/>
            <a:r>
              <a:rPr lang="en-US" sz="60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Esda</a:t>
            </a:r>
            <a:r>
              <a:rPr lang="en-US" sz="6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0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saqlang</a:t>
            </a:r>
            <a:r>
              <a:rPr lang="en-US" sz="6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  <a:endParaRPr lang="ru-RU" sz="5728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35115" y="1476102"/>
            <a:ext cx="3240506" cy="3946663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8167515" y="3466927"/>
            <a:ext cx="3020890" cy="2147809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Istak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gap</a:t>
            </a:r>
            <a:endParaRPr lang="ru-RU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328864" y="3625514"/>
            <a:ext cx="3336757" cy="2197769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So‘roq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gap</a:t>
            </a:r>
            <a:endParaRPr lang="ru-RU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Блок-схема: подготовка 6"/>
          <p:cNvSpPr/>
          <p:nvPr/>
        </p:nvSpPr>
        <p:spPr>
          <a:xfrm>
            <a:off x="7764379" y="1156561"/>
            <a:ext cx="3685674" cy="1731783"/>
          </a:xfrm>
          <a:prstGeom prst="flowChartPreparation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Buyruq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gap</a:t>
            </a:r>
            <a:endParaRPr lang="ru-RU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Блок-схема: решение 7"/>
          <p:cNvSpPr/>
          <p:nvPr/>
        </p:nvSpPr>
        <p:spPr>
          <a:xfrm>
            <a:off x="48126" y="1124094"/>
            <a:ext cx="3898232" cy="2325340"/>
          </a:xfrm>
          <a:prstGeom prst="flowChartDecision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Darak</a:t>
            </a:r>
            <a:r>
              <a:rPr lang="en-US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gap</a:t>
            </a:r>
            <a:endParaRPr lang="ru-RU" sz="4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81945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prism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" y="0"/>
            <a:ext cx="12191999" cy="948014"/>
          </a:xfrm>
          <a:solidFill>
            <a:srgbClr val="0070C0"/>
          </a:solidFill>
        </p:spPr>
        <p:txBody>
          <a:bodyPr>
            <a:noAutofit/>
          </a:bodyPr>
          <a:lstStyle/>
          <a:p>
            <a:pPr algn="ctr"/>
            <a:r>
              <a:rPr lang="en-US" sz="5728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TAHLIL</a:t>
            </a:r>
            <a:endParaRPr lang="ru-RU" sz="5728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99518" y="1277732"/>
            <a:ext cx="6970499" cy="872019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Charos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raqsga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tushmoqda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8202671" y="2692739"/>
            <a:ext cx="3336757" cy="1083355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buyruq</a:t>
            </a:r>
            <a:endParaRPr lang="ru-RU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Блок-схема: подготовка 6"/>
          <p:cNvSpPr/>
          <p:nvPr/>
        </p:nvSpPr>
        <p:spPr>
          <a:xfrm>
            <a:off x="210629" y="2692739"/>
            <a:ext cx="7692395" cy="1096097"/>
          </a:xfrm>
          <a:prstGeom prst="flowChartPreparation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Siz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she’rni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o‘qing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Блок-схема: решение 7"/>
          <p:cNvSpPr/>
          <p:nvPr/>
        </p:nvSpPr>
        <p:spPr>
          <a:xfrm>
            <a:off x="7769533" y="948014"/>
            <a:ext cx="3898232" cy="1499363"/>
          </a:xfrm>
          <a:prstGeom prst="flowChartDecision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darak</a:t>
            </a:r>
            <a:endParaRPr lang="ru-RU" sz="4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Блок-схема: альтернативный процесс 8"/>
          <p:cNvSpPr/>
          <p:nvPr/>
        </p:nvSpPr>
        <p:spPr>
          <a:xfrm>
            <a:off x="399518" y="4505902"/>
            <a:ext cx="7241679" cy="962526"/>
          </a:xfrm>
          <a:prstGeom prst="flowChartAlternateProcess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Sen </a:t>
            </a:r>
            <a:r>
              <a:rPr lang="en-US" sz="4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maktabga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borasanmi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ru-RU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Равнобедренный треугольник 9"/>
          <p:cNvSpPr/>
          <p:nvPr/>
        </p:nvSpPr>
        <p:spPr>
          <a:xfrm>
            <a:off x="8202671" y="4021456"/>
            <a:ext cx="3695418" cy="1609323"/>
          </a:xfrm>
          <a:prstGeom prst="triangle">
            <a:avLst>
              <a:gd name="adj" fmla="val 50408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so‘roq</a:t>
            </a:r>
            <a:endParaRPr lang="ru-RU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57059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prism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071412"/>
          </a:xfrm>
          <a:solidFill>
            <a:srgbClr val="0070C0"/>
          </a:solidFill>
        </p:spPr>
        <p:txBody>
          <a:bodyPr>
            <a:noAutofit/>
          </a:bodyPr>
          <a:lstStyle/>
          <a:p>
            <a:pPr algn="ctr"/>
            <a:r>
              <a:rPr lang="en-US" sz="54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Mustaqil</a:t>
            </a:r>
            <a:r>
              <a:rPr lang="en-US" sz="5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bajarish</a:t>
            </a:r>
            <a:r>
              <a:rPr lang="en-US" sz="5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5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topshiriq</a:t>
            </a:r>
            <a:r>
              <a:rPr lang="en-US" sz="5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endParaRPr lang="ru-RU" sz="5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2716" y="1071412"/>
            <a:ext cx="3529263" cy="3547483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4074695" y="1315452"/>
            <a:ext cx="8117305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v"/>
            </a:pPr>
            <a:r>
              <a:rPr lang="en-US" sz="4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35-topshiriq. </a:t>
            </a:r>
            <a:r>
              <a:rPr lang="en-US" sz="4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Berilgan</a:t>
            </a:r>
            <a:r>
              <a:rPr lang="en-US" sz="4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izohlardan</a:t>
            </a:r>
            <a:r>
              <a:rPr lang="en-US" sz="4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i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sayyor</a:t>
            </a:r>
            <a:r>
              <a:rPr lang="en-US" sz="4400" b="1" i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400" b="1" i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karomat</a:t>
            </a:r>
            <a:r>
              <a:rPr lang="en-US" sz="4400" b="1" i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400" b="1" i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evaz</a:t>
            </a:r>
            <a:r>
              <a:rPr lang="en-US" sz="4400" b="1" i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400" b="1" i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bashara</a:t>
            </a:r>
            <a:r>
              <a:rPr lang="en-US" sz="4400" b="1" i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so‘zlarining</a:t>
            </a:r>
            <a:r>
              <a:rPr lang="en-US" sz="4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ma’nosini</a:t>
            </a:r>
            <a:r>
              <a:rPr lang="en-US" sz="4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topib</a:t>
            </a:r>
            <a:r>
              <a:rPr lang="en-US" sz="4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lug‘at</a:t>
            </a:r>
            <a:r>
              <a:rPr lang="en-US" sz="4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daftaringizga</a:t>
            </a:r>
            <a:r>
              <a:rPr lang="en-US" sz="4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ko‘chiring</a:t>
            </a:r>
            <a:r>
              <a:rPr lang="en-US" sz="4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sz="4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31177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prism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071412"/>
          </a:xfrm>
          <a:solidFill>
            <a:srgbClr val="0070C0"/>
          </a:solidFill>
        </p:spPr>
        <p:txBody>
          <a:bodyPr>
            <a:noAutofit/>
          </a:bodyPr>
          <a:lstStyle/>
          <a:p>
            <a:pPr algn="ctr"/>
            <a:r>
              <a:rPr lang="en-US" sz="5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Tushunchalar</a:t>
            </a:r>
            <a:r>
              <a:rPr lang="en-US" sz="5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tahlili</a:t>
            </a:r>
            <a:endParaRPr lang="ru-RU" sz="5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6683651"/>
              </p:ext>
            </p:extLst>
          </p:nvPr>
        </p:nvGraphicFramePr>
        <p:xfrm>
          <a:off x="0" y="1071412"/>
          <a:ext cx="12192000" cy="5941442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6145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774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64883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Tushunchalar</a:t>
                      </a:r>
                      <a:r>
                        <a:rPr lang="en-US" sz="2800" b="1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ru-RU" sz="2800" b="1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9331" marR="89331" marT="44665" marB="4466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Tahlili</a:t>
                      </a:r>
                      <a:r>
                        <a:rPr lang="en-US" sz="2800" b="1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ru-RU" sz="2800" b="1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9331" marR="89331" marT="44665" marB="4466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50913">
                <a:tc>
                  <a:txBody>
                    <a:bodyPr/>
                    <a:lstStyle/>
                    <a:p>
                      <a:r>
                        <a:rPr lang="en-US" sz="2800" b="1" dirty="0" err="1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Sintaksis</a:t>
                      </a:r>
                      <a:r>
                        <a:rPr lang="en-US" sz="2800" b="1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endParaRPr lang="ru-RU" sz="2800" b="1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9331" marR="89331" marT="44665" marB="44665"/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gap </a:t>
                      </a:r>
                      <a:r>
                        <a:rPr lang="en-US" sz="2800" b="1" dirty="0" err="1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</a:t>
                      </a:r>
                      <a:r>
                        <a:rPr lang="en-US" sz="2800" b="1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800" b="1" dirty="0" err="1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gapda</a:t>
                      </a:r>
                      <a:r>
                        <a:rPr lang="en-US" sz="2800" b="1" baseline="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800" b="1" baseline="0" dirty="0" err="1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so‘zlarning</a:t>
                      </a:r>
                      <a:r>
                        <a:rPr lang="en-US" sz="2800" b="1" baseline="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800" b="1" baseline="0" dirty="0" err="1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bog‘lanishini</a:t>
                      </a:r>
                      <a:r>
                        <a:rPr lang="en-US" sz="2800" b="1" baseline="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800" b="1" baseline="0" dirty="0" err="1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o‘rganuvchi</a:t>
                      </a:r>
                      <a:r>
                        <a:rPr lang="en-US" sz="2800" b="1" baseline="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800" b="1" baseline="0" dirty="0" err="1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tilshunoslik</a:t>
                      </a:r>
                      <a:r>
                        <a:rPr lang="en-US" sz="2800" b="1" baseline="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800" b="1" baseline="0" dirty="0" err="1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bo‘limi</a:t>
                      </a:r>
                      <a:r>
                        <a:rPr lang="en-US" sz="2800" b="1" baseline="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ru-RU" sz="2800" b="1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9331" marR="89331" marT="44665" marB="4466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37532">
                <a:tc>
                  <a:txBody>
                    <a:bodyPr/>
                    <a:lstStyle/>
                    <a:p>
                      <a:r>
                        <a:rPr lang="en-US" sz="2800" b="1" dirty="0" err="1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Punktuatsiya</a:t>
                      </a:r>
                      <a:r>
                        <a:rPr lang="en-US" sz="2800" b="1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ru-RU" sz="2800" b="1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9331" marR="89331" marT="44665" marB="44665"/>
                </a:tc>
                <a:tc>
                  <a:txBody>
                    <a:bodyPr/>
                    <a:lstStyle/>
                    <a:p>
                      <a:r>
                        <a:rPr lang="en-US" sz="2800" b="1" dirty="0" err="1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tinish</a:t>
                      </a:r>
                      <a:r>
                        <a:rPr lang="en-US" sz="2800" b="1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800" b="1" dirty="0" err="1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belgilarini</a:t>
                      </a:r>
                      <a:r>
                        <a:rPr lang="en-US" sz="2800" b="1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800" b="1" dirty="0" err="1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o‘rganuvchi</a:t>
                      </a:r>
                      <a:r>
                        <a:rPr lang="en-US" sz="2800" b="1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800" b="1" dirty="0" err="1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tilshunoslik</a:t>
                      </a:r>
                      <a:r>
                        <a:rPr lang="en-US" sz="2800" b="1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800" b="1" dirty="0" err="1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bo‘limi</a:t>
                      </a:r>
                      <a:r>
                        <a:rPr lang="en-US" sz="2800" b="1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ru-RU" sz="2800" b="1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9331" marR="89331" marT="44665" marB="4466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18624">
                <a:tc>
                  <a:txBody>
                    <a:bodyPr/>
                    <a:lstStyle/>
                    <a:p>
                      <a:r>
                        <a:rPr lang="en-US" sz="2800" b="1" dirty="0" err="1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Teng</a:t>
                      </a:r>
                      <a:r>
                        <a:rPr lang="en-US" sz="2800" b="1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800" b="1" dirty="0" err="1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bog‘lanish</a:t>
                      </a:r>
                      <a:endParaRPr lang="ru-RU" sz="2800" b="1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9331" marR="89331" marT="44665" marB="44665"/>
                </a:tc>
                <a:tc>
                  <a:txBody>
                    <a:bodyPr/>
                    <a:lstStyle/>
                    <a:p>
                      <a:r>
                        <a:rPr lang="en-US" sz="2800" b="1" dirty="0" err="1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bir</a:t>
                      </a:r>
                      <a:r>
                        <a:rPr lang="en-US" sz="2800" b="1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800" b="1" dirty="0" err="1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mustaqil</a:t>
                      </a:r>
                      <a:r>
                        <a:rPr lang="en-US" sz="2800" b="1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800" b="1" dirty="0" err="1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so‘z</a:t>
                      </a:r>
                      <a:r>
                        <a:rPr lang="en-US" sz="2800" b="1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800" b="1" dirty="0" err="1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boshqasiga</a:t>
                      </a:r>
                      <a:r>
                        <a:rPr lang="en-US" sz="2800" b="1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800" b="1" dirty="0" err="1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ergashmay</a:t>
                      </a:r>
                      <a:r>
                        <a:rPr lang="en-US" sz="2800" b="1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2800" b="1" dirty="0" err="1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izohlamay</a:t>
                      </a:r>
                      <a:r>
                        <a:rPr lang="en-US" sz="2800" b="1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800" b="1" dirty="0" err="1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bog‘lansa</a:t>
                      </a:r>
                      <a:r>
                        <a:rPr lang="en-US" sz="2800" b="1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2800" b="1" dirty="0" err="1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teng</a:t>
                      </a:r>
                      <a:r>
                        <a:rPr lang="en-US" sz="2800" b="1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800" b="1" dirty="0" err="1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bog‘lanish</a:t>
                      </a:r>
                      <a:r>
                        <a:rPr lang="en-US" sz="2800" b="1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800" b="1" dirty="0" err="1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deyiladi</a:t>
                      </a:r>
                      <a:r>
                        <a:rPr lang="en-US" sz="2800" b="1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ru-RU" sz="2800" b="1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9331" marR="89331" marT="44665" marB="4466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61300"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Tobe </a:t>
                      </a:r>
                      <a:r>
                        <a:rPr lang="en-US" sz="2800" b="1" dirty="0" err="1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bog‘lanish</a:t>
                      </a:r>
                      <a:endParaRPr lang="ru-RU" sz="2800" b="1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9331" marR="89331" marT="44665" marB="44665"/>
                </a:tc>
                <a:tc>
                  <a:txBody>
                    <a:bodyPr/>
                    <a:lstStyle/>
                    <a:p>
                      <a:r>
                        <a:rPr lang="en-US" sz="2800" b="1" dirty="0" err="1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bir</a:t>
                      </a:r>
                      <a:r>
                        <a:rPr lang="en-US" sz="2800" b="1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800" b="1" dirty="0" err="1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mustaqil</a:t>
                      </a:r>
                      <a:r>
                        <a:rPr lang="en-US" sz="2800" b="1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800" b="1" dirty="0" err="1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so‘z</a:t>
                      </a:r>
                      <a:r>
                        <a:rPr lang="en-US" sz="2800" b="1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800" b="1" dirty="0" err="1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boshqa</a:t>
                      </a:r>
                      <a:r>
                        <a:rPr lang="en-US" sz="2800" b="1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800" b="1" dirty="0" err="1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mustaqil</a:t>
                      </a:r>
                      <a:r>
                        <a:rPr lang="en-US" sz="2800" b="1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800" b="1" dirty="0" err="1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so‘zni</a:t>
                      </a:r>
                      <a:r>
                        <a:rPr lang="en-US" sz="2800" b="1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800" b="1" dirty="0" err="1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izohlaydigan</a:t>
                      </a:r>
                      <a:r>
                        <a:rPr lang="en-US" sz="2800" b="1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800" b="1" dirty="0" err="1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bog‘lanish</a:t>
                      </a:r>
                      <a:r>
                        <a:rPr lang="en-US" sz="2800" b="1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800" b="1" dirty="0" err="1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tobe</a:t>
                      </a:r>
                      <a:r>
                        <a:rPr lang="en-US" sz="2800" b="1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800" b="1" dirty="0" err="1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bog‘lanish</a:t>
                      </a:r>
                      <a:r>
                        <a:rPr lang="en-US" sz="2800" b="1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800" b="1" dirty="0" err="1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deyiladi</a:t>
                      </a:r>
                      <a:r>
                        <a:rPr lang="en-US" sz="2800" b="1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ru-RU" sz="2800" b="1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9331" marR="89331" marT="44665" marB="4466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638385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prism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91999" cy="1071412"/>
          </a:xfrm>
          <a:solidFill>
            <a:srgbClr val="0070C0"/>
          </a:solidFill>
        </p:spPr>
        <p:txBody>
          <a:bodyPr>
            <a:noAutofit/>
          </a:bodyPr>
          <a:lstStyle/>
          <a:p>
            <a:pPr algn="ctr"/>
            <a:r>
              <a:rPr lang="en-US" sz="5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Tushunchalar</a:t>
            </a:r>
            <a:r>
              <a:rPr lang="en-US" sz="5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tahlili</a:t>
            </a:r>
            <a:endParaRPr lang="ru-RU" sz="5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4113678"/>
              </p:ext>
            </p:extLst>
          </p:nvPr>
        </p:nvGraphicFramePr>
        <p:xfrm>
          <a:off x="0" y="1090862"/>
          <a:ext cx="12191999" cy="5767138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39444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2475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87110">
                <a:tc>
                  <a:txBody>
                    <a:bodyPr/>
                    <a:lstStyle/>
                    <a:p>
                      <a:r>
                        <a:rPr lang="en-US" sz="40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Hokim</a:t>
                      </a:r>
                      <a:r>
                        <a:rPr lang="en-US" sz="4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40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so‘z</a:t>
                      </a:r>
                      <a:r>
                        <a:rPr lang="en-US" sz="4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ru-RU" sz="4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9331" marR="89331" marT="44665" marB="44665"/>
                </a:tc>
                <a:tc>
                  <a:txBody>
                    <a:bodyPr/>
                    <a:lstStyle/>
                    <a:p>
                      <a:r>
                        <a:rPr lang="en-US" sz="32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ma’nosi</a:t>
                      </a:r>
                      <a:r>
                        <a:rPr lang="en-US" sz="3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32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izohlanadigan</a:t>
                      </a:r>
                      <a:r>
                        <a:rPr lang="en-US" sz="32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3200" b="1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so‘z</a:t>
                      </a:r>
                      <a:endParaRPr lang="ru-RU" sz="3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9331" marR="89331" marT="44665" marB="4466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07962">
                <a:tc>
                  <a:txBody>
                    <a:bodyPr/>
                    <a:lstStyle/>
                    <a:p>
                      <a:r>
                        <a:rPr lang="en-US" sz="4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Tobe </a:t>
                      </a:r>
                      <a:r>
                        <a:rPr lang="en-US" sz="40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so‘z</a:t>
                      </a:r>
                      <a:endParaRPr lang="ru-RU" sz="4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9331" marR="89331" marT="44665" marB="44665"/>
                </a:tc>
                <a:tc>
                  <a:txBody>
                    <a:bodyPr/>
                    <a:lstStyle/>
                    <a:p>
                      <a:r>
                        <a:rPr lang="en-US" sz="32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hokim</a:t>
                      </a:r>
                      <a:r>
                        <a:rPr lang="en-US" sz="3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32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so‘z</a:t>
                      </a:r>
                      <a:r>
                        <a:rPr lang="en-US" sz="3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32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ma’nosini</a:t>
                      </a:r>
                      <a:r>
                        <a:rPr lang="en-US" sz="3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32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izohlab</a:t>
                      </a:r>
                      <a:r>
                        <a:rPr lang="en-US" sz="3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32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to‘ldirib</a:t>
                      </a:r>
                      <a:r>
                        <a:rPr lang="en-US" sz="3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32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keluvchi</a:t>
                      </a:r>
                      <a:r>
                        <a:rPr lang="en-US" sz="3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32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so‘z</a:t>
                      </a:r>
                      <a:endParaRPr lang="ru-RU" sz="3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9331" marR="89331" marT="44665" marB="4466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17623">
                <a:tc>
                  <a:txBody>
                    <a:bodyPr/>
                    <a:lstStyle/>
                    <a:p>
                      <a:r>
                        <a:rPr lang="en-US" sz="40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Otli</a:t>
                      </a:r>
                      <a:r>
                        <a:rPr lang="en-US" sz="4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40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birikma</a:t>
                      </a:r>
                      <a:r>
                        <a:rPr lang="en-US" sz="4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ru-RU" sz="4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9331" marR="89331" marT="44665" marB="44665"/>
                </a:tc>
                <a:tc>
                  <a:txBody>
                    <a:bodyPr/>
                    <a:lstStyle/>
                    <a:p>
                      <a:r>
                        <a:rPr lang="en-US" sz="32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otli</a:t>
                      </a:r>
                      <a:r>
                        <a:rPr lang="en-US" sz="3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32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so‘z</a:t>
                      </a:r>
                      <a:r>
                        <a:rPr lang="en-US" sz="3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32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birikmasida</a:t>
                      </a:r>
                      <a:r>
                        <a:rPr lang="en-US" sz="3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32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hokim</a:t>
                      </a:r>
                      <a:r>
                        <a:rPr lang="en-US" sz="3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32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so‘z</a:t>
                      </a:r>
                      <a:r>
                        <a:rPr lang="en-US" sz="3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32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ot</a:t>
                      </a:r>
                      <a:r>
                        <a:rPr lang="en-US" sz="3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32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sifat</a:t>
                      </a:r>
                      <a:r>
                        <a:rPr lang="en-US" sz="3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son, ravish </a:t>
                      </a:r>
                      <a:r>
                        <a:rPr lang="en-US" sz="32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</a:t>
                      </a:r>
                      <a:r>
                        <a:rPr lang="en-US" sz="3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32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otlashgan</a:t>
                      </a:r>
                      <a:r>
                        <a:rPr lang="en-US" sz="3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32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so‘zlar</a:t>
                      </a:r>
                      <a:r>
                        <a:rPr lang="en-US" sz="3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32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bilan</a:t>
                      </a:r>
                      <a:r>
                        <a:rPr lang="en-US" sz="3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32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ifodalanadi</a:t>
                      </a:r>
                      <a:r>
                        <a:rPr lang="en-US" sz="3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</a:t>
                      </a:r>
                      <a:endParaRPr lang="ru-RU" sz="3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9331" marR="89331" marT="44665" marB="4466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54443">
                <a:tc>
                  <a:txBody>
                    <a:bodyPr/>
                    <a:lstStyle/>
                    <a:p>
                      <a:r>
                        <a:rPr lang="en-US" sz="40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Fe’lli</a:t>
                      </a:r>
                      <a:r>
                        <a:rPr lang="en-US" sz="4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40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birikma</a:t>
                      </a:r>
                      <a:r>
                        <a:rPr lang="en-US" sz="4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ru-RU" sz="4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9331" marR="89331" marT="44665" marB="44665"/>
                </a:tc>
                <a:tc>
                  <a:txBody>
                    <a:bodyPr/>
                    <a:lstStyle/>
                    <a:p>
                      <a:r>
                        <a:rPr lang="en-US" sz="32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fe’lli</a:t>
                      </a:r>
                      <a:r>
                        <a:rPr lang="en-US" sz="3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32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so‘z</a:t>
                      </a:r>
                      <a:r>
                        <a:rPr lang="en-US" sz="3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32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birikmasida</a:t>
                      </a:r>
                      <a:r>
                        <a:rPr lang="en-US" sz="3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32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hokim</a:t>
                      </a:r>
                      <a:r>
                        <a:rPr lang="en-US" sz="3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32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so‘z</a:t>
                      </a:r>
                      <a:r>
                        <a:rPr lang="en-US" sz="3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32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fe’l</a:t>
                      </a:r>
                      <a:r>
                        <a:rPr lang="en-US" sz="3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32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bilan</a:t>
                      </a:r>
                      <a:r>
                        <a:rPr lang="en-US" sz="3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32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ifodalanadi</a:t>
                      </a:r>
                      <a:r>
                        <a:rPr lang="en-US" sz="3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ru-RU" sz="3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9331" marR="89331" marT="44665" marB="4466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670870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prism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071412"/>
          </a:xfrm>
          <a:solidFill>
            <a:srgbClr val="0070C0"/>
          </a:solidFill>
        </p:spPr>
        <p:txBody>
          <a:bodyPr>
            <a:noAutofit/>
          </a:bodyPr>
          <a:lstStyle/>
          <a:p>
            <a:pPr algn="ctr"/>
            <a:r>
              <a:rPr lang="en-US" sz="5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GAP NIMA?</a:t>
            </a:r>
            <a:endParaRPr lang="ru-RU" sz="5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Блок-схема: процесс 6"/>
          <p:cNvSpPr/>
          <p:nvPr/>
        </p:nvSpPr>
        <p:spPr>
          <a:xfrm>
            <a:off x="2157663" y="1183887"/>
            <a:ext cx="7876673" cy="1366627"/>
          </a:xfrm>
          <a:prstGeom prst="flowChartProcess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So‘z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yoki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so‘zlar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vositasida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anglashilgan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fikr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gap </a:t>
            </a:r>
            <a:r>
              <a:rPr lang="en-US" sz="4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deyiladi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Блок-схема: процесс 7"/>
          <p:cNvSpPr/>
          <p:nvPr/>
        </p:nvSpPr>
        <p:spPr>
          <a:xfrm>
            <a:off x="401053" y="2905487"/>
            <a:ext cx="2679032" cy="920897"/>
          </a:xfrm>
          <a:prstGeom prst="flowChartProcess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So‘z</a:t>
            </a:r>
            <a:endParaRPr lang="ru-RU" sz="5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Выгнутая вверх стрелка 9"/>
          <p:cNvSpPr/>
          <p:nvPr/>
        </p:nvSpPr>
        <p:spPr>
          <a:xfrm rot="6161340">
            <a:off x="2661574" y="3268607"/>
            <a:ext cx="1881015" cy="1296330"/>
          </a:xfrm>
          <a:prstGeom prst="curvedDown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1" name="Блок-схема: подготовка 10"/>
          <p:cNvSpPr/>
          <p:nvPr/>
        </p:nvSpPr>
        <p:spPr>
          <a:xfrm>
            <a:off x="401053" y="4196576"/>
            <a:ext cx="2775285" cy="1302458"/>
          </a:xfrm>
          <a:prstGeom prst="flowChartPreparation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Kuz</a:t>
            </a:r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Двойная волна 13"/>
          <p:cNvSpPr/>
          <p:nvPr/>
        </p:nvSpPr>
        <p:spPr>
          <a:xfrm>
            <a:off x="5013160" y="2662989"/>
            <a:ext cx="6047873" cy="1533587"/>
          </a:xfrm>
          <a:prstGeom prst="doubleWave">
            <a:avLst>
              <a:gd name="adj1" fmla="val 6250"/>
              <a:gd name="adj2" fmla="val 997"/>
            </a:avLst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Bolalar</a:t>
            </a:r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o‘ynashdi</a:t>
            </a:r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Блок-схема: данные 14"/>
          <p:cNvSpPr/>
          <p:nvPr/>
        </p:nvSpPr>
        <p:spPr>
          <a:xfrm>
            <a:off x="4090738" y="4566768"/>
            <a:ext cx="6970295" cy="1510506"/>
          </a:xfrm>
          <a:prstGeom prst="flowChartInputOutpu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Bog‘dan</a:t>
            </a:r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meva</a:t>
            </a:r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terdik</a:t>
            </a:r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09363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prism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2191999" cy="930756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2"/>
                </a:lnTo>
                <a:lnTo>
                  <a:pt x="5759640" y="1020952"/>
                </a:lnTo>
                <a:lnTo>
                  <a:pt x="5759640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pPr defTabSz="1903899">
              <a:defRPr/>
            </a:pPr>
            <a:endParaRPr sz="4994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04518" y="56951"/>
            <a:ext cx="11982961" cy="830959"/>
          </a:xfrm>
          <a:prstGeom prst="rect">
            <a:avLst/>
          </a:prstGeom>
        </p:spPr>
        <p:txBody>
          <a:bodyPr vert="horz" wrap="square" lIns="0" tIns="19013" rIns="0" bIns="0" rtlCol="0">
            <a:spAutoFit/>
          </a:bodyPr>
          <a:lstStyle/>
          <a:p>
            <a:pPr marL="16533" algn="ctr">
              <a:spcBef>
                <a:spcPts val="148"/>
              </a:spcBef>
            </a:pPr>
            <a:r>
              <a:rPr lang="en-US" sz="5275" dirty="0" smtClean="0"/>
              <a:t>ESLATMA!</a:t>
            </a:r>
            <a:endParaRPr sz="5275" dirty="0"/>
          </a:p>
        </p:txBody>
      </p:sp>
      <p:sp>
        <p:nvSpPr>
          <p:cNvPr id="5" name="object 5"/>
          <p:cNvSpPr txBox="1"/>
          <p:nvPr/>
        </p:nvSpPr>
        <p:spPr>
          <a:xfrm>
            <a:off x="3602757" y="3497366"/>
            <a:ext cx="2920753" cy="354958"/>
          </a:xfrm>
          <a:prstGeom prst="rect">
            <a:avLst/>
          </a:prstGeom>
        </p:spPr>
        <p:txBody>
          <a:bodyPr vert="horz" wrap="square" lIns="0" tIns="16535" rIns="0" bIns="0" rtlCol="0">
            <a:spAutoFit/>
          </a:bodyPr>
          <a:lstStyle/>
          <a:p>
            <a:pPr marL="42158" defTabSz="1903899">
              <a:lnSpc>
                <a:spcPts val="2590"/>
              </a:lnSpc>
              <a:defRPr/>
            </a:pPr>
            <a:endParaRPr lang="en-US" sz="2278" dirty="0">
              <a:solidFill>
                <a:srgbClr val="231F20"/>
              </a:solidFill>
              <a:latin typeface="Arial"/>
              <a:cs typeface="Arial"/>
            </a:endParaRPr>
          </a:p>
        </p:txBody>
      </p:sp>
      <p:sp>
        <p:nvSpPr>
          <p:cNvPr id="8" name="AutoShape 6" descr="“Muhammad yusuf foto” uchun topilgan rasmlar"/>
          <p:cNvSpPr>
            <a:spLocks noChangeAspect="1" noChangeArrowheads="1"/>
          </p:cNvSpPr>
          <p:nvPr/>
        </p:nvSpPr>
        <p:spPr bwMode="auto">
          <a:xfrm>
            <a:off x="295702" y="-141130"/>
            <a:ext cx="297769" cy="2977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89331" tIns="44665" rIns="89331" bIns="44665" numCol="1" anchor="t" anchorCtr="0" compatLnSpc="1">
            <a:prstTxWarp prst="textNoShape">
              <a:avLst/>
            </a:prstTxWarp>
          </a:bodyPr>
          <a:lstStyle/>
          <a:p>
            <a:pPr defTabSz="1903899">
              <a:defRPr/>
            </a:pPr>
            <a:endParaRPr lang="ru-RU" sz="3747">
              <a:solidFill>
                <a:prstClr val="black"/>
              </a:solidFill>
              <a:latin typeface="Calibri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05113" y="3454520"/>
            <a:ext cx="5548931" cy="76944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defTabSz="1903899">
              <a:defRPr/>
            </a:pPr>
            <a:r>
              <a:rPr lang="en-US" sz="3747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sz="4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Buvijonim</a:t>
            </a:r>
            <a:r>
              <a:rPr lang="en-US" sz="4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keldilar</a:t>
            </a:r>
            <a:r>
              <a:rPr lang="en-US" sz="4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44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287053" y="3468128"/>
            <a:ext cx="2548339" cy="693005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903899">
              <a:defRPr/>
            </a:pPr>
            <a:r>
              <a:rPr lang="en-US" sz="5275" b="1" dirty="0" err="1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xabar</a:t>
            </a:r>
            <a:endParaRPr lang="ru-RU" sz="5275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6492814" y="5468976"/>
            <a:ext cx="3086552" cy="704333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903899">
              <a:defRPr/>
            </a:pPr>
            <a:r>
              <a:rPr lang="en-US" sz="5275" b="1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US" sz="5275" b="1" dirty="0" err="1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o‘roq</a:t>
            </a:r>
            <a:endParaRPr lang="ru-RU" sz="5275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6287053" y="4491045"/>
            <a:ext cx="4623764" cy="766584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903899">
              <a:defRPr/>
            </a:pPr>
            <a:r>
              <a:rPr lang="en-US" sz="5275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his-</a:t>
            </a:r>
            <a:r>
              <a:rPr lang="en-US" sz="5275" b="1" dirty="0" err="1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hayajon</a:t>
            </a:r>
            <a:endParaRPr lang="ru-RU" sz="5275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00279" y="1302393"/>
            <a:ext cx="11887200" cy="1638438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903899">
              <a:defRPr/>
            </a:pPr>
            <a:r>
              <a:rPr lang="en-US" sz="4000" b="1" dirty="0" err="1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Ayni</a:t>
            </a:r>
            <a:r>
              <a:rPr lang="en-US" sz="4000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en-US" sz="4000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sodda</a:t>
            </a:r>
            <a:r>
              <a:rPr lang="en-US" sz="4000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gapning</a:t>
            </a:r>
            <a:r>
              <a:rPr lang="en-US" sz="4000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ohangini</a:t>
            </a:r>
            <a:r>
              <a:rPr lang="en-US" sz="4000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o‘zgartirish</a:t>
            </a:r>
            <a:r>
              <a:rPr lang="en-US" sz="4000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orqali</a:t>
            </a:r>
            <a:r>
              <a:rPr lang="en-US" sz="4000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ba’zan</a:t>
            </a:r>
            <a:r>
              <a:rPr lang="en-US" sz="4000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har</a:t>
            </a:r>
            <a:r>
              <a:rPr lang="en-US" sz="4000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xil</a:t>
            </a:r>
            <a:r>
              <a:rPr lang="en-US" sz="4000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mazmun</a:t>
            </a:r>
            <a:r>
              <a:rPr lang="en-US" sz="4000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ifodalash</a:t>
            </a:r>
            <a:r>
              <a:rPr lang="en-US" sz="4000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mumkin</a:t>
            </a:r>
            <a:r>
              <a:rPr lang="en-US" sz="4000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sz="4000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05113" y="4451355"/>
            <a:ext cx="11563880" cy="76944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defTabSz="1903899">
              <a:defRPr/>
            </a:pPr>
            <a:r>
              <a:rPr lang="en-US" sz="3747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sz="4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Buvijonim</a:t>
            </a:r>
            <a:r>
              <a:rPr lang="en-US" sz="4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keldilar</a:t>
            </a:r>
            <a:r>
              <a:rPr lang="en-US" sz="4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  <a:endParaRPr lang="ru-RU" sz="44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06010" y="5381719"/>
            <a:ext cx="6193494" cy="76944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defTabSz="1903899">
              <a:defRPr/>
            </a:pPr>
            <a:r>
              <a:rPr lang="en-US" sz="3747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sz="4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Buvijonim</a:t>
            </a:r>
            <a:r>
              <a:rPr lang="en-US" sz="4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keldilar</a:t>
            </a:r>
            <a:r>
              <a:rPr lang="en-US" sz="4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ru-RU" sz="44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269850" y="4266807"/>
            <a:ext cx="6625367" cy="66896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defTabSz="1903899">
              <a:defRPr/>
            </a:pPr>
            <a:r>
              <a:rPr lang="en-US" sz="3747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endParaRPr lang="ru-RU" sz="4298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54290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4" grpId="0"/>
      <p:bldP spid="17" grpId="0"/>
      <p:bldP spid="1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071412"/>
          </a:xfrm>
          <a:solidFill>
            <a:srgbClr val="0070C0"/>
          </a:solidFill>
        </p:spPr>
        <p:txBody>
          <a:bodyPr>
            <a:noAutofit/>
          </a:bodyPr>
          <a:lstStyle/>
          <a:p>
            <a:pPr algn="ctr"/>
            <a:r>
              <a:rPr lang="en-US" sz="5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32-topshiriq</a:t>
            </a:r>
            <a:endParaRPr lang="ru-RU" sz="5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61225" y="1261547"/>
            <a:ext cx="1150051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KO‘RNING JAVOBI </a:t>
            </a:r>
            <a:endParaRPr lang="en-US" sz="44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endParaRPr lang="ru-RU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0261" y="2210402"/>
            <a:ext cx="3587760" cy="3848488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30808" y="2411877"/>
            <a:ext cx="3776270" cy="3825560"/>
          </a:xfrm>
          <a:prstGeom prst="rect">
            <a:avLst/>
          </a:prstGeom>
        </p:spPr>
      </p:pic>
      <p:pic>
        <p:nvPicPr>
          <p:cNvPr id="4098" name="Picture 2" descr="Illustration 3D Dépeignant Une Personne âgée Walkiing Avec Une Canne  Illustration Stock - Illustration du canne, dépeignant: 9099640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7078" y="2131051"/>
            <a:ext cx="3754661" cy="40071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656003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prism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91999" cy="1071412"/>
          </a:xfrm>
          <a:solidFill>
            <a:srgbClr val="0070C0"/>
          </a:solidFill>
        </p:spPr>
        <p:txBody>
          <a:bodyPr>
            <a:noAutofit/>
          </a:bodyPr>
          <a:lstStyle/>
          <a:p>
            <a:pPr algn="ctr"/>
            <a:r>
              <a:rPr lang="en-US" sz="60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Xabar</a:t>
            </a:r>
            <a:r>
              <a:rPr lang="en-US" sz="6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anglatuvchi</a:t>
            </a:r>
            <a:r>
              <a:rPr lang="en-US" sz="6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0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gaplar</a:t>
            </a:r>
            <a:r>
              <a:rPr lang="en-US" sz="6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5728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39066" y="1252046"/>
            <a:ext cx="9019333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28650" indent="-628650" algn="just"/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Sayyor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ismli</a:t>
            </a:r>
            <a:r>
              <a:rPr lang="en-US" sz="4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ko‘r</a:t>
            </a:r>
            <a:r>
              <a:rPr lang="en-US" sz="4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arablar</a:t>
            </a:r>
            <a:r>
              <a:rPr lang="en-US" sz="4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orasida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eng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mashhur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ekan</a:t>
            </a:r>
            <a:r>
              <a:rPr lang="en-US" sz="4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sz="4000" b="1" dirty="0">
              <a:solidFill>
                <a:srgbClr val="00206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43716" y="3052622"/>
            <a:ext cx="1190456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So‘radim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en-US" sz="4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berdi</a:t>
            </a:r>
            <a:r>
              <a:rPr lang="en-US" sz="4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– </a:t>
            </a:r>
            <a:r>
              <a:rPr lang="en-US" sz="4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debdi</a:t>
            </a:r>
            <a:r>
              <a:rPr lang="en-US" sz="4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ko‘r</a:t>
            </a:r>
            <a:r>
              <a:rPr lang="en-US" sz="4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039066" y="4418279"/>
            <a:ext cx="1159108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428750" indent="-1428750" algn="just"/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en-US" sz="4000" b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Senga </a:t>
            </a:r>
            <a:r>
              <a:rPr lang="en-US" sz="4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o‘xshagan</a:t>
            </a:r>
            <a:r>
              <a:rPr lang="en-US" sz="4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ahmoqlarning</a:t>
            </a:r>
            <a:r>
              <a:rPr lang="en-US" sz="4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1428750" indent="-1428750" algn="just"/>
            <a:r>
              <a:rPr lang="en-US" sz="4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basharasini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ko‘rmaslikni</a:t>
            </a:r>
            <a:r>
              <a:rPr lang="en-US" sz="4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  <a:endParaRPr lang="ru-RU" sz="4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2108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prism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" y="0"/>
            <a:ext cx="12191999" cy="1071412"/>
          </a:xfrm>
          <a:solidFill>
            <a:srgbClr val="0070C0"/>
          </a:solidFill>
        </p:spPr>
        <p:txBody>
          <a:bodyPr>
            <a:noAutofit/>
          </a:bodyPr>
          <a:lstStyle/>
          <a:p>
            <a:pPr algn="ctr"/>
            <a:r>
              <a:rPr lang="en-US" sz="60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So‘roq</a:t>
            </a:r>
            <a:r>
              <a:rPr lang="en-US" sz="6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anglatuvchi</a:t>
            </a:r>
            <a:r>
              <a:rPr lang="en-US" sz="6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0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gaplar</a:t>
            </a:r>
            <a:r>
              <a:rPr lang="en-US" sz="6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5728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87430" y="1565661"/>
            <a:ext cx="1190457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sz="5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Nima</a:t>
            </a:r>
            <a:r>
              <a:rPr lang="en-US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err="1">
                <a:latin typeface="Arial" panose="020B0604020202020204" pitchFamily="34" charset="0"/>
                <a:cs typeface="Arial" panose="020B0604020202020204" pitchFamily="34" charset="0"/>
              </a:rPr>
              <a:t>berdi</a:t>
            </a:r>
            <a:r>
              <a:rPr lang="en-US" sz="5400" b="1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ru-RU" sz="5400" b="1" dirty="0"/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0" y="2595616"/>
            <a:ext cx="12191999" cy="1071412"/>
          </a:xfrm>
          <a:prstGeom prst="rect">
            <a:avLst/>
          </a:prstGeom>
          <a:solidFill>
            <a:srgbClr val="0070C0"/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60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Buyruq</a:t>
            </a:r>
            <a:r>
              <a:rPr lang="en-US" sz="6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0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anglatuvchi</a:t>
            </a:r>
            <a:r>
              <a:rPr lang="en-US" sz="6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0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gaplar</a:t>
            </a:r>
            <a:r>
              <a:rPr lang="en-US" sz="6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5728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87430" y="4013195"/>
            <a:ext cx="11640713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77900" indent="-977900"/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Hoy</a:t>
            </a:r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800" b="1" dirty="0" err="1">
                <a:latin typeface="Arial" panose="020B0604020202020204" pitchFamily="34" charset="0"/>
                <a:cs typeface="Arial" panose="020B0604020202020204" pitchFamily="34" charset="0"/>
              </a:rPr>
              <a:t>Sayyor</a:t>
            </a:r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800" b="1" dirty="0" err="1">
                <a:latin typeface="Arial" panose="020B0604020202020204" pitchFamily="34" charset="0"/>
                <a:cs typeface="Arial" panose="020B0604020202020204" pitchFamily="34" charset="0"/>
              </a:rPr>
              <a:t>Xudodan</a:t>
            </a:r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latin typeface="Arial" panose="020B0604020202020204" pitchFamily="34" charset="0"/>
                <a:cs typeface="Arial" panose="020B0604020202020204" pitchFamily="34" charset="0"/>
              </a:rPr>
              <a:t>tila</a:t>
            </a:r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800" b="1" dirty="0" err="1">
                <a:latin typeface="Arial" panose="020B0604020202020204" pitchFamily="34" charset="0"/>
                <a:cs typeface="Arial" panose="020B0604020202020204" pitchFamily="34" charset="0"/>
              </a:rPr>
              <a:t>ko‘zing</a:t>
            </a:r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sz="4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evaziga</a:t>
            </a:r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latin typeface="Arial" panose="020B0604020202020204" pitchFamily="34" charset="0"/>
                <a:cs typeface="Arial" panose="020B0604020202020204" pitchFamily="34" charset="0"/>
              </a:rPr>
              <a:t>biror</a:t>
            </a:r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latin typeface="Arial" panose="020B0604020202020204" pitchFamily="34" charset="0"/>
                <a:cs typeface="Arial" panose="020B0604020202020204" pitchFamily="34" charset="0"/>
              </a:rPr>
              <a:t>nima</a:t>
            </a:r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bersin</a:t>
            </a:r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, - </a:t>
            </a:r>
            <a:r>
              <a:rPr lang="en-US" sz="4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debdi</a:t>
            </a:r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  </a:t>
            </a:r>
            <a:endParaRPr lang="ru-RU" sz="4800" b="1" dirty="0"/>
          </a:p>
        </p:txBody>
      </p:sp>
    </p:spTree>
    <p:extLst>
      <p:ext uri="{BB962C8B-B14F-4D97-AF65-F5344CB8AC3E}">
        <p14:creationId xmlns:p14="http://schemas.microsoft.com/office/powerpoint/2010/main" val="35529436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prism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91999" cy="1071412"/>
          </a:xfrm>
          <a:solidFill>
            <a:srgbClr val="0070C0"/>
          </a:solidFill>
        </p:spPr>
        <p:txBody>
          <a:bodyPr>
            <a:noAutofit/>
          </a:bodyPr>
          <a:lstStyle/>
          <a:p>
            <a:pPr algn="ctr"/>
            <a:r>
              <a:rPr lang="en-US" sz="60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Bilib</a:t>
            </a:r>
            <a:r>
              <a:rPr lang="en-US" sz="6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0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oling</a:t>
            </a:r>
            <a:r>
              <a:rPr lang="en-US" sz="6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  <a:endParaRPr lang="ru-RU" sz="5728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7" name="Схема 6"/>
          <p:cNvGraphicFramePr/>
          <p:nvPr>
            <p:extLst>
              <p:ext uri="{D42A27DB-BD31-4B8C-83A1-F6EECF244321}">
                <p14:modId xmlns:p14="http://schemas.microsoft.com/office/powerpoint/2010/main" val="693343930"/>
              </p:ext>
            </p:extLst>
          </p:nvPr>
        </p:nvGraphicFramePr>
        <p:xfrm>
          <a:off x="0" y="1071412"/>
          <a:ext cx="10331116" cy="56364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9" name="Овальная выноска 8"/>
          <p:cNvSpPr/>
          <p:nvPr/>
        </p:nvSpPr>
        <p:spPr>
          <a:xfrm>
            <a:off x="9689432" y="2277979"/>
            <a:ext cx="2630905" cy="2225908"/>
          </a:xfrm>
          <a:prstGeom prst="wedgeEllipseCallou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Yozib</a:t>
            </a:r>
            <a:r>
              <a:rPr lang="en-US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oling</a:t>
            </a:r>
            <a:r>
              <a:rPr lang="en-US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  <a:endParaRPr lang="ru-RU" sz="4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33180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prism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608</TotalTime>
  <Words>287</Words>
  <Application>Microsoft Office PowerPoint</Application>
  <PresentationFormat>Широкоэкранный</PresentationFormat>
  <Paragraphs>83</Paragraphs>
  <Slides>12</Slides>
  <Notes>11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12</vt:i4>
      </vt:variant>
    </vt:vector>
  </HeadingPairs>
  <TitlesOfParts>
    <vt:vector size="19" baseType="lpstr">
      <vt:lpstr>Arial</vt:lpstr>
      <vt:lpstr>Calibri</vt:lpstr>
      <vt:lpstr>Calibri Light</vt:lpstr>
      <vt:lpstr>Open Sans Light</vt:lpstr>
      <vt:lpstr>Wingdings</vt:lpstr>
      <vt:lpstr>Тема Office</vt:lpstr>
      <vt:lpstr>Office Theme</vt:lpstr>
      <vt:lpstr>ONA TILI</vt:lpstr>
      <vt:lpstr>Tushunchalar tahlili</vt:lpstr>
      <vt:lpstr>Tushunchalar tahlili</vt:lpstr>
      <vt:lpstr>GAP NIMA?</vt:lpstr>
      <vt:lpstr>ESLATMA!</vt:lpstr>
      <vt:lpstr>32-topshiriq</vt:lpstr>
      <vt:lpstr>Xabar anglatuvchi gaplar:</vt:lpstr>
      <vt:lpstr>So‘roq anglatuvchi gaplar:</vt:lpstr>
      <vt:lpstr>Bilib oling!</vt:lpstr>
      <vt:lpstr>Esda saqlang!</vt:lpstr>
      <vt:lpstr>TAHLIL</vt:lpstr>
      <vt:lpstr>Mustaqil bajarish uchun topshiriq: 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Ona tili</dc:title>
  <dc:creator>Alisher</dc:creator>
  <cp:lastModifiedBy>Sher</cp:lastModifiedBy>
  <cp:revision>30</cp:revision>
  <dcterms:created xsi:type="dcterms:W3CDTF">2020-10-19T01:40:33Z</dcterms:created>
  <dcterms:modified xsi:type="dcterms:W3CDTF">2020-11-03T05:35:27Z</dcterms:modified>
</cp:coreProperties>
</file>