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7"/>
  </p:notesMasterIdLst>
  <p:sldIdLst>
    <p:sldId id="302" r:id="rId3"/>
    <p:sldId id="331" r:id="rId4"/>
    <p:sldId id="332" r:id="rId5"/>
    <p:sldId id="326" r:id="rId6"/>
    <p:sldId id="335" r:id="rId7"/>
    <p:sldId id="336" r:id="rId8"/>
    <p:sldId id="337" r:id="rId9"/>
    <p:sldId id="338" r:id="rId10"/>
    <p:sldId id="340" r:id="rId11"/>
    <p:sldId id="339" r:id="rId12"/>
    <p:sldId id="333" r:id="rId13"/>
    <p:sldId id="334" r:id="rId14"/>
    <p:sldId id="341" r:id="rId15"/>
    <p:sldId id="293" r:id="rId16"/>
  </p:sldIdLst>
  <p:sldSz cx="12185650" cy="7019925"/>
  <p:notesSz cx="5765800" cy="3244850"/>
  <p:custDataLst>
    <p:tags r:id="rId18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84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2677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04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753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13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465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136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767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130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63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6365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76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741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967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68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10/31/2020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5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70890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8240" y="369251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772960" y="601708"/>
            <a:ext cx="1855393" cy="1031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lang="ru-RU" sz="4400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57174" y="1999202"/>
            <a:ext cx="98699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TALAB VODIYSI </a:t>
            </a:r>
          </a:p>
          <a:p>
            <a:pPr algn="ctr"/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109" y="3911181"/>
            <a:ext cx="3325716" cy="30193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225" y="3790890"/>
            <a:ext cx="3188511" cy="299000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15540" y="1979085"/>
            <a:ext cx="685800" cy="188479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15540" y="4186082"/>
            <a:ext cx="723038" cy="21336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425" y="995362"/>
            <a:ext cx="10512425" cy="1752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Joning‘a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yetkay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rohati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Qolmagay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ranj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taabining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shiddati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7325" y="2969121"/>
            <a:ext cx="11810999" cy="3429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topasan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ko‘zingga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daladek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Joningga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rohati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mashaqqat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shiddati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forig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16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25" y="-18098"/>
            <a:ext cx="12185649" cy="10967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 BILAN ISHLASH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900225"/>
              </p:ext>
            </p:extLst>
          </p:nvPr>
        </p:nvGraphicFramePr>
        <p:xfrm>
          <a:off x="34926" y="1110587"/>
          <a:ext cx="12185648" cy="515891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09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5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2510">
                <a:tc>
                  <a:txBody>
                    <a:bodyPr/>
                    <a:lstStyle/>
                    <a:p>
                      <a:pPr algn="ctr"/>
                      <a:r>
                        <a:rPr lang="uz-Latn-UZ" sz="4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</a:t>
                      </a:r>
                      <a:r>
                        <a:rPr lang="uz-Latn-UZ" sz="4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g‘avvosliq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tagida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suzish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sayin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sari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ranj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mashaqqat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mushkullik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shavq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zavqli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98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25" y="-18098"/>
            <a:ext cx="12185649" cy="109670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 BILAN ISHLASH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415348"/>
              </p:ext>
            </p:extLst>
          </p:nvPr>
        </p:nvGraphicFramePr>
        <p:xfrm>
          <a:off x="69850" y="1110587"/>
          <a:ext cx="11972017" cy="592022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9571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4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827">
                <a:tc>
                  <a:txBody>
                    <a:bodyPr/>
                    <a:lstStyle/>
                    <a:p>
                      <a:pPr algn="ctr"/>
                      <a:r>
                        <a:rPr lang="uz-Latn-UZ" sz="4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Izohi</a:t>
                      </a:r>
                      <a:endParaRPr lang="ru-RU" sz="4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5102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ganj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boylik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5102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sabukxez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yengil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chaqqon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5102"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raxsh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ulov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8987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5102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02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XOTIMA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1469" y="1147762"/>
            <a:ext cx="11542712" cy="50339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6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2" y="0"/>
            <a:ext cx="12144718" cy="114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3025" y="1566181"/>
            <a:ext cx="78463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71-mashq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nasriy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25" y="1528762"/>
            <a:ext cx="3733800" cy="498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4625" y="136943"/>
            <a:ext cx="5869442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LISONUT-TAYR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4287" y="1"/>
            <a:ext cx="4155937" cy="25474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22" y="1102857"/>
            <a:ext cx="3200400" cy="49900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254" y="1336639"/>
            <a:ext cx="3810000" cy="31880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42977" y="4807965"/>
            <a:ext cx="3903776" cy="128491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03240" y="2747962"/>
            <a:ext cx="3856984" cy="37708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g‘oya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iymon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e’tiqod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ma’naviyat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50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910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07975" y="164856"/>
            <a:ext cx="12341224" cy="850649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5400" dirty="0" smtClean="0"/>
              <a:t>VODIYLARNING NOMLANISHI</a:t>
            </a:r>
            <a:endParaRPr sz="5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624" y="1042848"/>
            <a:ext cx="5181601" cy="46460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17937" y="2639153"/>
            <a:ext cx="266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7</a:t>
            </a:r>
            <a:endParaRPr kumimoji="0" lang="ru-RU" sz="9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3936" y="1270173"/>
            <a:ext cx="255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Talab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825" y="3112726"/>
            <a:ext cx="281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Ishq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7266" y="4865102"/>
            <a:ext cx="2910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Ma’rifat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46045" y="2877715"/>
            <a:ext cx="2756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Hayrat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43103" y="4687832"/>
            <a:ext cx="35416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Tavhid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69717" y="5615328"/>
            <a:ext cx="4404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Istig‘no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02625" y="1280008"/>
            <a:ext cx="29330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Faqru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fano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47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 (25-dars)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1469" y="1147762"/>
            <a:ext cx="11542712" cy="50339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Talab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vodiysiga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qadam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qo‘ygan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kishi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oshiqlikdan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keladigan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jami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sinovlarga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mashaqqat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uqubatlarga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tayyor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turishi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yo‘lida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uchragan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qiyinchiliklarni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baxt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saodat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deb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qabul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qilishi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kerak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Zero,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vodiydan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Yaratganning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vasliga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yetishishdir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 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37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425" y="995362"/>
            <a:ext cx="10512425" cy="17526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g‘ayri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talabdur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tashlamoq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manziliga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boshlamoq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205162"/>
            <a:ext cx="11506200" cy="2438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Bu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ishtiyoqdan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manzili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boshlashi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49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1625" y="1113382"/>
            <a:ext cx="11582400" cy="17526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Qolmasa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mtClean="0">
                <a:latin typeface="Arial" panose="020B0604020202020204" pitchFamily="34" charset="0"/>
                <a:cs typeface="Arial" panose="020B0604020202020204" pitchFamily="34" charset="0"/>
              </a:rPr>
              <a:t>mato‘idin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jihot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o‘lg‘ay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sifot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205162"/>
            <a:ext cx="11582400" cy="2819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matosidan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ashyo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qolmasa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 dam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o‘zgacha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1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6425" y="995362"/>
            <a:ext cx="10512425" cy="1752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Ganjdin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yetkay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vayroningga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nuridin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yorug‘lug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joningga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205162"/>
            <a:ext cx="11506200" cy="2438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xazinadan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vayroningga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obodlik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joningga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yetishadi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00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5664" y="1113382"/>
            <a:ext cx="11049000" cy="1752600"/>
          </a:xfrm>
          <a:prstGeom prst="rect">
            <a:avLst/>
          </a:prstGeom>
          <a:solidFill>
            <a:srgbClr val="00B050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yorug‘lug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shavq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aylagay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raxshin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sabukxez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aylagay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3433" y="3586162"/>
            <a:ext cx="10453461" cy="2438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shavq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tobora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alangalatib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otingni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uchqur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75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NASRIY BAYONI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0225" y="995362"/>
            <a:ext cx="10591800" cy="19050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Durg‘a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topqon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soyi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ko‘nglung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xosliq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Bo‘lg‘oy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osonroq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g‘avvosliq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1625" y="3205162"/>
            <a:ext cx="11506200" cy="2438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Ko‘ngling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qo‘ysa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g‘avvoslik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60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2895</TotalTime>
  <Words>349</Words>
  <Application>Microsoft Office PowerPoint</Application>
  <PresentationFormat>Произвольный</PresentationFormat>
  <Paragraphs>74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Wingdings</vt:lpstr>
      <vt:lpstr>Office Theme</vt:lpstr>
      <vt:lpstr>1_Тема Office</vt:lpstr>
      <vt:lpstr>ONA TILI</vt:lpstr>
      <vt:lpstr>Презентация PowerPoint</vt:lpstr>
      <vt:lpstr>VODIYLARNING NOMLANISHI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LUG‘AT BILAN ISHLASH</vt:lpstr>
      <vt:lpstr>LUG‘AT BILAN ISHLASH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305</cp:revision>
  <dcterms:created xsi:type="dcterms:W3CDTF">2020-04-13T08:06:06Z</dcterms:created>
  <dcterms:modified xsi:type="dcterms:W3CDTF">2020-10-31T06:47:18Z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