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7"/>
  </p:notesMasterIdLst>
  <p:sldIdLst>
    <p:sldId id="302" r:id="rId3"/>
    <p:sldId id="331" r:id="rId4"/>
    <p:sldId id="332" r:id="rId5"/>
    <p:sldId id="326" r:id="rId6"/>
    <p:sldId id="335" r:id="rId7"/>
    <p:sldId id="336" r:id="rId8"/>
    <p:sldId id="337" r:id="rId9"/>
    <p:sldId id="338" r:id="rId10"/>
    <p:sldId id="340" r:id="rId11"/>
    <p:sldId id="339" r:id="rId12"/>
    <p:sldId id="333" r:id="rId13"/>
    <p:sldId id="334" r:id="rId14"/>
    <p:sldId id="341" r:id="rId15"/>
    <p:sldId id="293" r:id="rId16"/>
  </p:sldIdLst>
  <p:sldSz cx="12185650" cy="7019925"/>
  <p:notesSz cx="5765800" cy="3244850"/>
  <p:custDataLst>
    <p:tags r:id="rId18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74" y="84"/>
      </p:cViewPr>
      <p:guideLst>
        <p:guide orient="horz" pos="6230"/>
        <p:guide pos="45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67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04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373746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51" y="1720858"/>
            <a:ext cx="5155102" cy="843365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4072" indent="0">
              <a:buNone/>
              <a:defRPr sz="1855" b="1"/>
            </a:lvl2pPr>
            <a:lvl3pPr marL="848145" indent="0">
              <a:buNone/>
              <a:defRPr sz="1670" b="1"/>
            </a:lvl3pPr>
            <a:lvl4pPr marL="1272217" indent="0">
              <a:buNone/>
              <a:defRPr sz="1485" b="1"/>
            </a:lvl4pPr>
            <a:lvl5pPr marL="1696291" indent="0">
              <a:buNone/>
              <a:defRPr sz="1485" b="1"/>
            </a:lvl5pPr>
            <a:lvl6pPr marL="2120362" indent="0">
              <a:buNone/>
              <a:defRPr sz="1485" b="1"/>
            </a:lvl6pPr>
            <a:lvl7pPr marL="2544436" indent="0">
              <a:buNone/>
              <a:defRPr sz="1485" b="1"/>
            </a:lvl7pPr>
            <a:lvl8pPr marL="2968508" indent="0">
              <a:buNone/>
              <a:defRPr sz="1485" b="1"/>
            </a:lvl8pPr>
            <a:lvl9pPr marL="3392581" indent="0">
              <a:buNone/>
              <a:defRPr sz="148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51" y="2564224"/>
            <a:ext cx="5155102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986" y="1720858"/>
            <a:ext cx="5180488" cy="843365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4072" indent="0">
              <a:buNone/>
              <a:defRPr sz="1855" b="1"/>
            </a:lvl2pPr>
            <a:lvl3pPr marL="848145" indent="0">
              <a:buNone/>
              <a:defRPr sz="1670" b="1"/>
            </a:lvl3pPr>
            <a:lvl4pPr marL="1272217" indent="0">
              <a:buNone/>
              <a:defRPr sz="1485" b="1"/>
            </a:lvl4pPr>
            <a:lvl5pPr marL="1696291" indent="0">
              <a:buNone/>
              <a:defRPr sz="1485" b="1"/>
            </a:lvl5pPr>
            <a:lvl6pPr marL="2120362" indent="0">
              <a:buNone/>
              <a:defRPr sz="1485" b="1"/>
            </a:lvl6pPr>
            <a:lvl7pPr marL="2544436" indent="0">
              <a:buNone/>
              <a:defRPr sz="1485" b="1"/>
            </a:lvl7pPr>
            <a:lvl8pPr marL="2968508" indent="0">
              <a:buNone/>
              <a:defRPr sz="1485" b="1"/>
            </a:lvl8pPr>
            <a:lvl9pPr marL="3392581" indent="0">
              <a:buNone/>
              <a:defRPr sz="148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986" y="2564224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5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1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6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6"/>
          </a:xfrm>
        </p:spPr>
        <p:txBody>
          <a:bodyPr/>
          <a:lstStyle>
            <a:lvl1pPr>
              <a:defRPr sz="2968"/>
            </a:lvl1pPr>
            <a:lvl2pPr>
              <a:defRPr sz="2597"/>
            </a:lvl2pPr>
            <a:lvl3pPr>
              <a:defRPr sz="2225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8"/>
            <a:ext cx="3930189" cy="3901584"/>
          </a:xfrm>
        </p:spPr>
        <p:txBody>
          <a:bodyPr/>
          <a:lstStyle>
            <a:lvl1pPr marL="0" indent="0">
              <a:buNone/>
              <a:defRPr sz="1485"/>
            </a:lvl1pPr>
            <a:lvl2pPr marL="424072" indent="0">
              <a:buNone/>
              <a:defRPr sz="1298"/>
            </a:lvl2pPr>
            <a:lvl3pPr marL="848145" indent="0">
              <a:buNone/>
              <a:defRPr sz="1113"/>
            </a:lvl3pPr>
            <a:lvl4pPr marL="1272217" indent="0">
              <a:buNone/>
              <a:defRPr sz="927"/>
            </a:lvl4pPr>
            <a:lvl5pPr marL="1696291" indent="0">
              <a:buNone/>
              <a:defRPr sz="927"/>
            </a:lvl5pPr>
            <a:lvl6pPr marL="2120362" indent="0">
              <a:buNone/>
              <a:defRPr sz="927"/>
            </a:lvl6pPr>
            <a:lvl7pPr marL="2544436" indent="0">
              <a:buNone/>
              <a:defRPr sz="927"/>
            </a:lvl7pPr>
            <a:lvl8pPr marL="2968508" indent="0">
              <a:buNone/>
              <a:defRPr sz="927"/>
            </a:lvl8pPr>
            <a:lvl9pPr marL="3392581" indent="0">
              <a:buNone/>
              <a:defRPr sz="9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3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0489" y="1010741"/>
            <a:ext cx="6168985" cy="4988696"/>
          </a:xfrm>
        </p:spPr>
        <p:txBody>
          <a:bodyPr anchor="t"/>
          <a:lstStyle>
            <a:lvl1pPr marL="0" indent="0">
              <a:buNone/>
              <a:defRPr sz="2968"/>
            </a:lvl1pPr>
            <a:lvl2pPr marL="424072" indent="0">
              <a:buNone/>
              <a:defRPr sz="2597"/>
            </a:lvl2pPr>
            <a:lvl3pPr marL="848145" indent="0">
              <a:buNone/>
              <a:defRPr sz="2225"/>
            </a:lvl3pPr>
            <a:lvl4pPr marL="1272217" indent="0">
              <a:buNone/>
              <a:defRPr sz="1855"/>
            </a:lvl4pPr>
            <a:lvl5pPr marL="1696291" indent="0">
              <a:buNone/>
              <a:defRPr sz="1855"/>
            </a:lvl5pPr>
            <a:lvl6pPr marL="2120362" indent="0">
              <a:buNone/>
              <a:defRPr sz="1855"/>
            </a:lvl6pPr>
            <a:lvl7pPr marL="2544436" indent="0">
              <a:buNone/>
              <a:defRPr sz="1855"/>
            </a:lvl7pPr>
            <a:lvl8pPr marL="2968508" indent="0">
              <a:buNone/>
              <a:defRPr sz="1855"/>
            </a:lvl8pPr>
            <a:lvl9pPr marL="3392581" indent="0">
              <a:buNone/>
              <a:defRPr sz="185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8"/>
            <a:ext cx="3930189" cy="3901584"/>
          </a:xfrm>
        </p:spPr>
        <p:txBody>
          <a:bodyPr/>
          <a:lstStyle>
            <a:lvl1pPr marL="0" indent="0">
              <a:buNone/>
              <a:defRPr sz="1485"/>
            </a:lvl1pPr>
            <a:lvl2pPr marL="424072" indent="0">
              <a:buNone/>
              <a:defRPr sz="1298"/>
            </a:lvl2pPr>
            <a:lvl3pPr marL="848145" indent="0">
              <a:buNone/>
              <a:defRPr sz="1113"/>
            </a:lvl3pPr>
            <a:lvl4pPr marL="1272217" indent="0">
              <a:buNone/>
              <a:defRPr sz="927"/>
            </a:lvl4pPr>
            <a:lvl5pPr marL="1696291" indent="0">
              <a:buNone/>
              <a:defRPr sz="927"/>
            </a:lvl5pPr>
            <a:lvl6pPr marL="2120362" indent="0">
              <a:buNone/>
              <a:defRPr sz="927"/>
            </a:lvl6pPr>
            <a:lvl7pPr marL="2544436" indent="0">
              <a:buNone/>
              <a:defRPr sz="927"/>
            </a:lvl7pPr>
            <a:lvl8pPr marL="2968508" indent="0">
              <a:buNone/>
              <a:defRPr sz="927"/>
            </a:lvl8pPr>
            <a:lvl9pPr marL="3392581" indent="0">
              <a:buNone/>
              <a:defRPr sz="9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67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1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0356" y="373747"/>
            <a:ext cx="2627531" cy="5949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765" y="373747"/>
            <a:ext cx="7730272" cy="5949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63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12185650" cy="64709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1" rIns="68543" bIns="34271" rtlCol="0" anchor="ctr">
            <a:norm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365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206" y="1148864"/>
            <a:ext cx="9139238" cy="2443974"/>
          </a:xfrm>
        </p:spPr>
        <p:txBody>
          <a:bodyPr anchor="b"/>
          <a:lstStyle>
            <a:lvl1pPr algn="ctr">
              <a:defRPr sz="55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206" y="3687085"/>
            <a:ext cx="9139238" cy="1694857"/>
          </a:xfrm>
        </p:spPr>
        <p:txBody>
          <a:bodyPr/>
          <a:lstStyle>
            <a:lvl1pPr marL="0" indent="0" algn="ctr">
              <a:buNone/>
              <a:defRPr sz="2225"/>
            </a:lvl1pPr>
            <a:lvl2pPr marL="424072" indent="0" algn="ctr">
              <a:buNone/>
              <a:defRPr sz="1855"/>
            </a:lvl2pPr>
            <a:lvl3pPr marL="848145" indent="0" algn="ctr">
              <a:buNone/>
              <a:defRPr sz="1670"/>
            </a:lvl3pPr>
            <a:lvl4pPr marL="1272217" indent="0" algn="ctr">
              <a:buNone/>
              <a:defRPr sz="1485"/>
            </a:lvl4pPr>
            <a:lvl5pPr marL="1696291" indent="0" algn="ctr">
              <a:buNone/>
              <a:defRPr sz="1485"/>
            </a:lvl5pPr>
            <a:lvl6pPr marL="2120362" indent="0" algn="ctr">
              <a:buNone/>
              <a:defRPr sz="1485"/>
            </a:lvl6pPr>
            <a:lvl7pPr marL="2544436" indent="0" algn="ctr">
              <a:buNone/>
              <a:defRPr sz="1485"/>
            </a:lvl7pPr>
            <a:lvl8pPr marL="2968508" indent="0" algn="ctr">
              <a:buNone/>
              <a:defRPr sz="1485"/>
            </a:lvl8pPr>
            <a:lvl9pPr marL="3392581" indent="0" algn="ctr">
              <a:buNone/>
              <a:defRPr sz="148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6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4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16" y="1750108"/>
            <a:ext cx="10510123" cy="2920094"/>
          </a:xfrm>
        </p:spPr>
        <p:txBody>
          <a:bodyPr anchor="b"/>
          <a:lstStyle>
            <a:lvl1pPr>
              <a:defRPr sz="55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416" y="4697826"/>
            <a:ext cx="10510123" cy="1535608"/>
          </a:xfrm>
        </p:spPr>
        <p:txBody>
          <a:bodyPr/>
          <a:lstStyle>
            <a:lvl1pPr marL="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1pPr>
            <a:lvl2pPr marL="424072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2pPr>
            <a:lvl3pPr marL="84814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3pPr>
            <a:lvl4pPr marL="1272217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4pPr>
            <a:lvl5pPr marL="169629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5pPr>
            <a:lvl6pPr marL="2120362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6pPr>
            <a:lvl7pPr marL="2544436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7pPr>
            <a:lvl8pPr marL="2968508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8pPr>
            <a:lvl9pPr marL="339258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6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987" y="1868730"/>
            <a:ext cx="5178901" cy="44540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8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9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1280" y="153955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0"/>
            <a:ext cx="389940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764" y="373746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764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5900"/>
              <a:t>10/31/2020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6497" y="6506431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5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848145" rtl="0" eaLnBrk="1" latinLnBrk="0" hangingPunct="1">
        <a:lnSpc>
          <a:spcPct val="90000"/>
        </a:lnSpc>
        <a:spcBef>
          <a:spcPct val="0"/>
        </a:spcBef>
        <a:buNone/>
        <a:defRPr sz="4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2037" indent="-212037" algn="l" defTabSz="848145" rtl="0" eaLnBrk="1" latinLnBrk="0" hangingPunct="1">
        <a:lnSpc>
          <a:spcPct val="90000"/>
        </a:lnSpc>
        <a:spcBef>
          <a:spcPts val="927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1pPr>
      <a:lvl2pPr marL="636109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2225" kern="1200">
          <a:solidFill>
            <a:schemeClr val="tx1"/>
          </a:solidFill>
          <a:latin typeface="+mn-lt"/>
          <a:ea typeface="+mn-ea"/>
          <a:cs typeface="+mn-cs"/>
        </a:defRPr>
      </a:lvl2pPr>
      <a:lvl3pPr marL="1060182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855" kern="1200">
          <a:solidFill>
            <a:schemeClr val="tx1"/>
          </a:solidFill>
          <a:latin typeface="+mn-lt"/>
          <a:ea typeface="+mn-ea"/>
          <a:cs typeface="+mn-cs"/>
        </a:defRPr>
      </a:lvl3pPr>
      <a:lvl4pPr marL="1484254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908327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99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756472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3180544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604618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1pPr>
      <a:lvl2pPr marL="424072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848145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272217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696291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120362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36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2968508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392581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70890"/>
            <a:ext cx="12185650" cy="172777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8240" y="369251"/>
            <a:ext cx="5126847" cy="1142244"/>
          </a:xfrm>
          <a:prstGeom prst="rect">
            <a:avLst/>
          </a:prstGeom>
        </p:spPr>
        <p:txBody>
          <a:bodyPr vert="horz" wrap="square" lIns="0" tIns="19462" rIns="0" bIns="0" rtlCol="0" anchor="ctr">
            <a:spAutoFit/>
          </a:bodyPr>
          <a:lstStyle/>
          <a:p>
            <a:pPr marL="16925" algn="ctr">
              <a:spcBef>
                <a:spcPts val="152"/>
              </a:spcBef>
            </a:pPr>
            <a:r>
              <a:rPr lang="en-US" sz="7196" dirty="0" smtClean="0"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sz="7196" dirty="0"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889754" y="311807"/>
            <a:ext cx="1792457" cy="1218565"/>
            <a:chOff x="4698979" y="198156"/>
            <a:chExt cx="622592" cy="613387"/>
          </a:xfrm>
        </p:grpSpPr>
        <p:sp>
          <p:nvSpPr>
            <p:cNvPr id="9" name="object 9"/>
            <p:cNvSpPr/>
            <p:nvPr/>
          </p:nvSpPr>
          <p:spPr>
            <a:xfrm>
              <a:off x="4698979" y="207658"/>
              <a:ext cx="622592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9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72960" y="601708"/>
            <a:ext cx="1855393" cy="1031767"/>
          </a:xfrm>
          <a:prstGeom prst="rect">
            <a:avLst/>
          </a:prstGeom>
        </p:spPr>
        <p:txBody>
          <a:bodyPr vert="horz" wrap="square" lIns="0" tIns="21156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3731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8-sinf</a:t>
            </a:r>
            <a:endParaRPr lang="ru-RU" sz="4400" b="1" spc="13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67"/>
              </a:spcBef>
            </a:pPr>
            <a:r>
              <a:rPr lang="en-US" sz="1999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37257" y="1130156"/>
            <a:ext cx="1107890" cy="508422"/>
          </a:xfrm>
          <a:prstGeom prst="rect">
            <a:avLst/>
          </a:prstGeom>
        </p:spPr>
        <p:txBody>
          <a:bodyPr vert="horz" wrap="square" lIns="0" tIns="16079" rIns="0" bIns="0" rtlCol="0">
            <a:spAutoFit/>
          </a:bodyPr>
          <a:lstStyle/>
          <a:p>
            <a:pPr algn="ctr">
              <a:spcBef>
                <a:spcPts val="127"/>
              </a:spcBef>
            </a:pPr>
            <a:endParaRPr sz="3198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1699" y="2397039"/>
            <a:ext cx="184635" cy="682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834"/>
          </a:p>
        </p:txBody>
      </p:sp>
      <p:sp>
        <p:nvSpPr>
          <p:cNvPr id="15" name="TextBox 14"/>
          <p:cNvSpPr txBox="1"/>
          <p:nvPr/>
        </p:nvSpPr>
        <p:spPr>
          <a:xfrm>
            <a:off x="1357174" y="1999202"/>
            <a:ext cx="9869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MAVZU: TALAB VODIYSI 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dars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109" y="3911181"/>
            <a:ext cx="3325716" cy="3019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225" y="3790890"/>
            <a:ext cx="3188511" cy="299000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5540" y="1979085"/>
            <a:ext cx="685800" cy="188479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5540" y="4186082"/>
            <a:ext cx="723038" cy="2133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425" y="995362"/>
            <a:ext cx="10512425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Joning‘a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yetkay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talabning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rohati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Qolmagay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ranj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taabining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shiddati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325" y="2969121"/>
            <a:ext cx="11810999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o‘zingda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topasan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tog‘lar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ko‘zingga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daladek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ko‘rinadi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Joningga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rohati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yetadi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mashaqqat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chekish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shiddati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forig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6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" y="-18098"/>
            <a:ext cx="12185649" cy="109670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 BILAN ISHLASH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900225"/>
              </p:ext>
            </p:extLst>
          </p:nvPr>
        </p:nvGraphicFramePr>
        <p:xfrm>
          <a:off x="34926" y="1110587"/>
          <a:ext cx="12185648" cy="515891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09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2510">
                <a:tc>
                  <a:txBody>
                    <a:bodyPr/>
                    <a:lstStyle/>
                    <a:p>
                      <a:pPr algn="ctr"/>
                      <a:r>
                        <a:rPr lang="uz-Latn-UZ" sz="4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4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Izoh</a:t>
                      </a:r>
                      <a:r>
                        <a:rPr lang="uz-Latn-UZ" sz="4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4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g‘avvosliq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tagida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qilish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suzish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soyi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sayin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sari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ranj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mashaqqat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mushkullik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shavq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zavqli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9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" y="-18098"/>
            <a:ext cx="12185649" cy="109670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 BILAN ISHLASH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415348"/>
              </p:ext>
            </p:extLst>
          </p:nvPr>
        </p:nvGraphicFramePr>
        <p:xfrm>
          <a:off x="69850" y="1110587"/>
          <a:ext cx="11972017" cy="592022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57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4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827">
                <a:tc>
                  <a:txBody>
                    <a:bodyPr/>
                    <a:lstStyle/>
                    <a:p>
                      <a:pPr algn="ctr"/>
                      <a:r>
                        <a:rPr lang="uz-Latn-UZ" sz="4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4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Izohi</a:t>
                      </a:r>
                      <a:endParaRPr lang="ru-RU" sz="4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102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ganj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boylik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102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sabukxez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yengil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chaqqon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102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raxsh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ulov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8987">
                <a:tc>
                  <a:txBody>
                    <a:bodyPr/>
                    <a:lstStyle/>
                    <a:p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5102">
                <a:tc>
                  <a:txBody>
                    <a:bodyPr/>
                    <a:lstStyle/>
                    <a:p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0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XOTIMA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469" y="1147762"/>
            <a:ext cx="11542712" cy="5033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32" y="0"/>
            <a:ext cx="12144718" cy="11477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247" y="1425624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3025" y="1566181"/>
            <a:ext cx="78463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71-mashq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nasriy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yozishga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1528762"/>
            <a:ext cx="3733800" cy="49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4625" y="136943"/>
            <a:ext cx="5869442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LISONUT-TAYR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287" y="1"/>
            <a:ext cx="4155937" cy="2547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22" y="1102857"/>
            <a:ext cx="3200400" cy="49900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254" y="1336639"/>
            <a:ext cx="3810000" cy="31880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42977" y="4807965"/>
            <a:ext cx="3903776" cy="12849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03240" y="2747962"/>
            <a:ext cx="3856984" cy="37708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Dostondagi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g‘oya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iymon</a:t>
            </a:r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e’tiqod</a:t>
            </a:r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ma’naviyat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910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07975" y="164856"/>
            <a:ext cx="12341224" cy="850649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5400" dirty="0" smtClean="0"/>
              <a:t>VODIYLARNING NOMLANISHI</a:t>
            </a:r>
            <a:endParaRPr sz="54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24" y="1042848"/>
            <a:ext cx="5181601" cy="4646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7937" y="2639153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936" y="1270173"/>
            <a:ext cx="255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Talab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825" y="3112726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Ishq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266" y="4865102"/>
            <a:ext cx="2910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Ma’rifat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6045" y="2877715"/>
            <a:ext cx="2756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Hayrat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3103" y="4687832"/>
            <a:ext cx="3541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Tavhid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9717" y="5615328"/>
            <a:ext cx="4404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Istig‘no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2625" y="1280008"/>
            <a:ext cx="2933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Faqru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fano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7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 (25-dars)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469" y="1147762"/>
            <a:ext cx="11542712" cy="5033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Talab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vodiysiga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qadam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qo‘ygan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kishi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oshiqlikdan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keladigan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sinovlarga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mashaqqat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uqubatlarga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tayyor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turishi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yo‘lida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uchragan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qiyinchiliklarni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baxt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-u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saodat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deb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qabul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qilishi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kerak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Zero,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vodiydan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maqsad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Yaratganning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vasliga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yetishishdir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 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425" y="995362"/>
            <a:ext cx="10512425" cy="1752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nekim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g‘ayri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talabdur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tashlamoq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manziliga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boshlamoq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625" y="3205162"/>
            <a:ext cx="11506200" cy="2438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Bu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ishtiyoqdan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tashlab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manzili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boshlashi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625" y="1113382"/>
            <a:ext cx="11582400" cy="1752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Qolmasa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mtClean="0">
                <a:latin typeface="Arial" panose="020B0604020202020204" pitchFamily="34" charset="0"/>
                <a:cs typeface="Arial" panose="020B0604020202020204" pitchFamily="34" charset="0"/>
              </a:rPr>
              <a:t>mato‘idin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jihot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o‘lg‘ay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sifot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625" y="3205162"/>
            <a:ext cx="11582400" cy="2819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matosidan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ashyo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qolmasa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 dam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o‘zgacha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425" y="995362"/>
            <a:ext cx="10512425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Ganjdin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yetkay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vayroningga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nuridin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yorug‘lug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joningga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625" y="3205162"/>
            <a:ext cx="11506200" cy="243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U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xazinadan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vayroningga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obodlik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nuridan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joningga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yetishadi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664" y="1113382"/>
            <a:ext cx="11049000" cy="1752600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yorug‘lug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shavq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aylagay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raxshin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sabukxez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aylagay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433" y="3586162"/>
            <a:ext cx="10453461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Bu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sendagi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shavq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tobora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alangalatib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otingni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uchqur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5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0225" y="995362"/>
            <a:ext cx="10591800" cy="1905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Durg‘a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topqon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soyi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ko‘nglung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xosliq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Bo‘lg‘oy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osonroq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g‘avvosliq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625" y="3205162"/>
            <a:ext cx="11506200" cy="2438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Ko‘ngling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topishga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qanchalik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muhabbat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qo‘ysa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g‘avvoslik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shunchalik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0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</TotalTime>
  <Words>349</Words>
  <Application>Microsoft Office PowerPoint</Application>
  <PresentationFormat>Произвольный</PresentationFormat>
  <Paragraphs>74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Wingdings</vt:lpstr>
      <vt:lpstr>Office Theme</vt:lpstr>
      <vt:lpstr>1_Тема Office</vt:lpstr>
      <vt:lpstr>ONA TILI</vt:lpstr>
      <vt:lpstr>Презентация PowerPoint</vt:lpstr>
      <vt:lpstr>VODIYLARNING NOMLANISHI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LUG‘AT BILAN ISHLASH</vt:lpstr>
      <vt:lpstr>LUG‘AT BILAN ISHLASH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Sher</cp:lastModifiedBy>
  <cp:revision>305</cp:revision>
  <dcterms:created xsi:type="dcterms:W3CDTF">2020-04-13T08:06:06Z</dcterms:created>
  <dcterms:modified xsi:type="dcterms:W3CDTF">2020-10-31T06:47:18Z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