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0"/>
  </p:notesMasterIdLst>
  <p:sldIdLst>
    <p:sldId id="302" r:id="rId3"/>
    <p:sldId id="363" r:id="rId4"/>
    <p:sldId id="344" r:id="rId5"/>
    <p:sldId id="339" r:id="rId6"/>
    <p:sldId id="354" r:id="rId7"/>
    <p:sldId id="322" r:id="rId8"/>
    <p:sldId id="355" r:id="rId9"/>
    <p:sldId id="356" r:id="rId10"/>
    <p:sldId id="357" r:id="rId11"/>
    <p:sldId id="346" r:id="rId12"/>
    <p:sldId id="358" r:id="rId13"/>
    <p:sldId id="359" r:id="rId14"/>
    <p:sldId id="360" r:id="rId15"/>
    <p:sldId id="347" r:id="rId16"/>
    <p:sldId id="361" r:id="rId17"/>
    <p:sldId id="362" r:id="rId18"/>
    <p:sldId id="293" r:id="rId19"/>
  </p:sldIdLst>
  <p:sldSz cx="12185650" cy="7019925"/>
  <p:notesSz cx="5765800" cy="3244850"/>
  <p:custDataLst>
    <p:tags r:id="rId21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FCCCC"/>
    <a:srgbClr val="FFFFCC"/>
    <a:srgbClr val="5399B9"/>
    <a:srgbClr val="DBCFF1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84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E31E1-0D63-4E35-AF1B-CC9E8D3699C2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044212-9DD1-4490-8A35-21B8B0D531E2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78A33-8088-4FFD-A3CC-45022B25D42D}" type="parTrans" cxnId="{93F12703-16B1-4FB8-A80A-BB03D20E6451}">
      <dgm:prSet/>
      <dgm:spPr/>
      <dgm:t>
        <a:bodyPr/>
        <a:lstStyle/>
        <a:p>
          <a:endParaRPr lang="ru-RU"/>
        </a:p>
      </dgm:t>
    </dgm:pt>
    <dgm:pt modelId="{CE56E6AF-27A8-4406-9F4A-792C289180B2}" type="sibTrans" cxnId="{93F12703-16B1-4FB8-A80A-BB03D20E6451}">
      <dgm:prSet/>
      <dgm:spPr/>
      <dgm:t>
        <a:bodyPr/>
        <a:lstStyle/>
        <a:p>
          <a:endParaRPr lang="ru-RU"/>
        </a:p>
      </dgm:t>
    </dgm:pt>
    <dgm:pt modelId="{7A9B9F0C-D8C0-44DD-86E1-76E4918908A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Otli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FF9B-4AC2-43C6-85AF-43152C2490C8}" type="parTrans" cxnId="{F4DC349D-620A-4761-A4BB-0E4E697BCA34}">
      <dgm:prSet/>
      <dgm:spPr/>
      <dgm:t>
        <a:bodyPr/>
        <a:lstStyle/>
        <a:p>
          <a:endParaRPr lang="ru-RU"/>
        </a:p>
      </dgm:t>
    </dgm:pt>
    <dgm:pt modelId="{1A1357F4-0842-49A9-A8B1-75688C4F9979}" type="sibTrans" cxnId="{F4DC349D-620A-4761-A4BB-0E4E697BCA34}">
      <dgm:prSet/>
      <dgm:spPr/>
      <dgm:t>
        <a:bodyPr/>
        <a:lstStyle/>
        <a:p>
          <a:endParaRPr lang="ru-RU"/>
        </a:p>
      </dgm:t>
    </dgm:pt>
    <dgm:pt modelId="{E8D871E0-43AD-45C2-B0EC-B013E95973E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Fe’lli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FDFF4-E4EE-4787-BDEB-6C970D9C3AEA}" type="parTrans" cxnId="{0DB60120-2283-414A-B409-70784B237A16}">
      <dgm:prSet/>
      <dgm:spPr/>
      <dgm:t>
        <a:bodyPr/>
        <a:lstStyle/>
        <a:p>
          <a:endParaRPr lang="ru-RU"/>
        </a:p>
      </dgm:t>
    </dgm:pt>
    <dgm:pt modelId="{C7A869BD-3A42-4589-9A70-F5ED27096466}" type="sibTrans" cxnId="{0DB60120-2283-414A-B409-70784B237A16}">
      <dgm:prSet/>
      <dgm:spPr/>
      <dgm:t>
        <a:bodyPr/>
        <a:lstStyle/>
        <a:p>
          <a:endParaRPr lang="ru-RU"/>
        </a:p>
      </dgm:t>
    </dgm:pt>
    <dgm:pt modelId="{70E4563E-AE1E-47FF-90B8-8168F2B5DBE2}" type="pres">
      <dgm:prSet presAssocID="{FC6E31E1-0D63-4E35-AF1B-CC9E8D3699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C57400-B76B-438C-A30E-0EC258C5D345}" type="pres">
      <dgm:prSet presAssocID="{DE044212-9DD1-4490-8A35-21B8B0D531E2}" presName="hierRoot1" presStyleCnt="0">
        <dgm:presLayoutVars>
          <dgm:hierBranch val="init"/>
        </dgm:presLayoutVars>
      </dgm:prSet>
      <dgm:spPr/>
    </dgm:pt>
    <dgm:pt modelId="{ABAC405D-A73D-4BDD-8DAF-24B8C27B8BF7}" type="pres">
      <dgm:prSet presAssocID="{DE044212-9DD1-4490-8A35-21B8B0D531E2}" presName="rootComposite1" presStyleCnt="0"/>
      <dgm:spPr/>
    </dgm:pt>
    <dgm:pt modelId="{10DF7B09-8887-4679-A7AB-4D74265AF97C}" type="pres">
      <dgm:prSet presAssocID="{DE044212-9DD1-4490-8A35-21B8B0D531E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203BC-EC68-4363-A9B2-9FF2C1086A9C}" type="pres">
      <dgm:prSet presAssocID="{DE044212-9DD1-4490-8A35-21B8B0D531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9299FE-EA11-4D2F-90AA-6BAE30006E32}" type="pres">
      <dgm:prSet presAssocID="{DE044212-9DD1-4490-8A35-21B8B0D531E2}" presName="hierChild2" presStyleCnt="0"/>
      <dgm:spPr/>
    </dgm:pt>
    <dgm:pt modelId="{33BF53AB-34B9-44C7-9306-FA6293D978E2}" type="pres">
      <dgm:prSet presAssocID="{C218FF9B-4AC2-43C6-85AF-43152C2490C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2FB5FA-71F4-4C47-ACD0-F88233AC6ED3}" type="pres">
      <dgm:prSet presAssocID="{7A9B9F0C-D8C0-44DD-86E1-76E4918908A4}" presName="hierRoot2" presStyleCnt="0">
        <dgm:presLayoutVars>
          <dgm:hierBranch val="init"/>
        </dgm:presLayoutVars>
      </dgm:prSet>
      <dgm:spPr/>
    </dgm:pt>
    <dgm:pt modelId="{D0131CDC-D2C7-4E0B-A253-2B9EFC3A4773}" type="pres">
      <dgm:prSet presAssocID="{7A9B9F0C-D8C0-44DD-86E1-76E4918908A4}" presName="rootComposite" presStyleCnt="0"/>
      <dgm:spPr/>
    </dgm:pt>
    <dgm:pt modelId="{D84179BA-B05E-46F3-9172-E7D7B25F5A23}" type="pres">
      <dgm:prSet presAssocID="{7A9B9F0C-D8C0-44DD-86E1-76E4918908A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A465D-336A-4B80-B348-ECA0B6873FC6}" type="pres">
      <dgm:prSet presAssocID="{7A9B9F0C-D8C0-44DD-86E1-76E4918908A4}" presName="rootConnector" presStyleLbl="node2" presStyleIdx="0" presStyleCnt="2"/>
      <dgm:spPr/>
      <dgm:t>
        <a:bodyPr/>
        <a:lstStyle/>
        <a:p>
          <a:endParaRPr lang="ru-RU"/>
        </a:p>
      </dgm:t>
    </dgm:pt>
    <dgm:pt modelId="{756C32E9-8FA4-419B-93EC-1877FBB58949}" type="pres">
      <dgm:prSet presAssocID="{7A9B9F0C-D8C0-44DD-86E1-76E4918908A4}" presName="hierChild4" presStyleCnt="0"/>
      <dgm:spPr/>
    </dgm:pt>
    <dgm:pt modelId="{3B34CE94-BE5E-4D00-9EF8-E9B79427D553}" type="pres">
      <dgm:prSet presAssocID="{7A9B9F0C-D8C0-44DD-86E1-76E4918908A4}" presName="hierChild5" presStyleCnt="0"/>
      <dgm:spPr/>
    </dgm:pt>
    <dgm:pt modelId="{8F4166FB-0844-4587-B72F-63B907007C23}" type="pres">
      <dgm:prSet presAssocID="{F8EFDFF4-E4EE-4787-BDEB-6C970D9C3AE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6E6862A-B111-4CF1-ACD5-2EA155E0C76E}" type="pres">
      <dgm:prSet presAssocID="{E8D871E0-43AD-45C2-B0EC-B013E95973E3}" presName="hierRoot2" presStyleCnt="0">
        <dgm:presLayoutVars>
          <dgm:hierBranch val="init"/>
        </dgm:presLayoutVars>
      </dgm:prSet>
      <dgm:spPr/>
    </dgm:pt>
    <dgm:pt modelId="{3F6C8B5F-3B51-455C-B5C1-89D732D15FC9}" type="pres">
      <dgm:prSet presAssocID="{E8D871E0-43AD-45C2-B0EC-B013E95973E3}" presName="rootComposite" presStyleCnt="0"/>
      <dgm:spPr/>
    </dgm:pt>
    <dgm:pt modelId="{091A534E-D5CE-47DF-A0D5-B882F56A72E4}" type="pres">
      <dgm:prSet presAssocID="{E8D871E0-43AD-45C2-B0EC-B013E95973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BDBAA-752F-4B4E-AA6D-BB6889B274A4}" type="pres">
      <dgm:prSet presAssocID="{E8D871E0-43AD-45C2-B0EC-B013E95973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7CFA3AA1-9C3F-4595-A09B-55CDC101CE16}" type="pres">
      <dgm:prSet presAssocID="{E8D871E0-43AD-45C2-B0EC-B013E95973E3}" presName="hierChild4" presStyleCnt="0"/>
      <dgm:spPr/>
    </dgm:pt>
    <dgm:pt modelId="{531E391A-2A79-4F59-B4D8-4E3FC82CE243}" type="pres">
      <dgm:prSet presAssocID="{E8D871E0-43AD-45C2-B0EC-B013E95973E3}" presName="hierChild5" presStyleCnt="0"/>
      <dgm:spPr/>
    </dgm:pt>
    <dgm:pt modelId="{1011E877-825C-4533-89E7-E32766909E3A}" type="pres">
      <dgm:prSet presAssocID="{DE044212-9DD1-4490-8A35-21B8B0D531E2}" presName="hierChild3" presStyleCnt="0"/>
      <dgm:spPr/>
    </dgm:pt>
  </dgm:ptLst>
  <dgm:cxnLst>
    <dgm:cxn modelId="{5A36BA14-BE67-4B3B-9D8D-0D13967C9588}" type="presOf" srcId="{7A9B9F0C-D8C0-44DD-86E1-76E4918908A4}" destId="{D84179BA-B05E-46F3-9172-E7D7B25F5A23}" srcOrd="0" destOrd="0" presId="urn:microsoft.com/office/officeart/2005/8/layout/orgChart1"/>
    <dgm:cxn modelId="{558B03B3-E47E-40A4-BD30-10C1EB0DC5A7}" type="presOf" srcId="{FC6E31E1-0D63-4E35-AF1B-CC9E8D3699C2}" destId="{70E4563E-AE1E-47FF-90B8-8168F2B5DBE2}" srcOrd="0" destOrd="0" presId="urn:microsoft.com/office/officeart/2005/8/layout/orgChart1"/>
    <dgm:cxn modelId="{A5144B6A-2A09-4237-AF20-A196AC9F950B}" type="presOf" srcId="{DE044212-9DD1-4490-8A35-21B8B0D531E2}" destId="{10DF7B09-8887-4679-A7AB-4D74265AF97C}" srcOrd="0" destOrd="0" presId="urn:microsoft.com/office/officeart/2005/8/layout/orgChart1"/>
    <dgm:cxn modelId="{0DB60120-2283-414A-B409-70784B237A16}" srcId="{DE044212-9DD1-4490-8A35-21B8B0D531E2}" destId="{E8D871E0-43AD-45C2-B0EC-B013E95973E3}" srcOrd="1" destOrd="0" parTransId="{F8EFDFF4-E4EE-4787-BDEB-6C970D9C3AEA}" sibTransId="{C7A869BD-3A42-4589-9A70-F5ED27096466}"/>
    <dgm:cxn modelId="{F4DC349D-620A-4761-A4BB-0E4E697BCA34}" srcId="{DE044212-9DD1-4490-8A35-21B8B0D531E2}" destId="{7A9B9F0C-D8C0-44DD-86E1-76E4918908A4}" srcOrd="0" destOrd="0" parTransId="{C218FF9B-4AC2-43C6-85AF-43152C2490C8}" sibTransId="{1A1357F4-0842-49A9-A8B1-75688C4F9979}"/>
    <dgm:cxn modelId="{C32CB3CF-796B-42DB-87DC-50A5A8D8AB50}" type="presOf" srcId="{DE044212-9DD1-4490-8A35-21B8B0D531E2}" destId="{185203BC-EC68-4363-A9B2-9FF2C1086A9C}" srcOrd="1" destOrd="0" presId="urn:microsoft.com/office/officeart/2005/8/layout/orgChart1"/>
    <dgm:cxn modelId="{93F12703-16B1-4FB8-A80A-BB03D20E6451}" srcId="{FC6E31E1-0D63-4E35-AF1B-CC9E8D3699C2}" destId="{DE044212-9DD1-4490-8A35-21B8B0D531E2}" srcOrd="0" destOrd="0" parTransId="{95378A33-8088-4FFD-A3CC-45022B25D42D}" sibTransId="{CE56E6AF-27A8-4406-9F4A-792C289180B2}"/>
    <dgm:cxn modelId="{5941A521-A632-41F9-B06B-32F9CDBBFD38}" type="presOf" srcId="{C218FF9B-4AC2-43C6-85AF-43152C2490C8}" destId="{33BF53AB-34B9-44C7-9306-FA6293D978E2}" srcOrd="0" destOrd="0" presId="urn:microsoft.com/office/officeart/2005/8/layout/orgChart1"/>
    <dgm:cxn modelId="{D254D5CC-2229-4040-9F13-DD2E7C14A535}" type="presOf" srcId="{E8D871E0-43AD-45C2-B0EC-B013E95973E3}" destId="{8FCBDBAA-752F-4B4E-AA6D-BB6889B274A4}" srcOrd="1" destOrd="0" presId="urn:microsoft.com/office/officeart/2005/8/layout/orgChart1"/>
    <dgm:cxn modelId="{F622F19B-DEE2-435A-96BA-EC024C876507}" type="presOf" srcId="{E8D871E0-43AD-45C2-B0EC-B013E95973E3}" destId="{091A534E-D5CE-47DF-A0D5-B882F56A72E4}" srcOrd="0" destOrd="0" presId="urn:microsoft.com/office/officeart/2005/8/layout/orgChart1"/>
    <dgm:cxn modelId="{B6372A17-27ED-40D0-BF8D-2E7948B588C6}" type="presOf" srcId="{7A9B9F0C-D8C0-44DD-86E1-76E4918908A4}" destId="{D2EA465D-336A-4B80-B348-ECA0B6873FC6}" srcOrd="1" destOrd="0" presId="urn:microsoft.com/office/officeart/2005/8/layout/orgChart1"/>
    <dgm:cxn modelId="{D0D252FA-95DC-41A2-957A-0CC1C2E3B8B0}" type="presOf" srcId="{F8EFDFF4-E4EE-4787-BDEB-6C970D9C3AEA}" destId="{8F4166FB-0844-4587-B72F-63B907007C23}" srcOrd="0" destOrd="0" presId="urn:microsoft.com/office/officeart/2005/8/layout/orgChart1"/>
    <dgm:cxn modelId="{0C070AC5-D11E-4C98-A464-F0A4BC82B971}" type="presParOf" srcId="{70E4563E-AE1E-47FF-90B8-8168F2B5DBE2}" destId="{1AC57400-B76B-438C-A30E-0EC258C5D345}" srcOrd="0" destOrd="0" presId="urn:microsoft.com/office/officeart/2005/8/layout/orgChart1"/>
    <dgm:cxn modelId="{E29CC34B-C5A1-4024-82D7-7525901E6D35}" type="presParOf" srcId="{1AC57400-B76B-438C-A30E-0EC258C5D345}" destId="{ABAC405D-A73D-4BDD-8DAF-24B8C27B8BF7}" srcOrd="0" destOrd="0" presId="urn:microsoft.com/office/officeart/2005/8/layout/orgChart1"/>
    <dgm:cxn modelId="{B81CBF53-63ED-47C8-A9E6-E14AF4E87442}" type="presParOf" srcId="{ABAC405D-A73D-4BDD-8DAF-24B8C27B8BF7}" destId="{10DF7B09-8887-4679-A7AB-4D74265AF97C}" srcOrd="0" destOrd="0" presId="urn:microsoft.com/office/officeart/2005/8/layout/orgChart1"/>
    <dgm:cxn modelId="{282D8FBF-344C-42D3-BC98-77805A66837F}" type="presParOf" srcId="{ABAC405D-A73D-4BDD-8DAF-24B8C27B8BF7}" destId="{185203BC-EC68-4363-A9B2-9FF2C1086A9C}" srcOrd="1" destOrd="0" presId="urn:microsoft.com/office/officeart/2005/8/layout/orgChart1"/>
    <dgm:cxn modelId="{30C61703-9C7A-49F0-A9F1-6C36011A15E3}" type="presParOf" srcId="{1AC57400-B76B-438C-A30E-0EC258C5D345}" destId="{B49299FE-EA11-4D2F-90AA-6BAE30006E32}" srcOrd="1" destOrd="0" presId="urn:microsoft.com/office/officeart/2005/8/layout/orgChart1"/>
    <dgm:cxn modelId="{2F6273B9-565C-494E-824E-8B8E36D98195}" type="presParOf" srcId="{B49299FE-EA11-4D2F-90AA-6BAE30006E32}" destId="{33BF53AB-34B9-44C7-9306-FA6293D978E2}" srcOrd="0" destOrd="0" presId="urn:microsoft.com/office/officeart/2005/8/layout/orgChart1"/>
    <dgm:cxn modelId="{0522CD00-A8A7-4FC8-9D45-C0F9FB76ACA9}" type="presParOf" srcId="{B49299FE-EA11-4D2F-90AA-6BAE30006E32}" destId="{B62FB5FA-71F4-4C47-ACD0-F88233AC6ED3}" srcOrd="1" destOrd="0" presId="urn:microsoft.com/office/officeart/2005/8/layout/orgChart1"/>
    <dgm:cxn modelId="{619099BC-4A55-4648-868C-1D88F7FFF20D}" type="presParOf" srcId="{B62FB5FA-71F4-4C47-ACD0-F88233AC6ED3}" destId="{D0131CDC-D2C7-4E0B-A253-2B9EFC3A4773}" srcOrd="0" destOrd="0" presId="urn:microsoft.com/office/officeart/2005/8/layout/orgChart1"/>
    <dgm:cxn modelId="{97749D93-D6C2-4602-A1F8-3C41B4CBCD95}" type="presParOf" srcId="{D0131CDC-D2C7-4E0B-A253-2B9EFC3A4773}" destId="{D84179BA-B05E-46F3-9172-E7D7B25F5A23}" srcOrd="0" destOrd="0" presId="urn:microsoft.com/office/officeart/2005/8/layout/orgChart1"/>
    <dgm:cxn modelId="{57CC73A9-DB30-49EE-896E-1D36F69219A7}" type="presParOf" srcId="{D0131CDC-D2C7-4E0B-A253-2B9EFC3A4773}" destId="{D2EA465D-336A-4B80-B348-ECA0B6873FC6}" srcOrd="1" destOrd="0" presId="urn:microsoft.com/office/officeart/2005/8/layout/orgChart1"/>
    <dgm:cxn modelId="{00F3E9B3-9CAF-483F-92BD-C6B7D3ABFE90}" type="presParOf" srcId="{B62FB5FA-71F4-4C47-ACD0-F88233AC6ED3}" destId="{756C32E9-8FA4-419B-93EC-1877FBB58949}" srcOrd="1" destOrd="0" presId="urn:microsoft.com/office/officeart/2005/8/layout/orgChart1"/>
    <dgm:cxn modelId="{B334644B-9C58-408D-BEDC-0B0CAA84C038}" type="presParOf" srcId="{B62FB5FA-71F4-4C47-ACD0-F88233AC6ED3}" destId="{3B34CE94-BE5E-4D00-9EF8-E9B79427D553}" srcOrd="2" destOrd="0" presId="urn:microsoft.com/office/officeart/2005/8/layout/orgChart1"/>
    <dgm:cxn modelId="{42BD3419-5E4E-4ED6-8A6B-C6C96477AC30}" type="presParOf" srcId="{B49299FE-EA11-4D2F-90AA-6BAE30006E32}" destId="{8F4166FB-0844-4587-B72F-63B907007C23}" srcOrd="2" destOrd="0" presId="urn:microsoft.com/office/officeart/2005/8/layout/orgChart1"/>
    <dgm:cxn modelId="{AE506A3E-E2CD-41CB-AEA1-FE82442E66BA}" type="presParOf" srcId="{B49299FE-EA11-4D2F-90AA-6BAE30006E32}" destId="{96E6862A-B111-4CF1-ACD5-2EA155E0C76E}" srcOrd="3" destOrd="0" presId="urn:microsoft.com/office/officeart/2005/8/layout/orgChart1"/>
    <dgm:cxn modelId="{30565C8F-07BE-4AFA-9915-4998FB1FC484}" type="presParOf" srcId="{96E6862A-B111-4CF1-ACD5-2EA155E0C76E}" destId="{3F6C8B5F-3B51-455C-B5C1-89D732D15FC9}" srcOrd="0" destOrd="0" presId="urn:microsoft.com/office/officeart/2005/8/layout/orgChart1"/>
    <dgm:cxn modelId="{B7D442B3-8E0E-4475-BB5E-8D88C985EA12}" type="presParOf" srcId="{3F6C8B5F-3B51-455C-B5C1-89D732D15FC9}" destId="{091A534E-D5CE-47DF-A0D5-B882F56A72E4}" srcOrd="0" destOrd="0" presId="urn:microsoft.com/office/officeart/2005/8/layout/orgChart1"/>
    <dgm:cxn modelId="{D6085483-9D2E-477E-B7A4-F744C9D388B2}" type="presParOf" srcId="{3F6C8B5F-3B51-455C-B5C1-89D732D15FC9}" destId="{8FCBDBAA-752F-4B4E-AA6D-BB6889B274A4}" srcOrd="1" destOrd="0" presId="urn:microsoft.com/office/officeart/2005/8/layout/orgChart1"/>
    <dgm:cxn modelId="{5B10B952-5388-4A41-A45D-15CCC10F1A7C}" type="presParOf" srcId="{96E6862A-B111-4CF1-ACD5-2EA155E0C76E}" destId="{7CFA3AA1-9C3F-4595-A09B-55CDC101CE16}" srcOrd="1" destOrd="0" presId="urn:microsoft.com/office/officeart/2005/8/layout/orgChart1"/>
    <dgm:cxn modelId="{075FDF0C-9833-4CD3-8D84-70A7037879D8}" type="presParOf" srcId="{96E6862A-B111-4CF1-ACD5-2EA155E0C76E}" destId="{531E391A-2A79-4F59-B4D8-4E3FC82CE243}" srcOrd="2" destOrd="0" presId="urn:microsoft.com/office/officeart/2005/8/layout/orgChart1"/>
    <dgm:cxn modelId="{1538A14D-E2E7-41AC-98D0-71D9A7BDCAE5}" type="presParOf" srcId="{1AC57400-B76B-438C-A30E-0EC258C5D345}" destId="{1011E877-825C-4533-89E7-E32766909E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6B581-FC2D-4316-A658-9F2F4AAB4F0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D608825-753A-4174-BC51-ED0F11500F25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Otli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dirty="0">
            <a:solidFill>
              <a:schemeClr val="tx1"/>
            </a:solidFill>
          </a:endParaRPr>
        </a:p>
      </dgm:t>
    </dgm:pt>
    <dgm:pt modelId="{922DDE18-A88B-47E6-BF26-9F21C63D555C}" type="parTrans" cxnId="{DBD6B8BC-3CDB-427E-9A51-2AEB1BFC3FCF}">
      <dgm:prSet/>
      <dgm:spPr/>
      <dgm:t>
        <a:bodyPr/>
        <a:lstStyle/>
        <a:p>
          <a:endParaRPr lang="ru-RU"/>
        </a:p>
      </dgm:t>
    </dgm:pt>
    <dgm:pt modelId="{DEDA6099-5F26-446A-90DA-B956F14AAB3D}" type="sibTrans" cxnId="{DBD6B8BC-3CDB-427E-9A51-2AEB1BFC3FCF}">
      <dgm:prSet/>
      <dgm:spPr/>
      <dgm:t>
        <a:bodyPr/>
        <a:lstStyle/>
        <a:p>
          <a:endParaRPr lang="ru-RU"/>
        </a:p>
      </dgm:t>
    </dgm:pt>
    <dgm:pt modelId="{8C85A658-E839-4235-8DE6-35A97452547E}">
      <dgm:prSet phldrT="[Текст]" custT="1"/>
      <dgm:spPr/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Hokim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, son, ravish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otlashgan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C2AE8-BC51-4E5C-B080-9FF7DC2B1398}" type="parTrans" cxnId="{95E681E2-E6CF-44F5-982C-8F5A8E431EF5}">
      <dgm:prSet/>
      <dgm:spPr/>
      <dgm:t>
        <a:bodyPr/>
        <a:lstStyle/>
        <a:p>
          <a:endParaRPr lang="ru-RU"/>
        </a:p>
      </dgm:t>
    </dgm:pt>
    <dgm:pt modelId="{D835A3BB-8C5C-4E02-A515-0B5EAFE0D119}" type="sibTrans" cxnId="{95E681E2-E6CF-44F5-982C-8F5A8E431EF5}">
      <dgm:prSet/>
      <dgm:spPr/>
      <dgm:t>
        <a:bodyPr/>
        <a:lstStyle/>
        <a:p>
          <a:endParaRPr lang="ru-RU"/>
        </a:p>
      </dgm:t>
    </dgm:pt>
    <dgm:pt modelId="{565AD946-54AD-4B0D-AB2C-82EC7C626B8C}">
      <dgm:prSet phldrT="[Текст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Fe’lli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2E1FB79E-92C1-4535-BF27-5B31598252A0}" type="parTrans" cxnId="{C18F7084-7D3D-49DD-A0B7-D62E190DB53D}">
      <dgm:prSet/>
      <dgm:spPr/>
      <dgm:t>
        <a:bodyPr/>
        <a:lstStyle/>
        <a:p>
          <a:endParaRPr lang="ru-RU"/>
        </a:p>
      </dgm:t>
    </dgm:pt>
    <dgm:pt modelId="{B088B098-EDD2-47C0-8C5E-3F452539D073}" type="sibTrans" cxnId="{C18F7084-7D3D-49DD-A0B7-D62E190DB53D}">
      <dgm:prSet/>
      <dgm:spPr/>
      <dgm:t>
        <a:bodyPr/>
        <a:lstStyle/>
        <a:p>
          <a:endParaRPr lang="ru-RU"/>
        </a:p>
      </dgm:t>
    </dgm:pt>
    <dgm:pt modelId="{BEB02056-245C-461C-986A-B0BFD0B9DE4E}">
      <dgm:prSet phldrT="[Текст]" custT="1"/>
      <dgm:spPr/>
      <dgm:t>
        <a:bodyPr/>
        <a:lstStyle/>
        <a:p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Hokim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99F7F-177B-43BC-97BB-C0CB07AF2A4D}" type="parTrans" cxnId="{4E1078B9-1778-404F-ADDD-250712E5A50F}">
      <dgm:prSet/>
      <dgm:spPr/>
      <dgm:t>
        <a:bodyPr/>
        <a:lstStyle/>
        <a:p>
          <a:endParaRPr lang="ru-RU"/>
        </a:p>
      </dgm:t>
    </dgm:pt>
    <dgm:pt modelId="{1EE4DE53-5BFE-4EA3-A415-3F1B2EE1DD25}" type="sibTrans" cxnId="{4E1078B9-1778-404F-ADDD-250712E5A50F}">
      <dgm:prSet/>
      <dgm:spPr/>
      <dgm:t>
        <a:bodyPr/>
        <a:lstStyle/>
        <a:p>
          <a:endParaRPr lang="ru-RU"/>
        </a:p>
      </dgm:t>
    </dgm:pt>
    <dgm:pt modelId="{EC817DD1-2994-46E8-AA84-00576FD08E12}" type="pres">
      <dgm:prSet presAssocID="{D9B6B581-FC2D-4316-A658-9F2F4AAB4F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906C5F-96F6-4A1A-90DE-C3FE8A6492FE}" type="pres">
      <dgm:prSet presAssocID="{5D608825-753A-4174-BC51-ED0F11500F25}" presName="linNode" presStyleCnt="0"/>
      <dgm:spPr/>
    </dgm:pt>
    <dgm:pt modelId="{198EA748-883A-45A1-B1C9-61A86456C2D4}" type="pres">
      <dgm:prSet presAssocID="{5D608825-753A-4174-BC51-ED0F11500F25}" presName="parentShp" presStyleLbl="node1" presStyleIdx="0" presStyleCnt="2" custScaleX="8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11001-E8FA-46CD-9FC8-EFF42E5B7B84}" type="pres">
      <dgm:prSet presAssocID="{5D608825-753A-4174-BC51-ED0F11500F25}" presName="childShp" presStyleLbl="bgAccFollowNode1" presStyleIdx="0" presStyleCnt="2" custScaleX="11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D910B-28A5-419B-9DEE-55B9BD74DEB0}" type="pres">
      <dgm:prSet presAssocID="{DEDA6099-5F26-446A-90DA-B956F14AAB3D}" presName="spacing" presStyleCnt="0"/>
      <dgm:spPr/>
    </dgm:pt>
    <dgm:pt modelId="{593D46B6-A918-4BA6-9848-297F43A1153C}" type="pres">
      <dgm:prSet presAssocID="{565AD946-54AD-4B0D-AB2C-82EC7C626B8C}" presName="linNode" presStyleCnt="0"/>
      <dgm:spPr/>
    </dgm:pt>
    <dgm:pt modelId="{5CBFB03E-311C-432A-B695-5B4E14969A81}" type="pres">
      <dgm:prSet presAssocID="{565AD946-54AD-4B0D-AB2C-82EC7C626B8C}" presName="parentShp" presStyleLbl="node1" presStyleIdx="1" presStyleCnt="2" custScaleX="82540" custLinFactNeighborX="-5820" custLinFactNeighborY="-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1590-4A0C-422C-8C65-59BDFE64DBEB}" type="pres">
      <dgm:prSet presAssocID="{565AD946-54AD-4B0D-AB2C-82EC7C626B8C}" presName="childShp" presStyleLbl="bgAccFollowNode1" presStyleIdx="1" presStyleCnt="2" custScaleX="113228" custLinFactNeighborX="1573" custLinFactNeighborY="-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9CF5C-FA6A-4546-847B-C335AD1739CF}" type="presOf" srcId="{D9B6B581-FC2D-4316-A658-9F2F4AAB4F0C}" destId="{EC817DD1-2994-46E8-AA84-00576FD08E12}" srcOrd="0" destOrd="0" presId="urn:microsoft.com/office/officeart/2005/8/layout/vList6"/>
    <dgm:cxn modelId="{30ADA0DD-D761-4872-B3C8-35CB93503C86}" type="presOf" srcId="{8C85A658-E839-4235-8DE6-35A97452547E}" destId="{38811001-E8FA-46CD-9FC8-EFF42E5B7B84}" srcOrd="0" destOrd="0" presId="urn:microsoft.com/office/officeart/2005/8/layout/vList6"/>
    <dgm:cxn modelId="{4E1078B9-1778-404F-ADDD-250712E5A50F}" srcId="{565AD946-54AD-4B0D-AB2C-82EC7C626B8C}" destId="{BEB02056-245C-461C-986A-B0BFD0B9DE4E}" srcOrd="0" destOrd="0" parTransId="{D6099F7F-177B-43BC-97BB-C0CB07AF2A4D}" sibTransId="{1EE4DE53-5BFE-4EA3-A415-3F1B2EE1DD25}"/>
    <dgm:cxn modelId="{DBD6B8BC-3CDB-427E-9A51-2AEB1BFC3FCF}" srcId="{D9B6B581-FC2D-4316-A658-9F2F4AAB4F0C}" destId="{5D608825-753A-4174-BC51-ED0F11500F25}" srcOrd="0" destOrd="0" parTransId="{922DDE18-A88B-47E6-BF26-9F21C63D555C}" sibTransId="{DEDA6099-5F26-446A-90DA-B956F14AAB3D}"/>
    <dgm:cxn modelId="{731CCAC3-D862-4414-A41F-B05B7D814E03}" type="presOf" srcId="{565AD946-54AD-4B0D-AB2C-82EC7C626B8C}" destId="{5CBFB03E-311C-432A-B695-5B4E14969A81}" srcOrd="0" destOrd="0" presId="urn:microsoft.com/office/officeart/2005/8/layout/vList6"/>
    <dgm:cxn modelId="{D4299E59-6C89-4223-AAFD-48E37C32411F}" type="presOf" srcId="{5D608825-753A-4174-BC51-ED0F11500F25}" destId="{198EA748-883A-45A1-B1C9-61A86456C2D4}" srcOrd="0" destOrd="0" presId="urn:microsoft.com/office/officeart/2005/8/layout/vList6"/>
    <dgm:cxn modelId="{5CCD1E2C-247D-4921-8B16-BD7BACB009DC}" type="presOf" srcId="{BEB02056-245C-461C-986A-B0BFD0B9DE4E}" destId="{7F021590-4A0C-422C-8C65-59BDFE64DBEB}" srcOrd="0" destOrd="0" presId="urn:microsoft.com/office/officeart/2005/8/layout/vList6"/>
    <dgm:cxn modelId="{95E681E2-E6CF-44F5-982C-8F5A8E431EF5}" srcId="{5D608825-753A-4174-BC51-ED0F11500F25}" destId="{8C85A658-E839-4235-8DE6-35A97452547E}" srcOrd="0" destOrd="0" parTransId="{4F3C2AE8-BC51-4E5C-B080-9FF7DC2B1398}" sibTransId="{D835A3BB-8C5C-4E02-A515-0B5EAFE0D119}"/>
    <dgm:cxn modelId="{C18F7084-7D3D-49DD-A0B7-D62E190DB53D}" srcId="{D9B6B581-FC2D-4316-A658-9F2F4AAB4F0C}" destId="{565AD946-54AD-4B0D-AB2C-82EC7C626B8C}" srcOrd="1" destOrd="0" parTransId="{2E1FB79E-92C1-4535-BF27-5B31598252A0}" sibTransId="{B088B098-EDD2-47C0-8C5E-3F452539D073}"/>
    <dgm:cxn modelId="{FA5914DB-7E35-43CA-A6D0-2FD9F3C1131B}" type="presParOf" srcId="{EC817DD1-2994-46E8-AA84-00576FD08E12}" destId="{C9906C5F-96F6-4A1A-90DE-C3FE8A6492FE}" srcOrd="0" destOrd="0" presId="urn:microsoft.com/office/officeart/2005/8/layout/vList6"/>
    <dgm:cxn modelId="{5F6FAB4B-5D2B-4D0B-975C-C1EF6B455A6D}" type="presParOf" srcId="{C9906C5F-96F6-4A1A-90DE-C3FE8A6492FE}" destId="{198EA748-883A-45A1-B1C9-61A86456C2D4}" srcOrd="0" destOrd="0" presId="urn:microsoft.com/office/officeart/2005/8/layout/vList6"/>
    <dgm:cxn modelId="{4E1E2743-0221-4B30-B530-556A175B77DF}" type="presParOf" srcId="{C9906C5F-96F6-4A1A-90DE-C3FE8A6492FE}" destId="{38811001-E8FA-46CD-9FC8-EFF42E5B7B84}" srcOrd="1" destOrd="0" presId="urn:microsoft.com/office/officeart/2005/8/layout/vList6"/>
    <dgm:cxn modelId="{D394FFE1-7BEC-473A-92B7-BE5D3CD56458}" type="presParOf" srcId="{EC817DD1-2994-46E8-AA84-00576FD08E12}" destId="{5F8D910B-28A5-419B-9DEE-55B9BD74DEB0}" srcOrd="1" destOrd="0" presId="urn:microsoft.com/office/officeart/2005/8/layout/vList6"/>
    <dgm:cxn modelId="{58074F3C-DC59-4E7A-80D7-530F6F049A5C}" type="presParOf" srcId="{EC817DD1-2994-46E8-AA84-00576FD08E12}" destId="{593D46B6-A918-4BA6-9848-297F43A1153C}" srcOrd="2" destOrd="0" presId="urn:microsoft.com/office/officeart/2005/8/layout/vList6"/>
    <dgm:cxn modelId="{ABC392CD-5022-49DF-A68A-0A9369F2F650}" type="presParOf" srcId="{593D46B6-A918-4BA6-9848-297F43A1153C}" destId="{5CBFB03E-311C-432A-B695-5B4E14969A81}" srcOrd="0" destOrd="0" presId="urn:microsoft.com/office/officeart/2005/8/layout/vList6"/>
    <dgm:cxn modelId="{9A01C4D6-5BD8-4F03-A329-49EB85B7032F}" type="presParOf" srcId="{593D46B6-A918-4BA6-9848-297F43A1153C}" destId="{7F021590-4A0C-422C-8C65-59BDFE64DB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66FB-0844-4587-B72F-63B907007C23}">
      <dsp:nvSpPr>
        <dsp:cNvPr id="0" name=""/>
        <dsp:cNvSpPr/>
      </dsp:nvSpPr>
      <dsp:spPr>
        <a:xfrm>
          <a:off x="4061883" y="2322137"/>
          <a:ext cx="2222854" cy="77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784"/>
              </a:lnTo>
              <a:lnTo>
                <a:pt x="2222854" y="385784"/>
              </a:lnTo>
              <a:lnTo>
                <a:pt x="2222854" y="7715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F53AB-34B9-44C7-9306-FA6293D978E2}">
      <dsp:nvSpPr>
        <dsp:cNvPr id="0" name=""/>
        <dsp:cNvSpPr/>
      </dsp:nvSpPr>
      <dsp:spPr>
        <a:xfrm>
          <a:off x="1839028" y="2322137"/>
          <a:ext cx="2222854" cy="771569"/>
        </a:xfrm>
        <a:custGeom>
          <a:avLst/>
          <a:gdLst/>
          <a:ahLst/>
          <a:cxnLst/>
          <a:rect l="0" t="0" r="0" b="0"/>
          <a:pathLst>
            <a:path>
              <a:moveTo>
                <a:pt x="2222854" y="0"/>
              </a:moveTo>
              <a:lnTo>
                <a:pt x="2222854" y="385784"/>
              </a:lnTo>
              <a:lnTo>
                <a:pt x="0" y="385784"/>
              </a:lnTo>
              <a:lnTo>
                <a:pt x="0" y="7715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F7B09-8887-4679-A7AB-4D74265AF97C}">
      <dsp:nvSpPr>
        <dsp:cNvPr id="0" name=""/>
        <dsp:cNvSpPr/>
      </dsp:nvSpPr>
      <dsp:spPr>
        <a:xfrm>
          <a:off x="2224813" y="485067"/>
          <a:ext cx="3674140" cy="18370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4813" y="485067"/>
        <a:ext cx="3674140" cy="1837070"/>
      </dsp:txXfrm>
    </dsp:sp>
    <dsp:sp modelId="{D84179BA-B05E-46F3-9172-E7D7B25F5A23}">
      <dsp:nvSpPr>
        <dsp:cNvPr id="0" name=""/>
        <dsp:cNvSpPr/>
      </dsp:nvSpPr>
      <dsp:spPr>
        <a:xfrm>
          <a:off x="1958" y="3093706"/>
          <a:ext cx="3674140" cy="18370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Otli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8" y="3093706"/>
        <a:ext cx="3674140" cy="1837070"/>
      </dsp:txXfrm>
    </dsp:sp>
    <dsp:sp modelId="{091A534E-D5CE-47DF-A0D5-B882F56A72E4}">
      <dsp:nvSpPr>
        <dsp:cNvPr id="0" name=""/>
        <dsp:cNvSpPr/>
      </dsp:nvSpPr>
      <dsp:spPr>
        <a:xfrm>
          <a:off x="4447668" y="3093706"/>
          <a:ext cx="3674140" cy="18370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Fe’lli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r>
            <a:rPr lang="en-U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7668" y="3093706"/>
        <a:ext cx="3674140" cy="183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11001-E8FA-46CD-9FC8-EFF42E5B7B84}">
      <dsp:nvSpPr>
        <dsp:cNvPr id="0" name=""/>
        <dsp:cNvSpPr/>
      </dsp:nvSpPr>
      <dsp:spPr>
        <a:xfrm>
          <a:off x="3169932" y="661"/>
          <a:ext cx="6431267" cy="2578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Hokim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son, ravish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otlashgan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9932" y="322954"/>
        <a:ext cx="5464388" cy="1933757"/>
      </dsp:txXfrm>
    </dsp:sp>
    <dsp:sp modelId="{198EA748-883A-45A1-B1C9-61A86456C2D4}">
      <dsp:nvSpPr>
        <dsp:cNvPr id="0" name=""/>
        <dsp:cNvSpPr/>
      </dsp:nvSpPr>
      <dsp:spPr>
        <a:xfrm>
          <a:off x="0" y="661"/>
          <a:ext cx="3169932" cy="25783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Otli</a:t>
          </a:r>
          <a:r>
            <a:rPr lang="en-US" sz="4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4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125864" y="126525"/>
        <a:ext cx="2918204" cy="2326615"/>
      </dsp:txXfrm>
    </dsp:sp>
    <dsp:sp modelId="{7F021590-4A0C-422C-8C65-59BDFE64DBEB}">
      <dsp:nvSpPr>
        <dsp:cNvPr id="0" name=""/>
        <dsp:cNvSpPr/>
      </dsp:nvSpPr>
      <dsp:spPr>
        <a:xfrm>
          <a:off x="3142150" y="2819409"/>
          <a:ext cx="6459049" cy="2578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Hokim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ifodalanadi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2150" y="3141702"/>
        <a:ext cx="5492170" cy="1933757"/>
      </dsp:txXfrm>
    </dsp:sp>
    <dsp:sp modelId="{5CBFB03E-311C-432A-B695-5B4E14969A81}">
      <dsp:nvSpPr>
        <dsp:cNvPr id="0" name=""/>
        <dsp:cNvSpPr/>
      </dsp:nvSpPr>
      <dsp:spPr>
        <a:xfrm>
          <a:off x="0" y="2819409"/>
          <a:ext cx="3138975" cy="257834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Fe’lli</a:t>
          </a:r>
          <a:r>
            <a:rPr lang="en-US" sz="4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4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birikmasi</a:t>
          </a:r>
          <a:r>
            <a:rPr lang="en-US" sz="4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125864" y="2945273"/>
        <a:ext cx="2887247" cy="232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6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1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4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2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7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1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10/15/2020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8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402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7196" dirty="0" err="1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538894" y="2663555"/>
            <a:ext cx="9408479" cy="212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7" b="1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lang="en-US" sz="6597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6597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6597" b="1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6597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597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6597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597" b="1" dirty="0" err="1" smtClean="0">
                <a:latin typeface="Arial" pitchFamily="34" charset="0"/>
                <a:cs typeface="Arial" pitchFamily="34" charset="0"/>
              </a:rPr>
              <a:t>tobe</a:t>
            </a:r>
            <a:r>
              <a:rPr lang="en-US" sz="6597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597" b="1" dirty="0" err="1" smtClean="0">
                <a:latin typeface="Arial" pitchFamily="34" charset="0"/>
                <a:cs typeface="Arial" pitchFamily="34" charset="0"/>
              </a:rPr>
              <a:t>bog‘lanish</a:t>
            </a:r>
            <a:endParaRPr lang="ru-RU" sz="6597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39616" y="2062955"/>
            <a:ext cx="838200" cy="211514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328" y="4435256"/>
            <a:ext cx="838200" cy="2115146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2546773"/>
              </p:ext>
            </p:extLst>
          </p:nvPr>
        </p:nvGraphicFramePr>
        <p:xfrm>
          <a:off x="1292225" y="1147762"/>
          <a:ext cx="8123767" cy="541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25" y="1528762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7819538"/>
              </p:ext>
            </p:extLst>
          </p:nvPr>
        </p:nvGraphicFramePr>
        <p:xfrm>
          <a:off x="1063625" y="1300162"/>
          <a:ext cx="9601200" cy="541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0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101" y="1062562"/>
            <a:ext cx="4114800" cy="151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shaharning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ko‘chalari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6092825" y="1062562"/>
            <a:ext cx="5181600" cy="1625297"/>
          </a:xfrm>
          <a:prstGeom prst="trapezoid">
            <a:avLst>
              <a:gd name="adj" fmla="val 78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hammasidan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758825" y="4547429"/>
            <a:ext cx="4738052" cy="137160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beshtasi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2587625" y="2533105"/>
            <a:ext cx="4839110" cy="1853862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o‘qdan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931025" y="3738562"/>
            <a:ext cx="4953000" cy="217299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chumchuqning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chug‘ur-chug‘uri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573" y="1121299"/>
            <a:ext cx="41148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o‘qidi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2531779" y="2650505"/>
            <a:ext cx="5257800" cy="1456642"/>
          </a:xfrm>
          <a:prstGeom prst="trapezoid">
            <a:avLst>
              <a:gd name="adj" fmla="val 78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yugurgan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22627" y="4417153"/>
            <a:ext cx="4738052" cy="137160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487477" y="887472"/>
            <a:ext cx="4038600" cy="1961752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gapirish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420677" y="4569553"/>
            <a:ext cx="6172200" cy="12192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25" y="1223962"/>
            <a:ext cx="11201400" cy="245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yukidir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hasadchi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shod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quvnoq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qayg‘ularini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yuklab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yuradi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11225" y="4043108"/>
            <a:ext cx="3733800" cy="19305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8425" y="4348162"/>
            <a:ext cx="61798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quvnoq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25" y="1223962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jamlashni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o‘ylasa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kambag‘al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06425" y="3662362"/>
            <a:ext cx="4038600" cy="19812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3625" y="3889236"/>
            <a:ext cx="586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5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jamlashni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25" y="1223962"/>
            <a:ext cx="1120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3.Olimlar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ko‘rolmaslik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ofatdir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54025" y="3052762"/>
            <a:ext cx="3733800" cy="2045832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2625" y="3433762"/>
            <a:ext cx="6609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ko‘rolmaslik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-14061" y="1185181"/>
            <a:ext cx="3124200" cy="52308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10139" y="1630873"/>
            <a:ext cx="8464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61-mashq.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sulola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izzat-nafs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voqif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4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85649" cy="97828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8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86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58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endParaRPr lang="ru-RU" sz="58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9825" y="1460321"/>
            <a:ext cx="9634090" cy="27171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59635" algn="ctr" defTabSz="4569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</a:t>
            </a:r>
            <a:r>
              <a:rPr lang="en-US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uz-Cyrl-UZ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 birikmalari va gaplarning qurilishi va ifoda xususiyatlarini o</a:t>
            </a:r>
            <a:r>
              <a:rPr lang="en-US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uz-Cyrl-UZ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rganuvchi til bo</a:t>
            </a:r>
            <a:r>
              <a:rPr lang="en-US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‘</a:t>
            </a:r>
            <a:r>
              <a:rPr lang="uz-Cyrl-UZ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limi </a:t>
            </a:r>
            <a:r>
              <a:rPr lang="uz-Cyrl-UZ" sz="4264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sintaksis </a:t>
            </a:r>
            <a:r>
              <a:rPr lang="uz-Cyrl-UZ" sz="4264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deyiladi.</a:t>
            </a:r>
            <a:endParaRPr lang="ru-RU" sz="426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4271962"/>
            <a:ext cx="2895600" cy="23745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55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714"/>
            <a:ext cx="12212956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6225" y="2519362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ойная стрелка влево/вправо/вверх 2"/>
          <p:cNvSpPr/>
          <p:nvPr/>
        </p:nvSpPr>
        <p:spPr>
          <a:xfrm>
            <a:off x="5122089" y="2931096"/>
            <a:ext cx="1770835" cy="1460350"/>
          </a:xfrm>
          <a:prstGeom prst="leftRightUp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7048" y="958590"/>
            <a:ext cx="7780915" cy="14178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9065" y="2551633"/>
            <a:ext cx="4956990" cy="40244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izohlaydigan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988958" y="2618162"/>
            <a:ext cx="5129531" cy="3976345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boshqasiga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ergashmay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izohlamay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90" y="4449510"/>
            <a:ext cx="1504135" cy="2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01624" y="1223962"/>
            <a:ext cx="6400799" cy="2514600"/>
          </a:xfrm>
          <a:prstGeom prst="snip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qo‘shilmalarini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5635625" y="4323098"/>
            <a:ext cx="6172200" cy="22348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8988134">
            <a:off x="7467225" y="1591835"/>
            <a:ext cx="1088823" cy="2655580"/>
          </a:xfrm>
          <a:prstGeom prst="curvedLeftArrow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585891" y="1223962"/>
            <a:ext cx="6248400" cy="25146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tobe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2971303" y="4280183"/>
            <a:ext cx="6172200" cy="2311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893107">
            <a:off x="8471041" y="1681621"/>
            <a:ext cx="1245744" cy="2933929"/>
          </a:xfrm>
          <a:prstGeom prst="curvedLeftArrow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625" y="1052401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dalada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yozishdek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shonli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anglab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yetmaguncha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yuksalmaydi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55312"/>
              </p:ext>
            </p:extLst>
          </p:nvPr>
        </p:nvGraphicFramePr>
        <p:xfrm>
          <a:off x="606425" y="3205161"/>
          <a:ext cx="10820400" cy="3323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75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Tobe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Hokim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78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dalada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ishlash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868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7777" y="1147762"/>
            <a:ext cx="967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qilmaslik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08202"/>
              </p:ext>
            </p:extLst>
          </p:nvPr>
        </p:nvGraphicFramePr>
        <p:xfrm>
          <a:off x="502603" y="3052762"/>
          <a:ext cx="11076622" cy="3062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251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Tobe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Hokim</a:t>
                      </a:r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3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og‘ir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68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8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825" y="1300162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yalqovga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begona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58184"/>
              </p:ext>
            </p:extLst>
          </p:nvPr>
        </p:nvGraphicFramePr>
        <p:xfrm>
          <a:off x="377825" y="2595562"/>
          <a:ext cx="11506200" cy="310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123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Tobe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Hokim</a:t>
                      </a:r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23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yalqovga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begona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514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825" y="1300162"/>
            <a:ext cx="1120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Betashvish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mehnatsiz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98186"/>
              </p:ext>
            </p:extLst>
          </p:nvPr>
        </p:nvGraphicFramePr>
        <p:xfrm>
          <a:off x="377825" y="2976562"/>
          <a:ext cx="11506199" cy="3200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155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Tobe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Hokim</a:t>
                      </a:r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08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betashvish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136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387</Words>
  <Application>Microsoft Office PowerPoint</Application>
  <PresentationFormat>Произвольный</PresentationFormat>
  <Paragraphs>89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1_Тема Office</vt:lpstr>
      <vt:lpstr>Ona tili</vt:lpstr>
      <vt:lpstr>   Nazariy ma’lumot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278</cp:revision>
  <dcterms:created xsi:type="dcterms:W3CDTF">2020-04-13T08:06:06Z</dcterms:created>
  <dcterms:modified xsi:type="dcterms:W3CDTF">2020-10-15T09:25:23Z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