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theme/theme2.xml" ContentType="application/vnd.openxmlformats-officedocument.theme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slideLayouts/slideLayout120.xml" ContentType="application/vnd.openxmlformats-officedocument.presentationml.slideLayout+xml"/>
  <Override PartName="/ppt/slideLayouts/slideLayout121.xml" ContentType="application/vnd.openxmlformats-officedocument.presentationml.slideLayout+xml"/>
  <Override PartName="/ppt/slideLayouts/slideLayout122.xml" ContentType="application/vnd.openxmlformats-officedocument.presentationml.slideLayout+xml"/>
  <Override PartName="/ppt/slideLayouts/slideLayout123.xml" ContentType="application/vnd.openxmlformats-officedocument.presentationml.slideLayout+xml"/>
  <Override PartName="/ppt/slideLayouts/slideLayout124.xml" ContentType="application/vnd.openxmlformats-officedocument.presentationml.slideLayout+xml"/>
  <Override PartName="/ppt/slideLayouts/slideLayout125.xml" ContentType="application/vnd.openxmlformats-officedocument.presentationml.slideLayout+xml"/>
  <Override PartName="/ppt/theme/theme3.xml" ContentType="application/vnd.openxmlformats-officedocument.theme+xml"/>
  <Override PartName="/ppt/slideLayouts/slideLayout126.xml" ContentType="application/vnd.openxmlformats-officedocument.presentationml.slideLayout+xml"/>
  <Override PartName="/ppt/slideLayouts/slideLayout127.xml" ContentType="application/vnd.openxmlformats-officedocument.presentationml.slideLayout+xml"/>
  <Override PartName="/ppt/slideLayouts/slideLayout128.xml" ContentType="application/vnd.openxmlformats-officedocument.presentationml.slideLayout+xml"/>
  <Override PartName="/ppt/slideLayouts/slideLayout129.xml" ContentType="application/vnd.openxmlformats-officedocument.presentationml.slideLayout+xml"/>
  <Override PartName="/ppt/slideLayouts/slideLayout130.xml" ContentType="application/vnd.openxmlformats-officedocument.presentationml.slideLayout+xml"/>
  <Override PartName="/ppt/slideLayouts/slideLayout131.xml" ContentType="application/vnd.openxmlformats-officedocument.presentationml.slideLayout+xml"/>
  <Override PartName="/ppt/theme/theme4.xml" ContentType="application/vnd.openxmlformats-officedocument.theme+xml"/>
  <Override PartName="/ppt/slideLayouts/slideLayout132.xml" ContentType="application/vnd.openxmlformats-officedocument.presentationml.slideLayout+xml"/>
  <Override PartName="/ppt/slideLayouts/slideLayout133.xml" ContentType="application/vnd.openxmlformats-officedocument.presentationml.slideLayout+xml"/>
  <Override PartName="/ppt/slideLayouts/slideLayout134.xml" ContentType="application/vnd.openxmlformats-officedocument.presentationml.slideLayout+xml"/>
  <Override PartName="/ppt/slideLayouts/slideLayout135.xml" ContentType="application/vnd.openxmlformats-officedocument.presentationml.slideLayout+xml"/>
  <Override PartName="/ppt/slideLayouts/slideLayout136.xml" ContentType="application/vnd.openxmlformats-officedocument.presentationml.slideLayout+xml"/>
  <Override PartName="/ppt/slideLayouts/slideLayout137.xml" ContentType="application/vnd.openxmlformats-officedocument.presentationml.slideLayout+xml"/>
  <Override PartName="/ppt/slideLayouts/slideLayout138.xml" ContentType="application/vnd.openxmlformats-officedocument.presentationml.slideLayout+xml"/>
  <Override PartName="/ppt/slideLayouts/slideLayout139.xml" ContentType="application/vnd.openxmlformats-officedocument.presentationml.slideLayout+xml"/>
  <Override PartName="/ppt/slideLayouts/slideLayout140.xml" ContentType="application/vnd.openxmlformats-officedocument.presentationml.slideLayout+xml"/>
  <Override PartName="/ppt/slideLayouts/slideLayout141.xml" ContentType="application/vnd.openxmlformats-officedocument.presentationml.slideLayout+xml"/>
  <Override PartName="/ppt/slideLayouts/slideLayout142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theme/theme7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81" r:id="rId1"/>
    <p:sldMasterId id="2147483763" r:id="rId2"/>
    <p:sldMasterId id="2147483799" r:id="rId3"/>
    <p:sldMasterId id="2147483857" r:id="rId4"/>
    <p:sldMasterId id="2147483900" r:id="rId5"/>
  </p:sldMasterIdLst>
  <p:notesMasterIdLst>
    <p:notesMasterId r:id="rId28"/>
  </p:notesMasterIdLst>
  <p:handoutMasterIdLst>
    <p:handoutMasterId r:id="rId29"/>
  </p:handoutMasterIdLst>
  <p:sldIdLst>
    <p:sldId id="390" r:id="rId6"/>
    <p:sldId id="426" r:id="rId7"/>
    <p:sldId id="437" r:id="rId8"/>
    <p:sldId id="427" r:id="rId9"/>
    <p:sldId id="452" r:id="rId10"/>
    <p:sldId id="453" r:id="rId11"/>
    <p:sldId id="454" r:id="rId12"/>
    <p:sldId id="428" r:id="rId13"/>
    <p:sldId id="431" r:id="rId14"/>
    <p:sldId id="432" r:id="rId15"/>
    <p:sldId id="433" r:id="rId16"/>
    <p:sldId id="435" r:id="rId17"/>
    <p:sldId id="438" r:id="rId18"/>
    <p:sldId id="451" r:id="rId19"/>
    <p:sldId id="439" r:id="rId20"/>
    <p:sldId id="440" r:id="rId21"/>
    <p:sldId id="441" r:id="rId22"/>
    <p:sldId id="442" r:id="rId23"/>
    <p:sldId id="443" r:id="rId24"/>
    <p:sldId id="444" r:id="rId25"/>
    <p:sldId id="450" r:id="rId26"/>
    <p:sldId id="436" r:id="rId27"/>
  </p:sldIdLst>
  <p:sldSz cx="9144000" cy="5143500" type="screen16x9"/>
  <p:notesSz cx="6735763" cy="9866313"/>
  <p:defaultTextStyle>
    <a:defPPr>
      <a:defRPr lang="en-US"/>
    </a:defPPr>
    <a:lvl1pPr marL="0" algn="l" defTabSz="3429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3429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3429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3429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3429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3429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3429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3429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3429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FFFF"/>
    <a:srgbClr val="008000"/>
    <a:srgbClr val="CC3399"/>
    <a:srgbClr val="FF33CC"/>
    <a:srgbClr val="FFCC99"/>
    <a:srgbClr val="FFFF99"/>
    <a:srgbClr val="99FF99"/>
    <a:srgbClr val="FFCCFF"/>
    <a:srgbClr val="FF66CC"/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ED083AE6-46FA-4A59-8FB0-9F97EB10719F}" styleName="Светлый стиль 3 — акцент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BDBED569-4797-4DF1-A0F4-6AAB3CD982D8}" styleName="Светлый стиль 3 — акцент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FABFCF23-3B69-468F-B69F-88F6DE6A72F2}" styleName="Средний стиль 1 —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22838BEF-8BB2-4498-84A7-C5851F593DF1}" styleName="Средний стиль 4 —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E8B1032C-EA38-4F05-BA0D-38AFFFC7BED3}" styleName="Светлый стиль 3 — акцент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BC89EF96-8CEA-46FF-86C4-4CE0E7609802}" styleName="Светлый стиль 3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301B821-A1FF-4177-AEE7-76D212191A09}" styleName="Средний стиль 1 —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8799B23B-EC83-4686-B30A-512413B5E67A}" styleName="Светлый стиль 3 — акцент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21E4AEA4-8DFA-4A89-87EB-49C32662AFE0}" styleName="Средний стиль 2 —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DCAF9ED-07DC-4A11-8D7F-57B35C25682E}" styleName="Средний стиль 1 —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93296810-A885-4BE3-A3E7-6D5BEEA58F35}" styleName="Средний стиль 2 —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F5AB1C69-6EDB-4FF4-983F-18BD219EF322}" styleName="Средний стиль 2 —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2833802-FEF1-4C79-8D5D-14CF1EAF98D9}" styleName="Светлый стиль 2 — акцент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00A15C55-8517-42AA-B614-E9B94910E393}" styleName="Средний стиль 2 —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87549" autoAdjust="0"/>
  </p:normalViewPr>
  <p:slideViewPr>
    <p:cSldViewPr snapToGrid="0">
      <p:cViewPr varScale="1">
        <p:scale>
          <a:sx n="74" d="100"/>
          <a:sy n="74" d="100"/>
        </p:scale>
        <p:origin x="120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slide" Target="slides/slide21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6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slide" Target="slides/slide20.xml"/><Relationship Id="rId33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2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slide" Target="slides/slide19.xml"/><Relationship Id="rId32" Type="http://schemas.openxmlformats.org/officeDocument/2006/relationships/theme" Target="theme/theme1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31" Type="http://schemas.openxmlformats.org/officeDocument/2006/relationships/viewProps" Target="viewProp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slide" Target="slides/slide22.xml"/><Relationship Id="rId30" Type="http://schemas.openxmlformats.org/officeDocument/2006/relationships/presProps" Target="presProps.xml"/><Relationship Id="rId8" Type="http://schemas.openxmlformats.org/officeDocument/2006/relationships/slide" Target="slides/slide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C34799C-D507-4636-AA7D-27DCC504E3AC}" type="doc">
      <dgm:prSet loTypeId="urn:microsoft.com/office/officeart/2005/8/layout/orgChart1" loCatId="hierarchy" qsTypeId="urn:microsoft.com/office/officeart/2005/8/quickstyle/simple3" qsCatId="simple" csTypeId="urn:microsoft.com/office/officeart/2005/8/colors/colorful5" csCatId="colorful" phldr="1"/>
      <dgm:spPr/>
      <dgm:t>
        <a:bodyPr/>
        <a:lstStyle/>
        <a:p>
          <a:endParaRPr lang="ru-RU"/>
        </a:p>
      </dgm:t>
    </dgm:pt>
    <dgm:pt modelId="{72ED2FBA-5C5F-46C6-A8A6-47E941021CF4}">
      <dgm:prSet phldrT="[Текст]" custT="1"/>
      <dgm:spPr/>
      <dgm:t>
        <a:bodyPr/>
        <a:lstStyle/>
        <a:p>
          <a:endParaRPr lang="en-US" sz="4400" dirty="0" smtClean="0">
            <a:latin typeface="Arial" panose="020B0604020202020204" pitchFamily="34" charset="0"/>
            <a:cs typeface="Arial" panose="020B0604020202020204" pitchFamily="34" charset="0"/>
          </a:endParaRPr>
        </a:p>
        <a:p>
          <a:r>
            <a:rPr lang="en-US" sz="4400" b="1" dirty="0" err="1" smtClean="0">
              <a:latin typeface="Arial" panose="020B0604020202020204" pitchFamily="34" charset="0"/>
              <a:cs typeface="Arial" panose="020B0604020202020204" pitchFamily="34" charset="0"/>
            </a:rPr>
            <a:t>Sintaksis</a:t>
          </a:r>
          <a:r>
            <a:rPr lang="en-US" sz="4400" b="1" dirty="0" smtClean="0">
              <a:latin typeface="Arial" panose="020B0604020202020204" pitchFamily="34" charset="0"/>
              <a:cs typeface="Arial" panose="020B0604020202020204" pitchFamily="34" charset="0"/>
            </a:rPr>
            <a:t>	</a:t>
          </a:r>
          <a:endParaRPr lang="ru-RU" sz="4400" b="1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2435B75A-1FCF-4886-9663-14C5E6C42FC2}" type="parTrans" cxnId="{E1966AB0-9A63-41DC-BDEA-AFFD7043E5DE}">
      <dgm:prSet/>
      <dgm:spPr/>
      <dgm:t>
        <a:bodyPr/>
        <a:lstStyle/>
        <a:p>
          <a:endParaRPr lang="ru-RU"/>
        </a:p>
      </dgm:t>
    </dgm:pt>
    <dgm:pt modelId="{C6B9035C-EFA7-4121-B322-635DCC86B5C8}" type="sibTrans" cxnId="{E1966AB0-9A63-41DC-BDEA-AFFD7043E5DE}">
      <dgm:prSet/>
      <dgm:spPr/>
      <dgm:t>
        <a:bodyPr/>
        <a:lstStyle/>
        <a:p>
          <a:endParaRPr lang="ru-RU"/>
        </a:p>
      </dgm:t>
    </dgm:pt>
    <dgm:pt modelId="{F9F82D97-2989-4CD3-8C02-EA2D1FF582FC}" type="asst">
      <dgm:prSet phldrT="[Текст]"/>
      <dgm:spPr/>
      <dgm:t>
        <a:bodyPr/>
        <a:lstStyle/>
        <a:p>
          <a:r>
            <a:rPr lang="ru-RU" b="1" dirty="0" smtClean="0">
              <a:latin typeface="Arial" panose="020B0604020202020204" pitchFamily="34" charset="0"/>
              <a:cs typeface="Arial" panose="020B0604020202020204" pitchFamily="34" charset="0"/>
            </a:rPr>
            <a:t>1</a:t>
          </a:r>
          <a:r>
            <a:rPr lang="en-US" b="1" dirty="0" smtClean="0">
              <a:latin typeface="Arial" panose="020B0604020202020204" pitchFamily="34" charset="0"/>
              <a:cs typeface="Arial" panose="020B0604020202020204" pitchFamily="34" charset="0"/>
            </a:rPr>
            <a:t>. </a:t>
          </a:r>
          <a:r>
            <a:rPr lang="en-US" b="1" dirty="0" err="1" smtClean="0">
              <a:latin typeface="Arial" panose="020B0604020202020204" pitchFamily="34" charset="0"/>
              <a:cs typeface="Arial" panose="020B0604020202020204" pitchFamily="34" charset="0"/>
            </a:rPr>
            <a:t>So‘z</a:t>
          </a:r>
          <a:r>
            <a:rPr lang="en-US" b="1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b="1" dirty="0" err="1" smtClean="0">
              <a:latin typeface="Arial" panose="020B0604020202020204" pitchFamily="34" charset="0"/>
              <a:cs typeface="Arial" panose="020B0604020202020204" pitchFamily="34" charset="0"/>
            </a:rPr>
            <a:t>birikmasi</a:t>
          </a:r>
          <a:r>
            <a:rPr lang="en-US" b="1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b="1" dirty="0" err="1" smtClean="0">
              <a:latin typeface="Arial" panose="020B0604020202020204" pitchFamily="34" charset="0"/>
              <a:cs typeface="Arial" panose="020B0604020202020204" pitchFamily="34" charset="0"/>
            </a:rPr>
            <a:t>sintaksisi</a:t>
          </a:r>
          <a:endParaRPr lang="ru-RU" b="1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2C90D493-512F-4050-BDE4-A89CC504E14C}" type="parTrans" cxnId="{D116C87F-E0FB-4098-98CE-BF92DAAF8311}">
      <dgm:prSet/>
      <dgm:spPr/>
      <dgm:t>
        <a:bodyPr/>
        <a:lstStyle/>
        <a:p>
          <a:endParaRPr lang="ru-RU"/>
        </a:p>
      </dgm:t>
    </dgm:pt>
    <dgm:pt modelId="{8936C5CB-8056-45E1-820E-77E5A4FE1C8E}" type="sibTrans" cxnId="{D116C87F-E0FB-4098-98CE-BF92DAAF8311}">
      <dgm:prSet/>
      <dgm:spPr/>
      <dgm:t>
        <a:bodyPr/>
        <a:lstStyle/>
        <a:p>
          <a:endParaRPr lang="ru-RU"/>
        </a:p>
      </dgm:t>
    </dgm:pt>
    <dgm:pt modelId="{9F47000A-3782-4AF8-9702-8741C4077DBF}" type="asst">
      <dgm:prSet phldrT="[Текст]"/>
      <dgm:spPr/>
      <dgm:t>
        <a:bodyPr/>
        <a:lstStyle/>
        <a:p>
          <a:r>
            <a:rPr lang="en-US" b="1" dirty="0" smtClean="0">
              <a:latin typeface="Arial" panose="020B0604020202020204" pitchFamily="34" charset="0"/>
              <a:cs typeface="Arial" panose="020B0604020202020204" pitchFamily="34" charset="0"/>
            </a:rPr>
            <a:t>2. Gap </a:t>
          </a:r>
          <a:r>
            <a:rPr lang="en-US" b="1" dirty="0" err="1" smtClean="0">
              <a:latin typeface="Arial" panose="020B0604020202020204" pitchFamily="34" charset="0"/>
              <a:cs typeface="Arial" panose="020B0604020202020204" pitchFamily="34" charset="0"/>
            </a:rPr>
            <a:t>sintaksisi</a:t>
          </a:r>
          <a:endParaRPr lang="ru-RU" b="1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BA054A06-A83B-423A-A6EE-3A1AB86588F3}" type="parTrans" cxnId="{DDC73A9B-516C-43EC-967B-37E38993953D}">
      <dgm:prSet/>
      <dgm:spPr/>
      <dgm:t>
        <a:bodyPr/>
        <a:lstStyle/>
        <a:p>
          <a:endParaRPr lang="ru-RU"/>
        </a:p>
      </dgm:t>
    </dgm:pt>
    <dgm:pt modelId="{D6363D25-B1B2-4F5E-A254-5C81419764BE}" type="sibTrans" cxnId="{DDC73A9B-516C-43EC-967B-37E38993953D}">
      <dgm:prSet/>
      <dgm:spPr/>
      <dgm:t>
        <a:bodyPr/>
        <a:lstStyle/>
        <a:p>
          <a:endParaRPr lang="ru-RU"/>
        </a:p>
      </dgm:t>
    </dgm:pt>
    <dgm:pt modelId="{08010015-06BE-43FC-8773-8B8CD54A3CE8}" type="pres">
      <dgm:prSet presAssocID="{EC34799C-D507-4636-AA7D-27DCC504E3AC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5BF44F10-0D79-4B3F-B2EA-838C7EA3BFA7}" type="pres">
      <dgm:prSet presAssocID="{72ED2FBA-5C5F-46C6-A8A6-47E941021CF4}" presName="hierRoot1" presStyleCnt="0">
        <dgm:presLayoutVars>
          <dgm:hierBranch val="init"/>
        </dgm:presLayoutVars>
      </dgm:prSet>
      <dgm:spPr/>
    </dgm:pt>
    <dgm:pt modelId="{AA8F22D3-C389-400F-A984-9FE6DBF99A8F}" type="pres">
      <dgm:prSet presAssocID="{72ED2FBA-5C5F-46C6-A8A6-47E941021CF4}" presName="rootComposite1" presStyleCnt="0"/>
      <dgm:spPr/>
    </dgm:pt>
    <dgm:pt modelId="{6C347423-08D9-4A78-AB9B-B22F507C7286}" type="pres">
      <dgm:prSet presAssocID="{72ED2FBA-5C5F-46C6-A8A6-47E941021CF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49DFC0E0-03C8-4A69-B3DA-F4172C86B77F}" type="pres">
      <dgm:prSet presAssocID="{72ED2FBA-5C5F-46C6-A8A6-47E941021CF4}" presName="rootConnector1" presStyleLbl="node1" presStyleIdx="0" presStyleCnt="0"/>
      <dgm:spPr/>
      <dgm:t>
        <a:bodyPr/>
        <a:lstStyle/>
        <a:p>
          <a:endParaRPr lang="ru-RU"/>
        </a:p>
      </dgm:t>
    </dgm:pt>
    <dgm:pt modelId="{9898D8CE-552F-44AE-8556-6F31C78D13DE}" type="pres">
      <dgm:prSet presAssocID="{72ED2FBA-5C5F-46C6-A8A6-47E941021CF4}" presName="hierChild2" presStyleCnt="0"/>
      <dgm:spPr/>
    </dgm:pt>
    <dgm:pt modelId="{BBBE5296-69D8-4A08-9C54-79DEEE4008F5}" type="pres">
      <dgm:prSet presAssocID="{72ED2FBA-5C5F-46C6-A8A6-47E941021CF4}" presName="hierChild3" presStyleCnt="0"/>
      <dgm:spPr/>
    </dgm:pt>
    <dgm:pt modelId="{3F2E5985-2031-4EBA-A9AF-FD4518AFF49D}" type="pres">
      <dgm:prSet presAssocID="{2C90D493-512F-4050-BDE4-A89CC504E14C}" presName="Name111" presStyleLbl="parChTrans1D2" presStyleIdx="0" presStyleCnt="2"/>
      <dgm:spPr/>
      <dgm:t>
        <a:bodyPr/>
        <a:lstStyle/>
        <a:p>
          <a:endParaRPr lang="ru-RU"/>
        </a:p>
      </dgm:t>
    </dgm:pt>
    <dgm:pt modelId="{FCA5417A-B5B0-4462-A000-8F10BEC3F129}" type="pres">
      <dgm:prSet presAssocID="{F9F82D97-2989-4CD3-8C02-EA2D1FF582FC}" presName="hierRoot3" presStyleCnt="0">
        <dgm:presLayoutVars>
          <dgm:hierBranch val="init"/>
        </dgm:presLayoutVars>
      </dgm:prSet>
      <dgm:spPr/>
    </dgm:pt>
    <dgm:pt modelId="{F2E62466-79F7-4D19-B2AF-A6B89F5D22F8}" type="pres">
      <dgm:prSet presAssocID="{F9F82D97-2989-4CD3-8C02-EA2D1FF582FC}" presName="rootComposite3" presStyleCnt="0"/>
      <dgm:spPr/>
    </dgm:pt>
    <dgm:pt modelId="{993B8C32-6EAF-4F31-AB96-23DC6CA07670}" type="pres">
      <dgm:prSet presAssocID="{F9F82D97-2989-4CD3-8C02-EA2D1FF582FC}" presName="rootText3" presStyleLbl="asst1" presStyleIdx="0" presStyleCnt="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E09071C3-7AB3-493A-8EF3-C1DC878A5968}" type="pres">
      <dgm:prSet presAssocID="{F9F82D97-2989-4CD3-8C02-EA2D1FF582FC}" presName="rootConnector3" presStyleLbl="asst1" presStyleIdx="0" presStyleCnt="2"/>
      <dgm:spPr/>
      <dgm:t>
        <a:bodyPr/>
        <a:lstStyle/>
        <a:p>
          <a:endParaRPr lang="ru-RU"/>
        </a:p>
      </dgm:t>
    </dgm:pt>
    <dgm:pt modelId="{6F933CF5-6BDE-4311-9251-F27EC7A08C26}" type="pres">
      <dgm:prSet presAssocID="{F9F82D97-2989-4CD3-8C02-EA2D1FF582FC}" presName="hierChild6" presStyleCnt="0"/>
      <dgm:spPr/>
    </dgm:pt>
    <dgm:pt modelId="{3B93B828-EE36-4E0C-B609-57CC986BCADD}" type="pres">
      <dgm:prSet presAssocID="{F9F82D97-2989-4CD3-8C02-EA2D1FF582FC}" presName="hierChild7" presStyleCnt="0"/>
      <dgm:spPr/>
    </dgm:pt>
    <dgm:pt modelId="{E9FE3959-1BD2-4481-B8BB-AE03BC8D1061}" type="pres">
      <dgm:prSet presAssocID="{BA054A06-A83B-423A-A6EE-3A1AB86588F3}" presName="Name111" presStyleLbl="parChTrans1D2" presStyleIdx="1" presStyleCnt="2"/>
      <dgm:spPr/>
      <dgm:t>
        <a:bodyPr/>
        <a:lstStyle/>
        <a:p>
          <a:endParaRPr lang="ru-RU"/>
        </a:p>
      </dgm:t>
    </dgm:pt>
    <dgm:pt modelId="{FEC893CC-96D8-4E81-A69D-CAE38BDE8C8E}" type="pres">
      <dgm:prSet presAssocID="{9F47000A-3782-4AF8-9702-8741C4077DBF}" presName="hierRoot3" presStyleCnt="0">
        <dgm:presLayoutVars>
          <dgm:hierBranch val="init"/>
        </dgm:presLayoutVars>
      </dgm:prSet>
      <dgm:spPr/>
    </dgm:pt>
    <dgm:pt modelId="{1D52A075-748F-48F8-9C47-35B1D4B0DF07}" type="pres">
      <dgm:prSet presAssocID="{9F47000A-3782-4AF8-9702-8741C4077DBF}" presName="rootComposite3" presStyleCnt="0"/>
      <dgm:spPr/>
    </dgm:pt>
    <dgm:pt modelId="{E2AD5396-A2CD-4F8D-8D1B-A4AF926D8FDB}" type="pres">
      <dgm:prSet presAssocID="{9F47000A-3782-4AF8-9702-8741C4077DBF}" presName="rootText3" presStyleLbl="asst1" presStyleIdx="1" presStyleCnt="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120EA6D6-741F-427D-A33B-FD45BB919B00}" type="pres">
      <dgm:prSet presAssocID="{9F47000A-3782-4AF8-9702-8741C4077DBF}" presName="rootConnector3" presStyleLbl="asst1" presStyleIdx="1" presStyleCnt="2"/>
      <dgm:spPr/>
      <dgm:t>
        <a:bodyPr/>
        <a:lstStyle/>
        <a:p>
          <a:endParaRPr lang="ru-RU"/>
        </a:p>
      </dgm:t>
    </dgm:pt>
    <dgm:pt modelId="{A850D23F-1E95-4888-9A7B-E7BDFE672ADF}" type="pres">
      <dgm:prSet presAssocID="{9F47000A-3782-4AF8-9702-8741C4077DBF}" presName="hierChild6" presStyleCnt="0"/>
      <dgm:spPr/>
    </dgm:pt>
    <dgm:pt modelId="{3CADC2E1-D4CF-428C-8513-32C1B1D19019}" type="pres">
      <dgm:prSet presAssocID="{9F47000A-3782-4AF8-9702-8741C4077DBF}" presName="hierChild7" presStyleCnt="0"/>
      <dgm:spPr/>
    </dgm:pt>
  </dgm:ptLst>
  <dgm:cxnLst>
    <dgm:cxn modelId="{DB813083-85C1-458A-A242-AD765663B628}" type="presOf" srcId="{BA054A06-A83B-423A-A6EE-3A1AB86588F3}" destId="{E9FE3959-1BD2-4481-B8BB-AE03BC8D1061}" srcOrd="0" destOrd="0" presId="urn:microsoft.com/office/officeart/2005/8/layout/orgChart1"/>
    <dgm:cxn modelId="{235DA3C7-ADBC-4817-823A-F3E2002CDDC1}" type="presOf" srcId="{72ED2FBA-5C5F-46C6-A8A6-47E941021CF4}" destId="{49DFC0E0-03C8-4A69-B3DA-F4172C86B77F}" srcOrd="1" destOrd="0" presId="urn:microsoft.com/office/officeart/2005/8/layout/orgChart1"/>
    <dgm:cxn modelId="{CA88D42A-868E-489B-898D-E4B8DB3DE22B}" type="presOf" srcId="{9F47000A-3782-4AF8-9702-8741C4077DBF}" destId="{E2AD5396-A2CD-4F8D-8D1B-A4AF926D8FDB}" srcOrd="0" destOrd="0" presId="urn:microsoft.com/office/officeart/2005/8/layout/orgChart1"/>
    <dgm:cxn modelId="{E1966AB0-9A63-41DC-BDEA-AFFD7043E5DE}" srcId="{EC34799C-D507-4636-AA7D-27DCC504E3AC}" destId="{72ED2FBA-5C5F-46C6-A8A6-47E941021CF4}" srcOrd="0" destOrd="0" parTransId="{2435B75A-1FCF-4886-9663-14C5E6C42FC2}" sibTransId="{C6B9035C-EFA7-4121-B322-635DCC86B5C8}"/>
    <dgm:cxn modelId="{DDC73A9B-516C-43EC-967B-37E38993953D}" srcId="{72ED2FBA-5C5F-46C6-A8A6-47E941021CF4}" destId="{9F47000A-3782-4AF8-9702-8741C4077DBF}" srcOrd="1" destOrd="0" parTransId="{BA054A06-A83B-423A-A6EE-3A1AB86588F3}" sibTransId="{D6363D25-B1B2-4F5E-A254-5C81419764BE}"/>
    <dgm:cxn modelId="{648C1120-F7BF-4A84-99AC-35974227C560}" type="presOf" srcId="{2C90D493-512F-4050-BDE4-A89CC504E14C}" destId="{3F2E5985-2031-4EBA-A9AF-FD4518AFF49D}" srcOrd="0" destOrd="0" presId="urn:microsoft.com/office/officeart/2005/8/layout/orgChart1"/>
    <dgm:cxn modelId="{91350CE0-DFC6-4F7D-86A8-C5A120715E01}" type="presOf" srcId="{EC34799C-D507-4636-AA7D-27DCC504E3AC}" destId="{08010015-06BE-43FC-8773-8B8CD54A3CE8}" srcOrd="0" destOrd="0" presId="urn:microsoft.com/office/officeart/2005/8/layout/orgChart1"/>
    <dgm:cxn modelId="{7B4CB525-28C6-456F-B04C-C33EB0AF432B}" type="presOf" srcId="{72ED2FBA-5C5F-46C6-A8A6-47E941021CF4}" destId="{6C347423-08D9-4A78-AB9B-B22F507C7286}" srcOrd="0" destOrd="0" presId="urn:microsoft.com/office/officeart/2005/8/layout/orgChart1"/>
    <dgm:cxn modelId="{AA1AD5D3-B40C-4304-B14D-5C6D9C6D9F3C}" type="presOf" srcId="{F9F82D97-2989-4CD3-8C02-EA2D1FF582FC}" destId="{993B8C32-6EAF-4F31-AB96-23DC6CA07670}" srcOrd="0" destOrd="0" presId="urn:microsoft.com/office/officeart/2005/8/layout/orgChart1"/>
    <dgm:cxn modelId="{D116C87F-E0FB-4098-98CE-BF92DAAF8311}" srcId="{72ED2FBA-5C5F-46C6-A8A6-47E941021CF4}" destId="{F9F82D97-2989-4CD3-8C02-EA2D1FF582FC}" srcOrd="0" destOrd="0" parTransId="{2C90D493-512F-4050-BDE4-A89CC504E14C}" sibTransId="{8936C5CB-8056-45E1-820E-77E5A4FE1C8E}"/>
    <dgm:cxn modelId="{64A0DF56-C914-46A1-A09D-274E8009723B}" type="presOf" srcId="{F9F82D97-2989-4CD3-8C02-EA2D1FF582FC}" destId="{E09071C3-7AB3-493A-8EF3-C1DC878A5968}" srcOrd="1" destOrd="0" presId="urn:microsoft.com/office/officeart/2005/8/layout/orgChart1"/>
    <dgm:cxn modelId="{E39B2846-0C3F-40D4-9588-56B0E27E3F4F}" type="presOf" srcId="{9F47000A-3782-4AF8-9702-8741C4077DBF}" destId="{120EA6D6-741F-427D-A33B-FD45BB919B00}" srcOrd="1" destOrd="0" presId="urn:microsoft.com/office/officeart/2005/8/layout/orgChart1"/>
    <dgm:cxn modelId="{7210CD61-ADCA-48A9-83D7-21C01C666CCB}" type="presParOf" srcId="{08010015-06BE-43FC-8773-8B8CD54A3CE8}" destId="{5BF44F10-0D79-4B3F-B2EA-838C7EA3BFA7}" srcOrd="0" destOrd="0" presId="urn:microsoft.com/office/officeart/2005/8/layout/orgChart1"/>
    <dgm:cxn modelId="{45040806-9AD1-48A1-A0C8-F7B008858B7E}" type="presParOf" srcId="{5BF44F10-0D79-4B3F-B2EA-838C7EA3BFA7}" destId="{AA8F22D3-C389-400F-A984-9FE6DBF99A8F}" srcOrd="0" destOrd="0" presId="urn:microsoft.com/office/officeart/2005/8/layout/orgChart1"/>
    <dgm:cxn modelId="{9DD1E7E4-03C3-438D-A63D-B21B3953ECEB}" type="presParOf" srcId="{AA8F22D3-C389-400F-A984-9FE6DBF99A8F}" destId="{6C347423-08D9-4A78-AB9B-B22F507C7286}" srcOrd="0" destOrd="0" presId="urn:microsoft.com/office/officeart/2005/8/layout/orgChart1"/>
    <dgm:cxn modelId="{60C476EC-C8E3-41EF-8402-9F26ED6559F1}" type="presParOf" srcId="{AA8F22D3-C389-400F-A984-9FE6DBF99A8F}" destId="{49DFC0E0-03C8-4A69-B3DA-F4172C86B77F}" srcOrd="1" destOrd="0" presId="urn:microsoft.com/office/officeart/2005/8/layout/orgChart1"/>
    <dgm:cxn modelId="{3028EAFD-6519-4735-9E41-1B87587351A6}" type="presParOf" srcId="{5BF44F10-0D79-4B3F-B2EA-838C7EA3BFA7}" destId="{9898D8CE-552F-44AE-8556-6F31C78D13DE}" srcOrd="1" destOrd="0" presId="urn:microsoft.com/office/officeart/2005/8/layout/orgChart1"/>
    <dgm:cxn modelId="{E455D303-5A7B-4533-B72B-726150E27477}" type="presParOf" srcId="{5BF44F10-0D79-4B3F-B2EA-838C7EA3BFA7}" destId="{BBBE5296-69D8-4A08-9C54-79DEEE4008F5}" srcOrd="2" destOrd="0" presId="urn:microsoft.com/office/officeart/2005/8/layout/orgChart1"/>
    <dgm:cxn modelId="{81E558D2-C570-4C5B-9881-A7BE7AB51C2A}" type="presParOf" srcId="{BBBE5296-69D8-4A08-9C54-79DEEE4008F5}" destId="{3F2E5985-2031-4EBA-A9AF-FD4518AFF49D}" srcOrd="0" destOrd="0" presId="urn:microsoft.com/office/officeart/2005/8/layout/orgChart1"/>
    <dgm:cxn modelId="{3D3B5844-F7C1-449D-A2AD-A161F8EDB167}" type="presParOf" srcId="{BBBE5296-69D8-4A08-9C54-79DEEE4008F5}" destId="{FCA5417A-B5B0-4462-A000-8F10BEC3F129}" srcOrd="1" destOrd="0" presId="urn:microsoft.com/office/officeart/2005/8/layout/orgChart1"/>
    <dgm:cxn modelId="{7E9A63F0-C163-434A-B367-0C681729EB96}" type="presParOf" srcId="{FCA5417A-B5B0-4462-A000-8F10BEC3F129}" destId="{F2E62466-79F7-4D19-B2AF-A6B89F5D22F8}" srcOrd="0" destOrd="0" presId="urn:microsoft.com/office/officeart/2005/8/layout/orgChart1"/>
    <dgm:cxn modelId="{DFF0626B-FE45-45E3-B6D5-5898B8358A61}" type="presParOf" srcId="{F2E62466-79F7-4D19-B2AF-A6B89F5D22F8}" destId="{993B8C32-6EAF-4F31-AB96-23DC6CA07670}" srcOrd="0" destOrd="0" presId="urn:microsoft.com/office/officeart/2005/8/layout/orgChart1"/>
    <dgm:cxn modelId="{F1299AEE-F1E8-4DDC-B154-84C9D212399A}" type="presParOf" srcId="{F2E62466-79F7-4D19-B2AF-A6B89F5D22F8}" destId="{E09071C3-7AB3-493A-8EF3-C1DC878A5968}" srcOrd="1" destOrd="0" presId="urn:microsoft.com/office/officeart/2005/8/layout/orgChart1"/>
    <dgm:cxn modelId="{7DAA31F4-11DE-4886-8F49-3F2577B6CA36}" type="presParOf" srcId="{FCA5417A-B5B0-4462-A000-8F10BEC3F129}" destId="{6F933CF5-6BDE-4311-9251-F27EC7A08C26}" srcOrd="1" destOrd="0" presId="urn:microsoft.com/office/officeart/2005/8/layout/orgChart1"/>
    <dgm:cxn modelId="{08277B3B-BDA1-45AC-98D6-FA76D15B565C}" type="presParOf" srcId="{FCA5417A-B5B0-4462-A000-8F10BEC3F129}" destId="{3B93B828-EE36-4E0C-B609-57CC986BCADD}" srcOrd="2" destOrd="0" presId="urn:microsoft.com/office/officeart/2005/8/layout/orgChart1"/>
    <dgm:cxn modelId="{E7E17060-F3F8-43D4-B6C9-F8DCA2CB26D6}" type="presParOf" srcId="{BBBE5296-69D8-4A08-9C54-79DEEE4008F5}" destId="{E9FE3959-1BD2-4481-B8BB-AE03BC8D1061}" srcOrd="2" destOrd="0" presId="urn:microsoft.com/office/officeart/2005/8/layout/orgChart1"/>
    <dgm:cxn modelId="{EB013184-F988-4028-A173-7334BF7E9B76}" type="presParOf" srcId="{BBBE5296-69D8-4A08-9C54-79DEEE4008F5}" destId="{FEC893CC-96D8-4E81-A69D-CAE38BDE8C8E}" srcOrd="3" destOrd="0" presId="urn:microsoft.com/office/officeart/2005/8/layout/orgChart1"/>
    <dgm:cxn modelId="{2066DCF5-A082-4B45-8700-5E8B86F98618}" type="presParOf" srcId="{FEC893CC-96D8-4E81-A69D-CAE38BDE8C8E}" destId="{1D52A075-748F-48F8-9C47-35B1D4B0DF07}" srcOrd="0" destOrd="0" presId="urn:microsoft.com/office/officeart/2005/8/layout/orgChart1"/>
    <dgm:cxn modelId="{52BFAB1F-BFC4-4246-A596-0E84C59F78C6}" type="presParOf" srcId="{1D52A075-748F-48F8-9C47-35B1D4B0DF07}" destId="{E2AD5396-A2CD-4F8D-8D1B-A4AF926D8FDB}" srcOrd="0" destOrd="0" presId="urn:microsoft.com/office/officeart/2005/8/layout/orgChart1"/>
    <dgm:cxn modelId="{55689286-0FFB-4CF0-A921-53EC51B49B36}" type="presParOf" srcId="{1D52A075-748F-48F8-9C47-35B1D4B0DF07}" destId="{120EA6D6-741F-427D-A33B-FD45BB919B00}" srcOrd="1" destOrd="0" presId="urn:microsoft.com/office/officeart/2005/8/layout/orgChart1"/>
    <dgm:cxn modelId="{A0242D70-DB0B-4B30-83BA-5892C2D7F93F}" type="presParOf" srcId="{FEC893CC-96D8-4E81-A69D-CAE38BDE8C8E}" destId="{A850D23F-1E95-4888-9A7B-E7BDFE672ADF}" srcOrd="1" destOrd="0" presId="urn:microsoft.com/office/officeart/2005/8/layout/orgChart1"/>
    <dgm:cxn modelId="{387B2DD0-1F80-409E-B226-5D9076B3E8BD}" type="presParOf" srcId="{FEC893CC-96D8-4E81-A69D-CAE38BDE8C8E}" destId="{3CADC2E1-D4CF-428C-8513-32C1B1D1901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5EFAFD3-6165-4F4F-862E-3857B624161B}" type="doc">
      <dgm:prSet loTypeId="urn:microsoft.com/office/officeart/2005/8/layout/hierarchy2" loCatId="hierarchy" qsTypeId="urn:microsoft.com/office/officeart/2005/8/quickstyle/simple3" qsCatId="simple" csTypeId="urn:microsoft.com/office/officeart/2005/8/colors/colorful5" csCatId="colorful" phldr="1"/>
      <dgm:spPr/>
      <dgm:t>
        <a:bodyPr/>
        <a:lstStyle/>
        <a:p>
          <a:endParaRPr lang="ru-RU"/>
        </a:p>
      </dgm:t>
    </dgm:pt>
    <dgm:pt modelId="{6231D6E5-C547-4EB1-A935-2B55124F344A}">
      <dgm:prSet phldrT="[Текст]" custT="1"/>
      <dgm:spPr>
        <a:ln>
          <a:noFill/>
        </a:ln>
        <a:effectLst>
          <a:outerShdw blurRad="190500" dist="228600" dir="2700000" algn="ctr">
            <a:srgbClr val="000000">
              <a:alpha val="30000"/>
            </a:srgbClr>
          </a:outerShdw>
        </a:effectLst>
        <a:scene3d>
          <a:camera prst="orthographicFront">
            <a:rot lat="0" lon="0" rev="0"/>
          </a:camera>
          <a:lightRig rig="glow" dir="t">
            <a:rot lat="0" lon="0" rev="4800000"/>
          </a:lightRig>
        </a:scene3d>
        <a:sp3d prstMaterial="matte">
          <a:bevelT w="127000" h="63500"/>
        </a:sp3d>
      </dgm:spPr>
      <dgm:t>
        <a:bodyPr/>
        <a:lstStyle/>
        <a:p>
          <a:r>
            <a:rPr lang="en-US" sz="3200" b="1" dirty="0" err="1" smtClean="0">
              <a:latin typeface="Arial" panose="020B0604020202020204" pitchFamily="34" charset="0"/>
              <a:cs typeface="Arial" panose="020B0604020202020204" pitchFamily="34" charset="0"/>
            </a:rPr>
            <a:t>Mustaqil</a:t>
          </a:r>
          <a:r>
            <a:rPr lang="en-US" sz="3200" b="1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3200" b="1" dirty="0" err="1" smtClean="0">
              <a:latin typeface="Arial" panose="020B0604020202020204" pitchFamily="34" charset="0"/>
              <a:cs typeface="Arial" panose="020B0604020202020204" pitchFamily="34" charset="0"/>
            </a:rPr>
            <a:t>so‘zlarni</a:t>
          </a:r>
          <a:r>
            <a:rPr lang="en-US" sz="3200" b="1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3200" b="1" dirty="0" err="1" smtClean="0">
              <a:latin typeface="Arial" panose="020B0604020202020204" pitchFamily="34" charset="0"/>
              <a:cs typeface="Arial" panose="020B0604020202020204" pitchFamily="34" charset="0"/>
            </a:rPr>
            <a:t>bog‘lovchi</a:t>
          </a:r>
          <a:r>
            <a:rPr lang="en-US" sz="3200" b="1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3200" b="1" dirty="0" err="1" smtClean="0">
              <a:latin typeface="Arial" panose="020B0604020202020204" pitchFamily="34" charset="0"/>
              <a:cs typeface="Arial" panose="020B0604020202020204" pitchFamily="34" charset="0"/>
            </a:rPr>
            <a:t>vositalar</a:t>
          </a:r>
          <a:r>
            <a:rPr lang="en-US" sz="3200" b="1" dirty="0" smtClean="0">
              <a:latin typeface="Arial" panose="020B0604020202020204" pitchFamily="34" charset="0"/>
              <a:cs typeface="Arial" panose="020B0604020202020204" pitchFamily="34" charset="0"/>
            </a:rPr>
            <a:t>:</a:t>
          </a:r>
          <a:endParaRPr lang="ru-RU" sz="3200" b="1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2B415C9C-7C17-48DA-A42D-E0C01D08B273}" type="parTrans" cxnId="{5720D219-09A0-4C90-8D15-6A67DAFB6D5A}">
      <dgm:prSet/>
      <dgm:spPr/>
      <dgm:t>
        <a:bodyPr/>
        <a:lstStyle/>
        <a:p>
          <a:endParaRPr lang="ru-RU"/>
        </a:p>
      </dgm:t>
    </dgm:pt>
    <dgm:pt modelId="{E6EA18D5-546F-4C18-8C4C-8291EB99B2D2}" type="sibTrans" cxnId="{5720D219-09A0-4C90-8D15-6A67DAFB6D5A}">
      <dgm:prSet/>
      <dgm:spPr/>
      <dgm:t>
        <a:bodyPr/>
        <a:lstStyle/>
        <a:p>
          <a:endParaRPr lang="ru-RU"/>
        </a:p>
      </dgm:t>
    </dgm:pt>
    <dgm:pt modelId="{245BA169-02A1-4FD3-8B5D-C10BA5403F37}">
      <dgm:prSet phldrT="[Текст]" custT="1"/>
      <dgm:spPr>
        <a:ln>
          <a:noFill/>
        </a:ln>
        <a:effectLst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  <dgm:t>
        <a:bodyPr/>
        <a:lstStyle/>
        <a:p>
          <a:r>
            <a:rPr lang="en-US" sz="3600" b="1" dirty="0" err="1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yordamchi</a:t>
          </a:r>
          <a:r>
            <a:rPr lang="en-US" sz="36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3600" b="1" dirty="0" err="1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so‘zlar</a:t>
          </a:r>
          <a:r>
            <a:rPr lang="en-US" sz="36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;</a:t>
          </a:r>
          <a:endParaRPr lang="ru-RU" sz="3600" b="1" dirty="0">
            <a:solidFill>
              <a:srgbClr val="002060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1ED9B4AC-DA7B-45F5-84EC-34A5CB77654C}" type="parTrans" cxnId="{5D2491B8-1715-4091-A784-E48AFBD6A4F4}">
      <dgm:prSet/>
      <dgm:spPr/>
      <dgm:t>
        <a:bodyPr/>
        <a:lstStyle/>
        <a:p>
          <a:endParaRPr lang="ru-RU"/>
        </a:p>
      </dgm:t>
    </dgm:pt>
    <dgm:pt modelId="{E2697643-A5D8-43AE-A45F-12744A842302}" type="sibTrans" cxnId="{5D2491B8-1715-4091-A784-E48AFBD6A4F4}">
      <dgm:prSet/>
      <dgm:spPr/>
      <dgm:t>
        <a:bodyPr/>
        <a:lstStyle/>
        <a:p>
          <a:endParaRPr lang="ru-RU"/>
        </a:p>
      </dgm:t>
    </dgm:pt>
    <dgm:pt modelId="{E5978DD5-DACA-4DF8-BE49-10C915124517}">
      <dgm:prSet phldrT="[Текст]" custT="1"/>
      <dgm:spPr>
        <a:ln>
          <a:noFill/>
        </a:ln>
        <a:effectLst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  <dgm:t>
        <a:bodyPr/>
        <a:lstStyle/>
        <a:p>
          <a:r>
            <a:rPr lang="en-US" sz="3600" b="1" dirty="0" err="1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kelishik</a:t>
          </a:r>
          <a:r>
            <a:rPr lang="en-US" sz="36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3600" b="1" dirty="0" err="1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qo‘shimchalari</a:t>
          </a:r>
          <a:r>
            <a:rPr lang="en-US" sz="36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ru-RU" sz="3600" b="1" dirty="0">
            <a:solidFill>
              <a:srgbClr val="002060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56323F9F-CAAE-418A-9CB7-6C73CDEA1B01}" type="parTrans" cxnId="{E24ED7EF-1BA0-4202-BC08-1EA007ABC4C8}">
      <dgm:prSet/>
      <dgm:spPr/>
      <dgm:t>
        <a:bodyPr/>
        <a:lstStyle/>
        <a:p>
          <a:endParaRPr lang="ru-RU"/>
        </a:p>
      </dgm:t>
    </dgm:pt>
    <dgm:pt modelId="{C6D5533D-864A-4971-B839-95C4706A54D8}" type="sibTrans" cxnId="{E24ED7EF-1BA0-4202-BC08-1EA007ABC4C8}">
      <dgm:prSet/>
      <dgm:spPr/>
      <dgm:t>
        <a:bodyPr/>
        <a:lstStyle/>
        <a:p>
          <a:endParaRPr lang="ru-RU"/>
        </a:p>
      </dgm:t>
    </dgm:pt>
    <dgm:pt modelId="{E787577F-8186-416F-ABB2-4439951DB138}" type="pres">
      <dgm:prSet presAssocID="{05EFAFD3-6165-4F4F-862E-3857B624161B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0B063DFD-764E-4964-A430-450652543533}" type="pres">
      <dgm:prSet presAssocID="{6231D6E5-C547-4EB1-A935-2B55124F344A}" presName="root1" presStyleCnt="0"/>
      <dgm:spPr/>
    </dgm:pt>
    <dgm:pt modelId="{0BA1321C-3B47-4155-B922-537D2E4004B0}" type="pres">
      <dgm:prSet presAssocID="{6231D6E5-C547-4EB1-A935-2B55124F344A}" presName="LevelOneTextNode" presStyleLbl="node0" presStyleIdx="0" presStyleCnt="1" custScaleX="101354" custScaleY="14713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472FC901-92A4-4FA3-8579-F154CA5AD566}" type="pres">
      <dgm:prSet presAssocID="{6231D6E5-C547-4EB1-A935-2B55124F344A}" presName="level2hierChild" presStyleCnt="0"/>
      <dgm:spPr/>
    </dgm:pt>
    <dgm:pt modelId="{6AAAB44A-C3E3-4DA5-8493-622532DFA69E}" type="pres">
      <dgm:prSet presAssocID="{1ED9B4AC-DA7B-45F5-84EC-34A5CB77654C}" presName="conn2-1" presStyleLbl="parChTrans1D2" presStyleIdx="0" presStyleCnt="2"/>
      <dgm:spPr/>
      <dgm:t>
        <a:bodyPr/>
        <a:lstStyle/>
        <a:p>
          <a:endParaRPr lang="ru-RU"/>
        </a:p>
      </dgm:t>
    </dgm:pt>
    <dgm:pt modelId="{84160153-A6A0-4B73-BDC9-86C05A9AF13B}" type="pres">
      <dgm:prSet presAssocID="{1ED9B4AC-DA7B-45F5-84EC-34A5CB77654C}" presName="connTx" presStyleLbl="parChTrans1D2" presStyleIdx="0" presStyleCnt="2"/>
      <dgm:spPr/>
      <dgm:t>
        <a:bodyPr/>
        <a:lstStyle/>
        <a:p>
          <a:endParaRPr lang="ru-RU"/>
        </a:p>
      </dgm:t>
    </dgm:pt>
    <dgm:pt modelId="{A281BA4F-B0F8-40F7-BC77-714586DCF0FD}" type="pres">
      <dgm:prSet presAssocID="{245BA169-02A1-4FD3-8B5D-C10BA5403F37}" presName="root2" presStyleCnt="0"/>
      <dgm:spPr/>
    </dgm:pt>
    <dgm:pt modelId="{46998A2A-C859-4977-BBFD-CC9EF42CFF02}" type="pres">
      <dgm:prSet presAssocID="{245BA169-02A1-4FD3-8B5D-C10BA5403F37}" presName="LevelTwoTextNode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6199F609-6653-45B7-BF41-D61C8B66F383}" type="pres">
      <dgm:prSet presAssocID="{245BA169-02A1-4FD3-8B5D-C10BA5403F37}" presName="level3hierChild" presStyleCnt="0"/>
      <dgm:spPr/>
    </dgm:pt>
    <dgm:pt modelId="{C7603906-1070-4696-99AB-7C3090A1A7C5}" type="pres">
      <dgm:prSet presAssocID="{56323F9F-CAAE-418A-9CB7-6C73CDEA1B01}" presName="conn2-1" presStyleLbl="parChTrans1D2" presStyleIdx="1" presStyleCnt="2"/>
      <dgm:spPr/>
      <dgm:t>
        <a:bodyPr/>
        <a:lstStyle/>
        <a:p>
          <a:endParaRPr lang="ru-RU"/>
        </a:p>
      </dgm:t>
    </dgm:pt>
    <dgm:pt modelId="{8D786432-4B56-433B-ABA8-26FE46DA40E6}" type="pres">
      <dgm:prSet presAssocID="{56323F9F-CAAE-418A-9CB7-6C73CDEA1B01}" presName="connTx" presStyleLbl="parChTrans1D2" presStyleIdx="1" presStyleCnt="2"/>
      <dgm:spPr/>
      <dgm:t>
        <a:bodyPr/>
        <a:lstStyle/>
        <a:p>
          <a:endParaRPr lang="ru-RU"/>
        </a:p>
      </dgm:t>
    </dgm:pt>
    <dgm:pt modelId="{1CB8ED5F-42F0-4030-972C-AE770FE288D9}" type="pres">
      <dgm:prSet presAssocID="{E5978DD5-DACA-4DF8-BE49-10C915124517}" presName="root2" presStyleCnt="0"/>
      <dgm:spPr/>
    </dgm:pt>
    <dgm:pt modelId="{EF11B01D-63D2-4FC0-9AC5-056C4DC2348C}" type="pres">
      <dgm:prSet presAssocID="{E5978DD5-DACA-4DF8-BE49-10C915124517}" presName="LevelTwoTextNode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DC82BA2B-051D-4B38-9884-52263A24239A}" type="pres">
      <dgm:prSet presAssocID="{E5978DD5-DACA-4DF8-BE49-10C915124517}" presName="level3hierChild" presStyleCnt="0"/>
      <dgm:spPr/>
    </dgm:pt>
  </dgm:ptLst>
  <dgm:cxnLst>
    <dgm:cxn modelId="{1E1052B3-89BA-4955-9A46-FB5A22F69DF8}" type="presOf" srcId="{245BA169-02A1-4FD3-8B5D-C10BA5403F37}" destId="{46998A2A-C859-4977-BBFD-CC9EF42CFF02}" srcOrd="0" destOrd="0" presId="urn:microsoft.com/office/officeart/2005/8/layout/hierarchy2"/>
    <dgm:cxn modelId="{A05B2692-FEB1-4FE1-9C57-74C0306533CA}" type="presOf" srcId="{56323F9F-CAAE-418A-9CB7-6C73CDEA1B01}" destId="{8D786432-4B56-433B-ABA8-26FE46DA40E6}" srcOrd="1" destOrd="0" presId="urn:microsoft.com/office/officeart/2005/8/layout/hierarchy2"/>
    <dgm:cxn modelId="{36A69BB2-BFCF-4E97-9025-5AFF6109393C}" type="presOf" srcId="{56323F9F-CAAE-418A-9CB7-6C73CDEA1B01}" destId="{C7603906-1070-4696-99AB-7C3090A1A7C5}" srcOrd="0" destOrd="0" presId="urn:microsoft.com/office/officeart/2005/8/layout/hierarchy2"/>
    <dgm:cxn modelId="{AD23BCD9-CFE2-4EDB-A130-C01006D6FBA4}" type="presOf" srcId="{6231D6E5-C547-4EB1-A935-2B55124F344A}" destId="{0BA1321C-3B47-4155-B922-537D2E4004B0}" srcOrd="0" destOrd="0" presId="urn:microsoft.com/office/officeart/2005/8/layout/hierarchy2"/>
    <dgm:cxn modelId="{9B4C62FB-240B-494F-9AAE-B709A3308323}" type="presOf" srcId="{E5978DD5-DACA-4DF8-BE49-10C915124517}" destId="{EF11B01D-63D2-4FC0-9AC5-056C4DC2348C}" srcOrd="0" destOrd="0" presId="urn:microsoft.com/office/officeart/2005/8/layout/hierarchy2"/>
    <dgm:cxn modelId="{5D2491B8-1715-4091-A784-E48AFBD6A4F4}" srcId="{6231D6E5-C547-4EB1-A935-2B55124F344A}" destId="{245BA169-02A1-4FD3-8B5D-C10BA5403F37}" srcOrd="0" destOrd="0" parTransId="{1ED9B4AC-DA7B-45F5-84EC-34A5CB77654C}" sibTransId="{E2697643-A5D8-43AE-A45F-12744A842302}"/>
    <dgm:cxn modelId="{5720D219-09A0-4C90-8D15-6A67DAFB6D5A}" srcId="{05EFAFD3-6165-4F4F-862E-3857B624161B}" destId="{6231D6E5-C547-4EB1-A935-2B55124F344A}" srcOrd="0" destOrd="0" parTransId="{2B415C9C-7C17-48DA-A42D-E0C01D08B273}" sibTransId="{E6EA18D5-546F-4C18-8C4C-8291EB99B2D2}"/>
    <dgm:cxn modelId="{E24ED7EF-1BA0-4202-BC08-1EA007ABC4C8}" srcId="{6231D6E5-C547-4EB1-A935-2B55124F344A}" destId="{E5978DD5-DACA-4DF8-BE49-10C915124517}" srcOrd="1" destOrd="0" parTransId="{56323F9F-CAAE-418A-9CB7-6C73CDEA1B01}" sibTransId="{C6D5533D-864A-4971-B839-95C4706A54D8}"/>
    <dgm:cxn modelId="{721DCE25-0F16-4642-AE2F-93712E512261}" type="presOf" srcId="{1ED9B4AC-DA7B-45F5-84EC-34A5CB77654C}" destId="{6AAAB44A-C3E3-4DA5-8493-622532DFA69E}" srcOrd="0" destOrd="0" presId="urn:microsoft.com/office/officeart/2005/8/layout/hierarchy2"/>
    <dgm:cxn modelId="{D77D4796-E346-480D-85B2-9DF056CF062C}" type="presOf" srcId="{05EFAFD3-6165-4F4F-862E-3857B624161B}" destId="{E787577F-8186-416F-ABB2-4439951DB138}" srcOrd="0" destOrd="0" presId="urn:microsoft.com/office/officeart/2005/8/layout/hierarchy2"/>
    <dgm:cxn modelId="{257BA787-8710-4563-830C-7A220414A8A6}" type="presOf" srcId="{1ED9B4AC-DA7B-45F5-84EC-34A5CB77654C}" destId="{84160153-A6A0-4B73-BDC9-86C05A9AF13B}" srcOrd="1" destOrd="0" presId="urn:microsoft.com/office/officeart/2005/8/layout/hierarchy2"/>
    <dgm:cxn modelId="{E53B5A45-2A0D-4CE6-A49D-0F1996A6E245}" type="presParOf" srcId="{E787577F-8186-416F-ABB2-4439951DB138}" destId="{0B063DFD-764E-4964-A430-450652543533}" srcOrd="0" destOrd="0" presId="urn:microsoft.com/office/officeart/2005/8/layout/hierarchy2"/>
    <dgm:cxn modelId="{EB582818-958E-4B32-A6F0-0C770F5BCC51}" type="presParOf" srcId="{0B063DFD-764E-4964-A430-450652543533}" destId="{0BA1321C-3B47-4155-B922-537D2E4004B0}" srcOrd="0" destOrd="0" presId="urn:microsoft.com/office/officeart/2005/8/layout/hierarchy2"/>
    <dgm:cxn modelId="{BAD0DF98-04B1-4057-A17F-4C9DA82EA349}" type="presParOf" srcId="{0B063DFD-764E-4964-A430-450652543533}" destId="{472FC901-92A4-4FA3-8579-F154CA5AD566}" srcOrd="1" destOrd="0" presId="urn:microsoft.com/office/officeart/2005/8/layout/hierarchy2"/>
    <dgm:cxn modelId="{F28EFE49-7E5B-4569-BA32-9D62C5DCC618}" type="presParOf" srcId="{472FC901-92A4-4FA3-8579-F154CA5AD566}" destId="{6AAAB44A-C3E3-4DA5-8493-622532DFA69E}" srcOrd="0" destOrd="0" presId="urn:microsoft.com/office/officeart/2005/8/layout/hierarchy2"/>
    <dgm:cxn modelId="{920A821C-9693-4000-BAEB-80CF1AEEC35C}" type="presParOf" srcId="{6AAAB44A-C3E3-4DA5-8493-622532DFA69E}" destId="{84160153-A6A0-4B73-BDC9-86C05A9AF13B}" srcOrd="0" destOrd="0" presId="urn:microsoft.com/office/officeart/2005/8/layout/hierarchy2"/>
    <dgm:cxn modelId="{C1778F7F-78A3-4267-905E-E2121674E90E}" type="presParOf" srcId="{472FC901-92A4-4FA3-8579-F154CA5AD566}" destId="{A281BA4F-B0F8-40F7-BC77-714586DCF0FD}" srcOrd="1" destOrd="0" presId="urn:microsoft.com/office/officeart/2005/8/layout/hierarchy2"/>
    <dgm:cxn modelId="{B03AA67C-4BF4-4F12-9D1F-EA67437B6A91}" type="presParOf" srcId="{A281BA4F-B0F8-40F7-BC77-714586DCF0FD}" destId="{46998A2A-C859-4977-BBFD-CC9EF42CFF02}" srcOrd="0" destOrd="0" presId="urn:microsoft.com/office/officeart/2005/8/layout/hierarchy2"/>
    <dgm:cxn modelId="{487F6BE3-C89D-4FA2-95CF-B3C231C5B368}" type="presParOf" srcId="{A281BA4F-B0F8-40F7-BC77-714586DCF0FD}" destId="{6199F609-6653-45B7-BF41-D61C8B66F383}" srcOrd="1" destOrd="0" presId="urn:microsoft.com/office/officeart/2005/8/layout/hierarchy2"/>
    <dgm:cxn modelId="{5DE799BB-1726-469A-8892-0EA95B3F9AD5}" type="presParOf" srcId="{472FC901-92A4-4FA3-8579-F154CA5AD566}" destId="{C7603906-1070-4696-99AB-7C3090A1A7C5}" srcOrd="2" destOrd="0" presId="urn:microsoft.com/office/officeart/2005/8/layout/hierarchy2"/>
    <dgm:cxn modelId="{F8CC9AE7-7BC8-484E-888A-6867728C5D49}" type="presParOf" srcId="{C7603906-1070-4696-99AB-7C3090A1A7C5}" destId="{8D786432-4B56-433B-ABA8-26FE46DA40E6}" srcOrd="0" destOrd="0" presId="urn:microsoft.com/office/officeart/2005/8/layout/hierarchy2"/>
    <dgm:cxn modelId="{6AF76D90-213E-4DD0-B162-E3105E3F142A}" type="presParOf" srcId="{472FC901-92A4-4FA3-8579-F154CA5AD566}" destId="{1CB8ED5F-42F0-4030-972C-AE770FE288D9}" srcOrd="3" destOrd="0" presId="urn:microsoft.com/office/officeart/2005/8/layout/hierarchy2"/>
    <dgm:cxn modelId="{76BE3E05-50C8-49CA-A784-E9045ABD8DE1}" type="presParOf" srcId="{1CB8ED5F-42F0-4030-972C-AE770FE288D9}" destId="{EF11B01D-63D2-4FC0-9AC5-056C4DC2348C}" srcOrd="0" destOrd="0" presId="urn:microsoft.com/office/officeart/2005/8/layout/hierarchy2"/>
    <dgm:cxn modelId="{0BF67FDE-C6E8-4392-8D27-5502B1D14DEE}" type="presParOf" srcId="{1CB8ED5F-42F0-4030-972C-AE770FE288D9}" destId="{DC82BA2B-051D-4B38-9884-52263A24239A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9FE3959-1BD2-4481-B8BB-AE03BC8D1061}">
      <dsp:nvSpPr>
        <dsp:cNvPr id="0" name=""/>
        <dsp:cNvSpPr/>
      </dsp:nvSpPr>
      <dsp:spPr>
        <a:xfrm>
          <a:off x="3707780" y="1516189"/>
          <a:ext cx="317935" cy="139286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92861"/>
              </a:lnTo>
              <a:lnTo>
                <a:pt x="317935" y="1392861"/>
              </a:lnTo>
            </a:path>
          </a:pathLst>
        </a:custGeom>
        <a:noFill/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F2E5985-2031-4EBA-A9AF-FD4518AFF49D}">
      <dsp:nvSpPr>
        <dsp:cNvPr id="0" name=""/>
        <dsp:cNvSpPr/>
      </dsp:nvSpPr>
      <dsp:spPr>
        <a:xfrm>
          <a:off x="3389844" y="1516189"/>
          <a:ext cx="317935" cy="1392861"/>
        </a:xfrm>
        <a:custGeom>
          <a:avLst/>
          <a:gdLst/>
          <a:ahLst/>
          <a:cxnLst/>
          <a:rect l="0" t="0" r="0" b="0"/>
          <a:pathLst>
            <a:path>
              <a:moveTo>
                <a:pt x="317935" y="0"/>
              </a:moveTo>
              <a:lnTo>
                <a:pt x="317935" y="1392861"/>
              </a:lnTo>
              <a:lnTo>
                <a:pt x="0" y="1392861"/>
              </a:lnTo>
            </a:path>
          </a:pathLst>
        </a:custGeom>
        <a:noFill/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C347423-08D9-4A78-AB9B-B22F507C7286}">
      <dsp:nvSpPr>
        <dsp:cNvPr id="0" name=""/>
        <dsp:cNvSpPr/>
      </dsp:nvSpPr>
      <dsp:spPr>
        <a:xfrm>
          <a:off x="2193800" y="2208"/>
          <a:ext cx="3027960" cy="1513980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lvl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4400" kern="1200" dirty="0" smtClean="0">
            <a:latin typeface="Arial" panose="020B0604020202020204" pitchFamily="34" charset="0"/>
            <a:cs typeface="Arial" panose="020B0604020202020204" pitchFamily="34" charset="0"/>
          </a:endParaRPr>
        </a:p>
        <a:p>
          <a:pPr lvl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4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Sintaksis</a:t>
          </a:r>
          <a:r>
            <a:rPr lang="en-US" sz="44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	</a:t>
          </a:r>
          <a:endParaRPr lang="ru-RU" sz="4400" b="1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2193800" y="2208"/>
        <a:ext cx="3027960" cy="1513980"/>
      </dsp:txXfrm>
    </dsp:sp>
    <dsp:sp modelId="{993B8C32-6EAF-4F31-AB96-23DC6CA07670}">
      <dsp:nvSpPr>
        <dsp:cNvPr id="0" name=""/>
        <dsp:cNvSpPr/>
      </dsp:nvSpPr>
      <dsp:spPr>
        <a:xfrm>
          <a:off x="361884" y="2152060"/>
          <a:ext cx="3027960" cy="1513980"/>
        </a:xfrm>
        <a:prstGeom prst="rect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6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3495" tIns="23495" rIns="23495" bIns="23495" numCol="1" spcCol="1270" anchor="ctr" anchorCtr="0">
          <a:noAutofit/>
        </a:bodyPr>
        <a:lstStyle/>
        <a:p>
          <a:pPr lvl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7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1</a:t>
          </a:r>
          <a:r>
            <a:rPr lang="en-US" sz="37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. </a:t>
          </a:r>
          <a:r>
            <a:rPr lang="en-US" sz="37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So‘z</a:t>
          </a:r>
          <a:r>
            <a:rPr lang="en-US" sz="37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37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birikmasi</a:t>
          </a:r>
          <a:r>
            <a:rPr lang="en-US" sz="37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37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sintaksisi</a:t>
          </a:r>
          <a:endParaRPr lang="ru-RU" sz="3700" b="1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361884" y="2152060"/>
        <a:ext cx="3027960" cy="1513980"/>
      </dsp:txXfrm>
    </dsp:sp>
    <dsp:sp modelId="{E2AD5396-A2CD-4F8D-8D1B-A4AF926D8FDB}">
      <dsp:nvSpPr>
        <dsp:cNvPr id="0" name=""/>
        <dsp:cNvSpPr/>
      </dsp:nvSpPr>
      <dsp:spPr>
        <a:xfrm>
          <a:off x="4025716" y="2152060"/>
          <a:ext cx="3027960" cy="1513980"/>
        </a:xfrm>
        <a:prstGeom prst="rect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6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3495" tIns="23495" rIns="23495" bIns="23495" numCol="1" spcCol="1270" anchor="ctr" anchorCtr="0">
          <a:noAutofit/>
        </a:bodyPr>
        <a:lstStyle/>
        <a:p>
          <a:pPr lvl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7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2. Gap </a:t>
          </a:r>
          <a:r>
            <a:rPr lang="en-US" sz="37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sintaksisi</a:t>
          </a:r>
          <a:endParaRPr lang="ru-RU" sz="3700" b="1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4025716" y="2152060"/>
        <a:ext cx="3027960" cy="151398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BA1321C-3B47-4155-B922-537D2E4004B0}">
      <dsp:nvSpPr>
        <dsp:cNvPr id="0" name=""/>
        <dsp:cNvSpPr/>
      </dsp:nvSpPr>
      <dsp:spPr>
        <a:xfrm>
          <a:off x="7944" y="661979"/>
          <a:ext cx="3591305" cy="260668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>
          <a:outerShdw blurRad="190500" dist="228600" dir="2700000" algn="ctr" rotWithShape="0">
            <a:srgbClr val="000000">
              <a:alpha val="30000"/>
            </a:srgbClr>
          </a:outerShdw>
        </a:effectLst>
        <a:scene3d>
          <a:camera prst="orthographicFront">
            <a:rot lat="0" lon="0" rev="0"/>
          </a:camera>
          <a:lightRig rig="glow" dir="t">
            <a:rot lat="0" lon="0" rev="4800000"/>
          </a:lightRig>
        </a:scene3d>
        <a:sp3d prstMaterial="matte">
          <a:bevelT w="127000" h="635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Mustaqil</a:t>
          </a:r>
          <a:r>
            <a:rPr lang="en-US" sz="32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32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so‘zlarni</a:t>
          </a:r>
          <a:r>
            <a:rPr lang="en-US" sz="32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32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bog‘lovchi</a:t>
          </a:r>
          <a:r>
            <a:rPr lang="en-US" sz="32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32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vositalar</a:t>
          </a:r>
          <a:r>
            <a:rPr lang="en-US" sz="32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:</a:t>
          </a:r>
          <a:endParaRPr lang="ru-RU" sz="3200" b="1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84291" y="738326"/>
        <a:ext cx="3438611" cy="2453990"/>
      </dsp:txXfrm>
    </dsp:sp>
    <dsp:sp modelId="{6AAAB44A-C3E3-4DA5-8493-622532DFA69E}">
      <dsp:nvSpPr>
        <dsp:cNvPr id="0" name=""/>
        <dsp:cNvSpPr/>
      </dsp:nvSpPr>
      <dsp:spPr>
        <a:xfrm rot="19457599">
          <a:off x="3435190" y="1415402"/>
          <a:ext cx="1745448" cy="81131"/>
        </a:xfrm>
        <a:custGeom>
          <a:avLst/>
          <a:gdLst/>
          <a:ahLst/>
          <a:cxnLst/>
          <a:rect l="0" t="0" r="0" b="0"/>
          <a:pathLst>
            <a:path>
              <a:moveTo>
                <a:pt x="0" y="40565"/>
              </a:moveTo>
              <a:lnTo>
                <a:pt x="1745448" y="40565"/>
              </a:lnTo>
            </a:path>
          </a:pathLst>
        </a:custGeom>
        <a:noFill/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600" kern="1200"/>
        </a:p>
      </dsp:txBody>
      <dsp:txXfrm>
        <a:off x="4264278" y="1412332"/>
        <a:ext cx="87272" cy="87272"/>
      </dsp:txXfrm>
    </dsp:sp>
    <dsp:sp modelId="{46998A2A-C859-4977-BBFD-CC9EF42CFF02}">
      <dsp:nvSpPr>
        <dsp:cNvPr id="0" name=""/>
        <dsp:cNvSpPr/>
      </dsp:nvSpPr>
      <dsp:spPr>
        <a:xfrm>
          <a:off x="5016580" y="60782"/>
          <a:ext cx="3543328" cy="177166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6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>
          <a:outerShdw blurRad="44450" dist="27940" dir="5400000" algn="ctr" rotWithShape="0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600" b="1" kern="1200" dirty="0" err="1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yordamchi</a:t>
          </a:r>
          <a:r>
            <a:rPr lang="en-US" sz="3600" b="1" kern="12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3600" b="1" kern="1200" dirty="0" err="1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so‘zlar</a:t>
          </a:r>
          <a:r>
            <a:rPr lang="en-US" sz="3600" b="1" kern="12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;</a:t>
          </a:r>
          <a:endParaRPr lang="ru-RU" sz="3600" b="1" kern="1200" dirty="0">
            <a:solidFill>
              <a:srgbClr val="002060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5068470" y="112672"/>
        <a:ext cx="3439548" cy="1667884"/>
      </dsp:txXfrm>
    </dsp:sp>
    <dsp:sp modelId="{C7603906-1070-4696-99AB-7C3090A1A7C5}">
      <dsp:nvSpPr>
        <dsp:cNvPr id="0" name=""/>
        <dsp:cNvSpPr/>
      </dsp:nvSpPr>
      <dsp:spPr>
        <a:xfrm rot="2142401">
          <a:off x="3435190" y="2434109"/>
          <a:ext cx="1745448" cy="81131"/>
        </a:xfrm>
        <a:custGeom>
          <a:avLst/>
          <a:gdLst/>
          <a:ahLst/>
          <a:cxnLst/>
          <a:rect l="0" t="0" r="0" b="0"/>
          <a:pathLst>
            <a:path>
              <a:moveTo>
                <a:pt x="0" y="40565"/>
              </a:moveTo>
              <a:lnTo>
                <a:pt x="1745448" y="40565"/>
              </a:lnTo>
            </a:path>
          </a:pathLst>
        </a:custGeom>
        <a:noFill/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600" kern="1200"/>
        </a:p>
      </dsp:txBody>
      <dsp:txXfrm>
        <a:off x="4264278" y="2431039"/>
        <a:ext cx="87272" cy="87272"/>
      </dsp:txXfrm>
    </dsp:sp>
    <dsp:sp modelId="{EF11B01D-63D2-4FC0-9AC5-056C4DC2348C}">
      <dsp:nvSpPr>
        <dsp:cNvPr id="0" name=""/>
        <dsp:cNvSpPr/>
      </dsp:nvSpPr>
      <dsp:spPr>
        <a:xfrm>
          <a:off x="5016580" y="2098196"/>
          <a:ext cx="3543328" cy="177166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6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>
          <a:outerShdw blurRad="44450" dist="27940" dir="5400000" algn="ctr" rotWithShape="0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600" b="1" kern="1200" dirty="0" err="1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kelishik</a:t>
          </a:r>
          <a:r>
            <a:rPr lang="en-US" sz="3600" b="1" kern="12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3600" b="1" kern="1200" dirty="0" err="1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qo‘shimchalari</a:t>
          </a:r>
          <a:r>
            <a:rPr lang="en-US" sz="3600" b="1" kern="12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ru-RU" sz="3600" b="1" kern="1200" dirty="0">
            <a:solidFill>
              <a:srgbClr val="002060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5068470" y="2150086"/>
        <a:ext cx="3439548" cy="166788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14763" y="1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7261DA-2E9C-433B-A2AA-31EC04CCF677}" type="datetimeFigureOut">
              <a:rPr lang="ru-RU" smtClean="0"/>
              <a:t>13.10.2020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1" y="9371014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14763" y="9371014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38FD3ED-3B66-4117-A4D4-CCBC856C4F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4930195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15374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DC311F2-C6F7-4408-8A94-D7C2217BC54F}" type="datetimeFigureOut">
              <a:rPr lang="ru-RU" smtClean="0"/>
              <a:t>13.10.2020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07988" y="1231900"/>
            <a:ext cx="5919787" cy="3330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3577" y="4748164"/>
            <a:ext cx="5388610" cy="388486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1" y="9371287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15374" y="9371287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9D4C1E-46C9-452C-9820-5F259BFDCBE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204027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9D4C1E-46C9-452C-9820-5F259BFDCBE1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670110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49D4C1E-46C9-452C-9820-5F259BFDCBE1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3429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3203262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49D4C1E-46C9-452C-9820-5F259BFDCBE1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3429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8952735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49D4C1E-46C9-452C-9820-5F259BFDCBE1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3429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6906781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49D4C1E-46C9-452C-9820-5F259BFDCBE1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3429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5075951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49D4C1E-46C9-452C-9820-5F259BFDCBE1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3429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130939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49D4C1E-46C9-452C-9820-5F259BFDCBE1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3429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15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87352098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49D4C1E-46C9-452C-9820-5F259BFDCBE1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3429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16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90025062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49D4C1E-46C9-452C-9820-5F259BFDCBE1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3429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17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43396753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49D4C1E-46C9-452C-9820-5F259BFDCBE1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3429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18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49214025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49D4C1E-46C9-452C-9820-5F259BFDCBE1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3429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19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9603216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49D4C1E-46C9-452C-9820-5F259BFDCBE1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3429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12991045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49D4C1E-46C9-452C-9820-5F259BFDCBE1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3429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17075697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49D4C1E-46C9-452C-9820-5F259BFDCBE1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3429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21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46334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49D4C1E-46C9-452C-9820-5F259BFDCBE1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3429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3306872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49D4C1E-46C9-452C-9820-5F259BFDCBE1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3429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0726466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49D4C1E-46C9-452C-9820-5F259BFDCBE1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3429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2900767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49D4C1E-46C9-452C-9820-5F259BFDCBE1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3429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6172846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49D4C1E-46C9-452C-9820-5F259BFDCBE1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3429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0013823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49D4C1E-46C9-452C-9820-5F259BFDCBE1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3429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6605641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49D4C1E-46C9-452C-9820-5F259BFDCBE1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3429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953028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3" y="1597823"/>
            <a:ext cx="7772401" cy="1102519"/>
          </a:xfrm>
        </p:spPr>
        <p:txBody>
          <a:bodyPr>
            <a:normAutofit/>
          </a:bodyPr>
          <a:lstStyle>
            <a:lvl1pPr>
              <a:defRPr sz="27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2" y="2914651"/>
            <a:ext cx="6400800" cy="1314449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2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40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53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6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8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994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0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6513780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18608607"/>
      </p:ext>
    </p:extLst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Gri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6946" y="1047751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5155" y="1047751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Content Placeholder 13"/>
          <p:cNvSpPr>
            <a:spLocks noGrp="1"/>
          </p:cNvSpPr>
          <p:nvPr>
            <p:ph sz="quarter" idx="18"/>
          </p:nvPr>
        </p:nvSpPr>
        <p:spPr>
          <a:xfrm>
            <a:off x="685803" y="3528305"/>
            <a:ext cx="3813049" cy="1004405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13"/>
          <p:cNvSpPr>
            <a:spLocks noGrp="1"/>
          </p:cNvSpPr>
          <p:nvPr>
            <p:ph sz="quarter" idx="19"/>
          </p:nvPr>
        </p:nvSpPr>
        <p:spPr>
          <a:xfrm>
            <a:off x="4645155" y="3528305"/>
            <a:ext cx="3813049" cy="1004405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686946" y="2295739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645155" y="2295739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7969489"/>
      </p:ext>
    </p:extLst>
  </p:cSld>
  <p:clrMapOvr>
    <a:masterClrMapping/>
  </p:clrMapOvr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Grid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6946" y="1047751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5155" y="1047751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Content Placeholder 13"/>
          <p:cNvSpPr>
            <a:spLocks noGrp="1"/>
          </p:cNvSpPr>
          <p:nvPr>
            <p:ph sz="quarter" idx="18"/>
          </p:nvPr>
        </p:nvSpPr>
        <p:spPr>
          <a:xfrm>
            <a:off x="685803" y="3528305"/>
            <a:ext cx="3813049" cy="1004405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13"/>
          <p:cNvSpPr>
            <a:spLocks noGrp="1"/>
          </p:cNvSpPr>
          <p:nvPr>
            <p:ph sz="quarter" idx="19"/>
          </p:nvPr>
        </p:nvSpPr>
        <p:spPr>
          <a:xfrm>
            <a:off x="4645155" y="3528305"/>
            <a:ext cx="3813049" cy="1004405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686946" y="2295739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645155" y="2295739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2" name="Text Placeholder 4"/>
          <p:cNvSpPr>
            <a:spLocks noGrp="1"/>
          </p:cNvSpPr>
          <p:nvPr>
            <p:ph type="body" sz="quarter" idx="26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718701587"/>
      </p:ext>
    </p:extLst>
  </p:cSld>
  <p:clrMapOvr>
    <a:masterClrMapping/>
  </p:clrMapOvr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2" y="1047752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2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2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399" y="1047752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685801" y="3594336"/>
            <a:ext cx="1831086" cy="652999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2666239" y="3594336"/>
            <a:ext cx="1831086" cy="652999"/>
          </a:xfrm>
          <a:solidFill>
            <a:schemeClr val="accent3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646675" y="3594336"/>
            <a:ext cx="1831086" cy="652999"/>
          </a:xfrm>
          <a:solidFill>
            <a:schemeClr val="accent5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6627113" y="3594336"/>
            <a:ext cx="1831086" cy="652999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831930350"/>
      </p:ext>
    </p:extLst>
  </p:cSld>
  <p:clrMapOvr>
    <a:masterClrMapping/>
  </p:clrMapOvr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ar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2" y="1047752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2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2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399" y="1047752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685801" y="3594336"/>
            <a:ext cx="1831086" cy="652999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2666239" y="3594336"/>
            <a:ext cx="1831086" cy="652999"/>
          </a:xfrm>
          <a:solidFill>
            <a:schemeClr val="accent3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646675" y="3594336"/>
            <a:ext cx="1831086" cy="652999"/>
          </a:xfrm>
          <a:solidFill>
            <a:schemeClr val="accent5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6627113" y="3594336"/>
            <a:ext cx="1831086" cy="652999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767254399"/>
      </p:ext>
    </p:extLst>
  </p:cSld>
  <p:clrMapOvr>
    <a:masterClrMapping/>
  </p:clrMapOvr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2"/>
            <a:ext cx="249631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2"/>
            <a:ext cx="249631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2"/>
            <a:ext cx="249631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1" y="3759317"/>
            <a:ext cx="2496312" cy="488019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3323844" y="3759317"/>
            <a:ext cx="2496312" cy="488019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5961887" y="3759317"/>
            <a:ext cx="2496312" cy="488019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2584523137"/>
      </p:ext>
    </p:extLst>
  </p:cSld>
  <p:clrMapOvr>
    <a:masterClrMapping/>
  </p:clrMapOvr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r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2"/>
            <a:ext cx="249631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2"/>
            <a:ext cx="249631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2"/>
            <a:ext cx="249631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1" y="3759317"/>
            <a:ext cx="2496312" cy="488019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3323844" y="3759317"/>
            <a:ext cx="2496312" cy="488019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5961887" y="3759317"/>
            <a:ext cx="2496312" cy="488019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1304857"/>
      </p:ext>
    </p:extLst>
  </p:cSld>
  <p:clrMapOvr>
    <a:masterClrMapping/>
  </p:clrMapOvr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Bar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4" y="1047752"/>
            <a:ext cx="381419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1" y="1047752"/>
            <a:ext cx="381419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3" y="3759316"/>
            <a:ext cx="3813049" cy="488019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645155" y="3759316"/>
            <a:ext cx="3813049" cy="488019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115903957"/>
      </p:ext>
    </p:extLst>
  </p:cSld>
  <p:clrMapOvr>
    <a:masterClrMapping/>
  </p:clrMapOvr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4" y="1047752"/>
            <a:ext cx="381419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1" y="1047752"/>
            <a:ext cx="381419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3" y="3759316"/>
            <a:ext cx="3813049" cy="488019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645155" y="3759316"/>
            <a:ext cx="3813049" cy="488019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490201864"/>
      </p:ext>
    </p:extLst>
  </p:cSld>
  <p:clrMapOvr>
    <a:masterClrMapping/>
  </p:clrMapOvr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Ba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2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399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685801" y="2377804"/>
            <a:ext cx="1831086" cy="652999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2666239" y="2377804"/>
            <a:ext cx="1831086" cy="652999"/>
          </a:xfrm>
          <a:solidFill>
            <a:schemeClr val="accent3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646675" y="2377804"/>
            <a:ext cx="1831086" cy="652999"/>
          </a:xfrm>
          <a:solidFill>
            <a:schemeClr val="accent5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6627113" y="2377804"/>
            <a:ext cx="1831086" cy="652999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3159230"/>
            <a:ext cx="1831086" cy="1285169"/>
          </a:xfrm>
        </p:spPr>
        <p:txBody>
          <a:bodyPr/>
          <a:lstStyle>
            <a:lvl1pPr marL="0" indent="0">
              <a:buNone/>
              <a:defRPr sz="749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4"/>
          </p:nvPr>
        </p:nvSpPr>
        <p:spPr>
          <a:xfrm>
            <a:off x="2666239" y="3159230"/>
            <a:ext cx="1831086" cy="1285169"/>
          </a:xfrm>
        </p:spPr>
        <p:txBody>
          <a:bodyPr>
            <a:normAutofit/>
          </a:bodyPr>
          <a:lstStyle>
            <a:lvl1pPr marL="0" indent="0">
              <a:buNone/>
              <a:defRPr sz="749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0" name="Content Placeholder 13"/>
          <p:cNvSpPr>
            <a:spLocks noGrp="1"/>
          </p:cNvSpPr>
          <p:nvPr>
            <p:ph sz="quarter" idx="25"/>
          </p:nvPr>
        </p:nvSpPr>
        <p:spPr>
          <a:xfrm>
            <a:off x="4646675" y="3159230"/>
            <a:ext cx="1831086" cy="1285169"/>
          </a:xfrm>
        </p:spPr>
        <p:txBody>
          <a:bodyPr>
            <a:normAutofit/>
          </a:bodyPr>
          <a:lstStyle>
            <a:lvl1pPr marL="0" indent="0">
              <a:buNone/>
              <a:defRPr sz="749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1" name="Content Placeholder 13"/>
          <p:cNvSpPr>
            <a:spLocks noGrp="1"/>
          </p:cNvSpPr>
          <p:nvPr>
            <p:ph sz="quarter" idx="26"/>
          </p:nvPr>
        </p:nvSpPr>
        <p:spPr>
          <a:xfrm>
            <a:off x="6627113" y="3159230"/>
            <a:ext cx="1831086" cy="1285169"/>
          </a:xfrm>
        </p:spPr>
        <p:txBody>
          <a:bodyPr>
            <a:normAutofit/>
          </a:bodyPr>
          <a:lstStyle>
            <a:lvl1pPr marL="0" indent="0">
              <a:buNone/>
              <a:defRPr sz="749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561653"/>
      </p:ext>
    </p:extLst>
  </p:cSld>
  <p:clrMapOvr>
    <a:masterClrMapping/>
  </p:clrMapOvr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Bar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2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399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685801" y="2377804"/>
            <a:ext cx="1831086" cy="652999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2666239" y="2377804"/>
            <a:ext cx="1831086" cy="652999"/>
          </a:xfrm>
          <a:solidFill>
            <a:schemeClr val="accent3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646675" y="2377804"/>
            <a:ext cx="1831086" cy="652999"/>
          </a:xfrm>
          <a:solidFill>
            <a:schemeClr val="accent5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6627113" y="2377804"/>
            <a:ext cx="1831086" cy="652999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3159230"/>
            <a:ext cx="1831086" cy="1285169"/>
          </a:xfrm>
        </p:spPr>
        <p:txBody>
          <a:bodyPr/>
          <a:lstStyle>
            <a:lvl1pPr marL="0" indent="0">
              <a:buNone/>
              <a:defRPr sz="749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4"/>
          </p:nvPr>
        </p:nvSpPr>
        <p:spPr>
          <a:xfrm>
            <a:off x="2666239" y="3159230"/>
            <a:ext cx="1831086" cy="1285169"/>
          </a:xfrm>
        </p:spPr>
        <p:txBody>
          <a:bodyPr>
            <a:normAutofit/>
          </a:bodyPr>
          <a:lstStyle>
            <a:lvl1pPr marL="0" indent="0">
              <a:buNone/>
              <a:defRPr sz="749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0" name="Content Placeholder 13"/>
          <p:cNvSpPr>
            <a:spLocks noGrp="1"/>
          </p:cNvSpPr>
          <p:nvPr>
            <p:ph sz="quarter" idx="25"/>
          </p:nvPr>
        </p:nvSpPr>
        <p:spPr>
          <a:xfrm>
            <a:off x="4646675" y="3159230"/>
            <a:ext cx="1831086" cy="1285169"/>
          </a:xfrm>
        </p:spPr>
        <p:txBody>
          <a:bodyPr>
            <a:normAutofit/>
          </a:bodyPr>
          <a:lstStyle>
            <a:lvl1pPr marL="0" indent="0">
              <a:buNone/>
              <a:defRPr sz="749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1" name="Content Placeholder 13"/>
          <p:cNvSpPr>
            <a:spLocks noGrp="1"/>
          </p:cNvSpPr>
          <p:nvPr>
            <p:ph sz="quarter" idx="26"/>
          </p:nvPr>
        </p:nvSpPr>
        <p:spPr>
          <a:xfrm>
            <a:off x="6627113" y="3159230"/>
            <a:ext cx="1831086" cy="1285169"/>
          </a:xfrm>
        </p:spPr>
        <p:txBody>
          <a:bodyPr>
            <a:normAutofit/>
          </a:bodyPr>
          <a:lstStyle>
            <a:lvl1pPr marL="0" indent="0">
              <a:buNone/>
              <a:defRPr sz="749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Text Placeholder 4"/>
          <p:cNvSpPr>
            <a:spLocks noGrp="1"/>
          </p:cNvSpPr>
          <p:nvPr>
            <p:ph type="body" sz="quarter" idx="27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759812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437540958"/>
      </p:ext>
    </p:extLst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r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0"/>
            <a:ext cx="249631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0"/>
            <a:ext cx="249631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0"/>
            <a:ext cx="249631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1" y="2542784"/>
            <a:ext cx="2496312" cy="488019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3323844" y="2542784"/>
            <a:ext cx="2496312" cy="488019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5961887" y="2542784"/>
            <a:ext cx="2496312" cy="488019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3159230"/>
            <a:ext cx="2496312" cy="1313019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3159230"/>
            <a:ext cx="2496312" cy="1313019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6" name="Content Placeholder 13"/>
          <p:cNvSpPr>
            <a:spLocks noGrp="1"/>
          </p:cNvSpPr>
          <p:nvPr>
            <p:ph sz="quarter" idx="20"/>
          </p:nvPr>
        </p:nvSpPr>
        <p:spPr>
          <a:xfrm>
            <a:off x="5961887" y="3159230"/>
            <a:ext cx="2496312" cy="1313019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7" name="Text Placeholder 4"/>
          <p:cNvSpPr>
            <a:spLocks noGrp="1"/>
          </p:cNvSpPr>
          <p:nvPr>
            <p:ph type="body" sz="quarter" idx="24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843545452"/>
      </p:ext>
    </p:extLst>
  </p:cSld>
  <p:clrMapOvr>
    <a:masterClrMapping/>
  </p:clrMapOvr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0"/>
            <a:ext cx="249631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0"/>
            <a:ext cx="249631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0"/>
            <a:ext cx="249631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1" y="2542784"/>
            <a:ext cx="2496312" cy="488019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3323844" y="2542784"/>
            <a:ext cx="2496312" cy="488019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5961887" y="2542784"/>
            <a:ext cx="2496312" cy="488019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3159230"/>
            <a:ext cx="2496312" cy="1313019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3159230"/>
            <a:ext cx="2496312" cy="1313019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6" name="Content Placeholder 13"/>
          <p:cNvSpPr>
            <a:spLocks noGrp="1"/>
          </p:cNvSpPr>
          <p:nvPr>
            <p:ph sz="quarter" idx="20"/>
          </p:nvPr>
        </p:nvSpPr>
        <p:spPr>
          <a:xfrm>
            <a:off x="5961887" y="3159230"/>
            <a:ext cx="2496312" cy="1313019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155672906"/>
      </p:ext>
    </p:extLst>
  </p:cSld>
  <p:clrMapOvr>
    <a:masterClrMapping/>
  </p:clrMapOvr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Ba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4" y="1047750"/>
            <a:ext cx="381419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1" y="1047750"/>
            <a:ext cx="381419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3" y="2542786"/>
            <a:ext cx="3813049" cy="488019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645155" y="2542786"/>
            <a:ext cx="3813049" cy="488019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3" y="3159228"/>
            <a:ext cx="3813049" cy="127730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4645155" y="3159228"/>
            <a:ext cx="3813049" cy="127730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221969984"/>
      </p:ext>
    </p:extLst>
  </p:cSld>
  <p:clrMapOvr>
    <a:masterClrMapping/>
  </p:clrMapOvr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Bar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4" y="1047750"/>
            <a:ext cx="381419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1" y="1047750"/>
            <a:ext cx="381419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3" y="2542786"/>
            <a:ext cx="3813049" cy="488019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645155" y="2542786"/>
            <a:ext cx="3813049" cy="488019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3" y="3159228"/>
            <a:ext cx="3813049" cy="127730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4645155" y="3159228"/>
            <a:ext cx="3813049" cy="127730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4"/>
          <p:cNvSpPr>
            <a:spLocks noGrp="1"/>
          </p:cNvSpPr>
          <p:nvPr>
            <p:ph type="body" sz="quarter" idx="23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198010646"/>
      </p:ext>
    </p:extLst>
  </p:cSld>
  <p:clrMapOvr>
    <a:masterClrMapping/>
  </p:clrMapOvr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 tea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3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36" y="1229845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2612785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3409679" y="1229845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4794028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5590923" y="1229845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1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6975270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2" name="Content Placeholder 13"/>
          <p:cNvSpPr>
            <a:spLocks noGrp="1"/>
          </p:cNvSpPr>
          <p:nvPr>
            <p:ph sz="quarter" idx="24" hasCustomPrompt="1"/>
          </p:nvPr>
        </p:nvSpPr>
        <p:spPr>
          <a:xfrm>
            <a:off x="7772164" y="1229845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3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36" y="2365164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2612785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3409679" y="2365164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4794028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5590923" y="2365164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9" name="Picture Placeholder 3"/>
          <p:cNvSpPr>
            <a:spLocks noGrp="1"/>
          </p:cNvSpPr>
          <p:nvPr>
            <p:ph type="pic" sz="quarter" idx="31"/>
          </p:nvPr>
        </p:nvSpPr>
        <p:spPr>
          <a:xfrm>
            <a:off x="6975270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40" name="Content Placeholder 13"/>
          <p:cNvSpPr>
            <a:spLocks noGrp="1"/>
          </p:cNvSpPr>
          <p:nvPr>
            <p:ph sz="quarter" idx="32" hasCustomPrompt="1"/>
          </p:nvPr>
        </p:nvSpPr>
        <p:spPr>
          <a:xfrm>
            <a:off x="7772164" y="2365164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431543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42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1228436" y="3500481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2612785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44" name="Content Placeholder 13"/>
          <p:cNvSpPr>
            <a:spLocks noGrp="1"/>
          </p:cNvSpPr>
          <p:nvPr>
            <p:ph sz="quarter" idx="36" hasCustomPrompt="1"/>
          </p:nvPr>
        </p:nvSpPr>
        <p:spPr>
          <a:xfrm>
            <a:off x="3409679" y="3500481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4794028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46" name="Content Placeholder 13"/>
          <p:cNvSpPr>
            <a:spLocks noGrp="1"/>
          </p:cNvSpPr>
          <p:nvPr>
            <p:ph sz="quarter" idx="38" hasCustomPrompt="1"/>
          </p:nvPr>
        </p:nvSpPr>
        <p:spPr>
          <a:xfrm>
            <a:off x="5590923" y="3500481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7" name="Picture Placeholder 3"/>
          <p:cNvSpPr>
            <a:spLocks noGrp="1"/>
          </p:cNvSpPr>
          <p:nvPr>
            <p:ph type="pic" sz="quarter" idx="39"/>
          </p:nvPr>
        </p:nvSpPr>
        <p:spPr>
          <a:xfrm>
            <a:off x="6975270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48" name="Content Placeholder 13"/>
          <p:cNvSpPr>
            <a:spLocks noGrp="1"/>
          </p:cNvSpPr>
          <p:nvPr>
            <p:ph sz="quarter" idx="40" hasCustomPrompt="1"/>
          </p:nvPr>
        </p:nvSpPr>
        <p:spPr>
          <a:xfrm>
            <a:off x="7772164" y="3500481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3715411324"/>
      </p:ext>
    </p:extLst>
  </p:cSld>
  <p:clrMapOvr>
    <a:masterClrMapping/>
  </p:clrMapOvr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3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36" y="1229845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2612785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3409679" y="1229845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4794028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5590923" y="1229845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1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6975270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2" name="Content Placeholder 13"/>
          <p:cNvSpPr>
            <a:spLocks noGrp="1"/>
          </p:cNvSpPr>
          <p:nvPr>
            <p:ph sz="quarter" idx="24" hasCustomPrompt="1"/>
          </p:nvPr>
        </p:nvSpPr>
        <p:spPr>
          <a:xfrm>
            <a:off x="7772164" y="1229845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3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36" y="2365164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2612785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3409679" y="2365164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4794028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5590923" y="2365164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9" name="Picture Placeholder 3"/>
          <p:cNvSpPr>
            <a:spLocks noGrp="1"/>
          </p:cNvSpPr>
          <p:nvPr>
            <p:ph type="pic" sz="quarter" idx="31"/>
          </p:nvPr>
        </p:nvSpPr>
        <p:spPr>
          <a:xfrm>
            <a:off x="6975270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40" name="Content Placeholder 13"/>
          <p:cNvSpPr>
            <a:spLocks noGrp="1"/>
          </p:cNvSpPr>
          <p:nvPr>
            <p:ph sz="quarter" idx="32" hasCustomPrompt="1"/>
          </p:nvPr>
        </p:nvSpPr>
        <p:spPr>
          <a:xfrm>
            <a:off x="7772164" y="2365164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431543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42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1228436" y="3500481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2612785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44" name="Content Placeholder 13"/>
          <p:cNvSpPr>
            <a:spLocks noGrp="1"/>
          </p:cNvSpPr>
          <p:nvPr>
            <p:ph sz="quarter" idx="36" hasCustomPrompt="1"/>
          </p:nvPr>
        </p:nvSpPr>
        <p:spPr>
          <a:xfrm>
            <a:off x="3409679" y="3500481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4794028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46" name="Content Placeholder 13"/>
          <p:cNvSpPr>
            <a:spLocks noGrp="1"/>
          </p:cNvSpPr>
          <p:nvPr>
            <p:ph sz="quarter" idx="38" hasCustomPrompt="1"/>
          </p:nvPr>
        </p:nvSpPr>
        <p:spPr>
          <a:xfrm>
            <a:off x="5590923" y="3500481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7" name="Picture Placeholder 3"/>
          <p:cNvSpPr>
            <a:spLocks noGrp="1"/>
          </p:cNvSpPr>
          <p:nvPr>
            <p:ph type="pic" sz="quarter" idx="39"/>
          </p:nvPr>
        </p:nvSpPr>
        <p:spPr>
          <a:xfrm>
            <a:off x="6975270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48" name="Content Placeholder 13"/>
          <p:cNvSpPr>
            <a:spLocks noGrp="1"/>
          </p:cNvSpPr>
          <p:nvPr>
            <p:ph sz="quarter" idx="40" hasCustomPrompt="1"/>
          </p:nvPr>
        </p:nvSpPr>
        <p:spPr>
          <a:xfrm>
            <a:off x="7772164" y="3500481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234396476"/>
      </p:ext>
    </p:extLst>
  </p:cSld>
  <p:clrMapOvr>
    <a:masterClrMapping/>
  </p:clrMapOvr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3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41" y="1229845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270247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4069977" y="1229845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108950" y="1229842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911515" y="1229845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3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41" y="2365164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3270247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4069977" y="2365164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6108950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6911515" y="2365164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431543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42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1228441" y="3500481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3270247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44" name="Content Placeholder 13"/>
          <p:cNvSpPr>
            <a:spLocks noGrp="1"/>
          </p:cNvSpPr>
          <p:nvPr>
            <p:ph sz="quarter" idx="36" hasCustomPrompt="1"/>
          </p:nvPr>
        </p:nvSpPr>
        <p:spPr>
          <a:xfrm>
            <a:off x="4069977" y="3500481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6108950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46" name="Content Placeholder 13"/>
          <p:cNvSpPr>
            <a:spLocks noGrp="1"/>
          </p:cNvSpPr>
          <p:nvPr>
            <p:ph sz="quarter" idx="38" hasCustomPrompt="1"/>
          </p:nvPr>
        </p:nvSpPr>
        <p:spPr>
          <a:xfrm>
            <a:off x="6911515" y="3500481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548794934"/>
      </p:ext>
    </p:extLst>
  </p:cSld>
  <p:clrMapOvr>
    <a:masterClrMapping/>
  </p:clrMapOvr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 Team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3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41" y="1229845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270247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4069977" y="1229845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108950" y="1229842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911515" y="1229845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3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41" y="2365164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3270247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4069977" y="2365164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6108950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6911515" y="2365164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431543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42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1228441" y="3500481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3270247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44" name="Content Placeholder 13"/>
          <p:cNvSpPr>
            <a:spLocks noGrp="1"/>
          </p:cNvSpPr>
          <p:nvPr>
            <p:ph sz="quarter" idx="36" hasCustomPrompt="1"/>
          </p:nvPr>
        </p:nvSpPr>
        <p:spPr>
          <a:xfrm>
            <a:off x="4069977" y="3500481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6108950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46" name="Content Placeholder 13"/>
          <p:cNvSpPr>
            <a:spLocks noGrp="1"/>
          </p:cNvSpPr>
          <p:nvPr>
            <p:ph sz="quarter" idx="38" hasCustomPrompt="1"/>
          </p:nvPr>
        </p:nvSpPr>
        <p:spPr>
          <a:xfrm>
            <a:off x="6911515" y="3500481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881875464"/>
      </p:ext>
    </p:extLst>
  </p:cSld>
  <p:clrMapOvr>
    <a:masterClrMapping/>
  </p:clrMapOvr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3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41" y="1229845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270247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4069977" y="1229845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108950" y="1229842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911515" y="1229845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3" y="291493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41" y="2914935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3270247" y="291493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4069977" y="2914935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6108950" y="2914932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6911515" y="2914935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608962211"/>
      </p:ext>
    </p:extLst>
  </p:cSld>
  <p:clrMapOvr>
    <a:masterClrMapping/>
  </p:clrMapOvr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Team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3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41" y="1229845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270247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4069977" y="1229845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108950" y="1229842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911515" y="1229845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3" y="291493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41" y="2914935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3270247" y="291493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4069977" y="2914935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6108950" y="2914932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6911515" y="2914935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232693297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Utterly 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58531341"/>
      </p:ext>
    </p:extLst>
  </p:cSld>
  <p:clrMapOvr>
    <a:masterClrMapping/>
  </p:clrMapOvr>
</p:sldLayout>
</file>

<file path=ppt/slideLayouts/slideLayout1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39" y="122984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721534" y="1229845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4709853" y="122984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6002680" y="1229845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39" y="291493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721534" y="2914935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4709853" y="291493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6002680" y="2914935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264489032"/>
      </p:ext>
    </p:extLst>
  </p:cSld>
  <p:clrMapOvr>
    <a:masterClrMapping/>
  </p:clrMapOvr>
</p:sldLayout>
</file>

<file path=ppt/slideLayouts/slideLayout1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4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39" y="122984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721534" y="1229845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4709853" y="122984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6002680" y="1229845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39" y="291493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721534" y="2914935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4709853" y="291493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6002680" y="2914935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2938484651"/>
      </p:ext>
    </p:extLst>
  </p:cSld>
  <p:clrMapOvr>
    <a:masterClrMapping/>
  </p:clrMapOvr>
</p:sldLayout>
</file>

<file path=ppt/slideLayouts/slideLayout1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1173171" y="1229844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431544" y="2442744"/>
            <a:ext cx="2532703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072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749" i="1"/>
            </a:lvl2pPr>
            <a:lvl3pPr marL="0" indent="0" algn="ctr">
              <a:buNone/>
              <a:defRPr sz="749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4011875" y="1229844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3270248" y="2442744"/>
            <a:ext cx="2532703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072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749" i="1"/>
            </a:lvl2pPr>
            <a:lvl3pPr marL="0" indent="0" algn="ctr">
              <a:buNone/>
              <a:defRPr sz="749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850578" y="1229842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108951" y="2442744"/>
            <a:ext cx="2532703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072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749" i="1"/>
            </a:lvl2pPr>
            <a:lvl3pPr marL="0" indent="0" algn="ctr">
              <a:buNone/>
              <a:defRPr sz="749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520639025"/>
      </p:ext>
    </p:extLst>
  </p:cSld>
  <p:clrMapOvr>
    <a:masterClrMapping/>
  </p:clrMapOvr>
</p:sldLayout>
</file>

<file path=ppt/slideLayouts/slideLayout1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Team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1173171" y="1229844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431544" y="2442744"/>
            <a:ext cx="2532703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072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749" i="1"/>
            </a:lvl2pPr>
            <a:lvl3pPr marL="0" indent="0" algn="ctr">
              <a:buNone/>
              <a:defRPr sz="749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4011875" y="1229844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3270248" y="2442744"/>
            <a:ext cx="2532703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072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749" i="1"/>
            </a:lvl2pPr>
            <a:lvl3pPr marL="0" indent="0" algn="ctr">
              <a:buNone/>
              <a:defRPr sz="749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850578" y="1229842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108951" y="2442744"/>
            <a:ext cx="2532703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072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749" i="1"/>
            </a:lvl2pPr>
            <a:lvl3pPr marL="0" indent="0" algn="ctr">
              <a:buNone/>
              <a:defRPr sz="749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1717263799"/>
      </p:ext>
    </p:extLst>
  </p:cSld>
  <p:clrMapOvr>
    <a:masterClrMapping/>
  </p:clrMapOvr>
</p:sldLayout>
</file>

<file path=ppt/slideLayouts/slideLayout1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Team Subtitl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6204" y="1229844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539442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072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749" i="1"/>
            </a:lvl2pPr>
            <a:lvl3pPr marL="0" indent="0" algn="ctr">
              <a:buNone/>
              <a:defRPr sz="749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019100" y="1229844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2642340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072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749" i="1"/>
            </a:lvl2pPr>
            <a:lvl3pPr marL="0" indent="0" algn="ctr">
              <a:buNone/>
              <a:defRPr sz="749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5121997" y="1229844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4745234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072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749" i="1"/>
            </a:lvl2pPr>
            <a:lvl3pPr marL="0" indent="0" algn="ctr">
              <a:buNone/>
              <a:defRPr sz="749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  <p:sp>
        <p:nvSpPr>
          <p:cNvPr id="10" name="Picture Placeholder 3"/>
          <p:cNvSpPr>
            <a:spLocks noGrp="1"/>
          </p:cNvSpPr>
          <p:nvPr>
            <p:ph type="pic" sz="quarter" idx="42"/>
          </p:nvPr>
        </p:nvSpPr>
        <p:spPr>
          <a:xfrm>
            <a:off x="7224894" y="1229842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tx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43" hasCustomPrompt="1"/>
          </p:nvPr>
        </p:nvSpPr>
        <p:spPr>
          <a:xfrm>
            <a:off x="6848133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072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749" i="1"/>
            </a:lvl2pPr>
            <a:lvl3pPr marL="0" indent="0" algn="ctr">
              <a:buNone/>
              <a:defRPr sz="749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2871161494"/>
      </p:ext>
    </p:extLst>
  </p:cSld>
  <p:clrMapOvr>
    <a:masterClrMapping/>
  </p:clrMapOvr>
</p:sldLayout>
</file>

<file path=ppt/slideLayouts/slideLayout1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Team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6204" y="1229844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539442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072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749" i="1"/>
            </a:lvl2pPr>
            <a:lvl3pPr marL="0" indent="0" algn="ctr">
              <a:buNone/>
              <a:defRPr sz="749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019100" y="1229844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2642340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072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749" i="1"/>
            </a:lvl2pPr>
            <a:lvl3pPr marL="0" indent="0" algn="ctr">
              <a:buNone/>
              <a:defRPr sz="749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5121997" y="1229844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4745234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072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749" i="1"/>
            </a:lvl2pPr>
            <a:lvl3pPr marL="0" indent="0" algn="ctr">
              <a:buNone/>
              <a:defRPr sz="749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10" name="Picture Placeholder 3"/>
          <p:cNvSpPr>
            <a:spLocks noGrp="1"/>
          </p:cNvSpPr>
          <p:nvPr>
            <p:ph type="pic" sz="quarter" idx="42"/>
          </p:nvPr>
        </p:nvSpPr>
        <p:spPr>
          <a:xfrm>
            <a:off x="7224894" y="1229842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tx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43" hasCustomPrompt="1"/>
          </p:nvPr>
        </p:nvSpPr>
        <p:spPr>
          <a:xfrm>
            <a:off x="6848133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072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749" i="1"/>
            </a:lvl2pPr>
            <a:lvl3pPr marL="0" indent="0" algn="ctr">
              <a:buNone/>
              <a:defRPr sz="749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3208191336"/>
      </p:ext>
    </p:extLst>
  </p:cSld>
  <p:clrMapOvr>
    <a:masterClrMapping/>
  </p:clrMapOvr>
</p:sldLayout>
</file>

<file path=ppt/slideLayouts/slideLayout12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1594487"/>
            <a:ext cx="7772400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2880360"/>
            <a:ext cx="6400800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4783456"/>
            <a:ext cx="2926080" cy="207749"/>
          </a:xfrm>
        </p:spPr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4783456"/>
            <a:ext cx="2103120" cy="207749"/>
          </a:xfrm>
        </p:spPr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10/13/2020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4783456"/>
            <a:ext cx="2103120" cy="207749"/>
          </a:xfrm>
        </p:spPr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92418623"/>
      </p:ext>
    </p:extLst>
  </p:cSld>
  <p:clrMapOvr>
    <a:masterClrMapping/>
  </p:clrMapOvr>
</p:sldLayout>
</file>

<file path=ppt/slideLayouts/slideLayout12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76967" y="162356"/>
            <a:ext cx="8190071" cy="357319"/>
          </a:xfrm>
        </p:spPr>
        <p:txBody>
          <a:bodyPr lIns="0" tIns="0" rIns="0" bIns="0"/>
          <a:lstStyle>
            <a:lvl1pPr>
              <a:defRPr sz="2322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58593" y="1717495"/>
            <a:ext cx="7826817" cy="209124"/>
          </a:xfrm>
        </p:spPr>
        <p:txBody>
          <a:bodyPr lIns="0" tIns="0" rIns="0" bIns="0"/>
          <a:lstStyle>
            <a:lvl1pPr>
              <a:defRPr sz="1359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4783456"/>
            <a:ext cx="2926080" cy="207749"/>
          </a:xfrm>
        </p:spPr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4783456"/>
            <a:ext cx="2103120" cy="207749"/>
          </a:xfrm>
        </p:spPr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10/13/2020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4783456"/>
            <a:ext cx="2103120" cy="207749"/>
          </a:xfrm>
        </p:spPr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99513648"/>
      </p:ext>
    </p:extLst>
  </p:cSld>
  <p:clrMapOvr>
    <a:masterClrMapping/>
  </p:clrMapOvr>
</p:sldLayout>
</file>

<file path=ppt/slideLayouts/slideLayout12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76967" y="162356"/>
            <a:ext cx="8190071" cy="357319"/>
          </a:xfrm>
        </p:spPr>
        <p:txBody>
          <a:bodyPr lIns="0" tIns="0" rIns="0" bIns="0"/>
          <a:lstStyle>
            <a:lvl1pPr>
              <a:defRPr sz="2322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2" y="1183005"/>
            <a:ext cx="3977640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1" y="1183005"/>
            <a:ext cx="3977640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>
          <a:xfrm>
            <a:off x="3108960" y="4783456"/>
            <a:ext cx="2926080" cy="207749"/>
          </a:xfrm>
        </p:spPr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>
          <a:xfrm>
            <a:off x="457200" y="4783456"/>
            <a:ext cx="2103120" cy="207749"/>
          </a:xfrm>
        </p:spPr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10/13/2020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>
          <a:xfrm>
            <a:off x="6583680" y="4783456"/>
            <a:ext cx="2103120" cy="207749"/>
          </a:xfrm>
        </p:spPr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5055437"/>
      </p:ext>
    </p:extLst>
  </p:cSld>
  <p:clrMapOvr>
    <a:masterClrMapping/>
  </p:clrMapOvr>
</p:sldLayout>
</file>

<file path=ppt/slideLayouts/slideLayout12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76967" y="162356"/>
            <a:ext cx="8190071" cy="357319"/>
          </a:xfrm>
        </p:spPr>
        <p:txBody>
          <a:bodyPr lIns="0" tIns="0" rIns="0" bIns="0"/>
          <a:lstStyle>
            <a:lvl1pPr>
              <a:defRPr sz="2322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>
          <a:xfrm>
            <a:off x="3108960" y="4783456"/>
            <a:ext cx="2926080" cy="207749"/>
          </a:xfrm>
        </p:spPr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>
          <a:xfrm>
            <a:off x="457200" y="4783456"/>
            <a:ext cx="2103120" cy="207749"/>
          </a:xfrm>
        </p:spPr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10/13/2020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>
          <a:xfrm>
            <a:off x="6583680" y="4783456"/>
            <a:ext cx="2103120" cy="207749"/>
          </a:xfrm>
        </p:spPr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003396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Eight Gr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2297430" cy="2578608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286761" y="0"/>
            <a:ext cx="2297430" cy="2578608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573524" y="0"/>
            <a:ext cx="2297430" cy="2578608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860285" y="0"/>
            <a:ext cx="2297430" cy="2578608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15"/>
          </p:nvPr>
        </p:nvSpPr>
        <p:spPr>
          <a:xfrm>
            <a:off x="0" y="2564892"/>
            <a:ext cx="2297430" cy="2578608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16"/>
          </p:nvPr>
        </p:nvSpPr>
        <p:spPr>
          <a:xfrm>
            <a:off x="2286761" y="2564892"/>
            <a:ext cx="2297430" cy="2578608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7" name="Picture Placeholder 3"/>
          <p:cNvSpPr>
            <a:spLocks noGrp="1"/>
          </p:cNvSpPr>
          <p:nvPr>
            <p:ph type="pic" sz="quarter" idx="17"/>
          </p:nvPr>
        </p:nvSpPr>
        <p:spPr>
          <a:xfrm>
            <a:off x="4573524" y="2564892"/>
            <a:ext cx="2297430" cy="2578608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8" name="Picture Placeholder 3"/>
          <p:cNvSpPr>
            <a:spLocks noGrp="1"/>
          </p:cNvSpPr>
          <p:nvPr>
            <p:ph type="pic" sz="quarter" idx="18"/>
          </p:nvPr>
        </p:nvSpPr>
        <p:spPr>
          <a:xfrm>
            <a:off x="6860285" y="2564892"/>
            <a:ext cx="2297430" cy="2578608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6929984"/>
      </p:ext>
    </p:extLst>
  </p:cSld>
  <p:clrMapOvr>
    <a:masterClrMapping/>
  </p:clrMapOvr>
</p:sldLayout>
</file>

<file path=ppt/slideLayouts/slideLayout13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>
          <a:xfrm>
            <a:off x="3108960" y="4783456"/>
            <a:ext cx="2926080" cy="207749"/>
          </a:xfrm>
        </p:spPr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>
          <a:xfrm>
            <a:off x="457200" y="4783456"/>
            <a:ext cx="2103120" cy="207749"/>
          </a:xfrm>
        </p:spPr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10/13/2020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>
          <a:xfrm>
            <a:off x="6583680" y="4783456"/>
            <a:ext cx="2103120" cy="207749"/>
          </a:xfrm>
        </p:spPr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4129673"/>
      </p:ext>
    </p:extLst>
  </p:cSld>
  <p:clrMapOvr>
    <a:masterClrMapping/>
  </p:clrMapOvr>
</p:sldLayout>
</file>

<file path=ppt/slideLayouts/slideLayout13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5" y="209974"/>
            <a:ext cx="7772401" cy="3154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2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2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2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1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2" indent="-81642">
              <a:buFont typeface="Arial" panose="020B0604020202020204" pitchFamily="34" charset="0"/>
              <a:buChar char="•"/>
              <a:defRPr sz="749"/>
            </a:lvl2pPr>
            <a:lvl3pPr marL="163285" indent="-81642">
              <a:defRPr sz="749"/>
            </a:lvl3pPr>
            <a:lvl4pPr marL="285748" indent="-122463">
              <a:defRPr sz="749"/>
            </a:lvl4pPr>
            <a:lvl5pPr marL="408211" indent="-122463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3323844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2" indent="-81642">
              <a:buFont typeface="Arial" panose="020B0604020202020204" pitchFamily="34" charset="0"/>
              <a:buChar char="•"/>
              <a:defRPr sz="749"/>
            </a:lvl2pPr>
            <a:lvl3pPr marL="163285" indent="-81642">
              <a:defRPr sz="749"/>
            </a:lvl3pPr>
            <a:lvl4pPr marL="285748" indent="-122463">
              <a:defRPr sz="749"/>
            </a:lvl4pPr>
            <a:lvl5pPr marL="408211" indent="-122463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5961887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2" indent="-81642">
              <a:buFont typeface="Arial" panose="020B0604020202020204" pitchFamily="34" charset="0"/>
              <a:buChar char="•"/>
              <a:defRPr sz="749"/>
            </a:lvl2pPr>
            <a:lvl3pPr marL="163285" indent="-81642">
              <a:defRPr sz="749"/>
            </a:lvl3pPr>
            <a:lvl4pPr marL="285748" indent="-122463">
              <a:defRPr sz="749"/>
            </a:lvl4pPr>
            <a:lvl5pPr marL="408211" indent="-122463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5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873925405"/>
      </p:ext>
    </p:extLst>
  </p:cSld>
  <p:clrMapOvr>
    <a:masterClrMapping/>
  </p:clrMapOvr>
</p:sldLayout>
</file>

<file path=ppt/slideLayouts/slideLayout13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841773"/>
            <a:ext cx="6858000" cy="1790700"/>
          </a:xfrm>
        </p:spPr>
        <p:txBody>
          <a:bodyPr anchor="b"/>
          <a:lstStyle>
            <a:lvl1pPr algn="ctr">
              <a:defRPr sz="4176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670"/>
            </a:lvl1pPr>
            <a:lvl2pPr marL="318229" indent="0" algn="ctr">
              <a:buNone/>
              <a:defRPr sz="1392"/>
            </a:lvl2pPr>
            <a:lvl3pPr marL="636459" indent="0" algn="ctr">
              <a:buNone/>
              <a:defRPr sz="1253"/>
            </a:lvl3pPr>
            <a:lvl4pPr marL="954688" indent="0" algn="ctr">
              <a:buNone/>
              <a:defRPr sz="1114"/>
            </a:lvl4pPr>
            <a:lvl5pPr marL="1272918" indent="0" algn="ctr">
              <a:buNone/>
              <a:defRPr sz="1114"/>
            </a:lvl5pPr>
            <a:lvl6pPr marL="1591147" indent="0" algn="ctr">
              <a:buNone/>
              <a:defRPr sz="1114"/>
            </a:lvl6pPr>
            <a:lvl7pPr marL="1909377" indent="0" algn="ctr">
              <a:buNone/>
              <a:defRPr sz="1114"/>
            </a:lvl7pPr>
            <a:lvl8pPr marL="2227606" indent="0" algn="ctr">
              <a:buNone/>
              <a:defRPr sz="1114"/>
            </a:lvl8pPr>
            <a:lvl9pPr marL="2545836" indent="0" algn="ctr">
              <a:buNone/>
              <a:defRPr sz="1114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10/13/2020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7717681"/>
      </p:ext>
    </p:extLst>
  </p:cSld>
  <p:clrMapOvr>
    <a:masterClrMapping/>
  </p:clrMapOvr>
</p:sldLayout>
</file>

<file path=ppt/slideLayouts/slideLayout13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10/13/2020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4840444"/>
      </p:ext>
    </p:extLst>
  </p:cSld>
  <p:clrMapOvr>
    <a:masterClrMapping/>
  </p:clrMapOvr>
</p:sldLayout>
</file>

<file path=ppt/slideLayouts/slideLayout13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7" y="1282304"/>
            <a:ext cx="7886700" cy="2139553"/>
          </a:xfrm>
        </p:spPr>
        <p:txBody>
          <a:bodyPr anchor="b"/>
          <a:lstStyle>
            <a:lvl1pPr>
              <a:defRPr sz="4176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7" y="3442098"/>
            <a:ext cx="7886700" cy="1125140"/>
          </a:xfrm>
        </p:spPr>
        <p:txBody>
          <a:bodyPr/>
          <a:lstStyle>
            <a:lvl1pPr marL="0" indent="0">
              <a:buNone/>
              <a:defRPr sz="1670">
                <a:solidFill>
                  <a:schemeClr val="tx1">
                    <a:tint val="75000"/>
                  </a:schemeClr>
                </a:solidFill>
              </a:defRPr>
            </a:lvl1pPr>
            <a:lvl2pPr marL="318229" indent="0">
              <a:buNone/>
              <a:defRPr sz="1392">
                <a:solidFill>
                  <a:schemeClr val="tx1">
                    <a:tint val="75000"/>
                  </a:schemeClr>
                </a:solidFill>
              </a:defRPr>
            </a:lvl2pPr>
            <a:lvl3pPr marL="636459" indent="0">
              <a:buNone/>
              <a:defRPr sz="1253">
                <a:solidFill>
                  <a:schemeClr val="tx1">
                    <a:tint val="75000"/>
                  </a:schemeClr>
                </a:solidFill>
              </a:defRPr>
            </a:lvl3pPr>
            <a:lvl4pPr marL="954688" indent="0">
              <a:buNone/>
              <a:defRPr sz="1114">
                <a:solidFill>
                  <a:schemeClr val="tx1">
                    <a:tint val="75000"/>
                  </a:schemeClr>
                </a:solidFill>
              </a:defRPr>
            </a:lvl4pPr>
            <a:lvl5pPr marL="1272918" indent="0">
              <a:buNone/>
              <a:defRPr sz="1114">
                <a:solidFill>
                  <a:schemeClr val="tx1">
                    <a:tint val="75000"/>
                  </a:schemeClr>
                </a:solidFill>
              </a:defRPr>
            </a:lvl5pPr>
            <a:lvl6pPr marL="1591147" indent="0">
              <a:buNone/>
              <a:defRPr sz="1114">
                <a:solidFill>
                  <a:schemeClr val="tx1">
                    <a:tint val="75000"/>
                  </a:schemeClr>
                </a:solidFill>
              </a:defRPr>
            </a:lvl6pPr>
            <a:lvl7pPr marL="1909377" indent="0">
              <a:buNone/>
              <a:defRPr sz="1114">
                <a:solidFill>
                  <a:schemeClr val="tx1">
                    <a:tint val="75000"/>
                  </a:schemeClr>
                </a:solidFill>
              </a:defRPr>
            </a:lvl7pPr>
            <a:lvl8pPr marL="2227606" indent="0">
              <a:buNone/>
              <a:defRPr sz="1114">
                <a:solidFill>
                  <a:schemeClr val="tx1">
                    <a:tint val="75000"/>
                  </a:schemeClr>
                </a:solidFill>
              </a:defRPr>
            </a:lvl8pPr>
            <a:lvl9pPr marL="2545836" indent="0">
              <a:buNone/>
              <a:defRPr sz="111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10/13/2020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45902958"/>
      </p:ext>
    </p:extLst>
  </p:cSld>
  <p:clrMapOvr>
    <a:masterClrMapping/>
  </p:clrMapOvr>
</p:sldLayout>
</file>

<file path=ppt/slideLayouts/slideLayout13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86200" cy="3263504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1" y="1369219"/>
            <a:ext cx="3886200" cy="3263504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10/13/2020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0446855"/>
      </p:ext>
    </p:extLst>
  </p:cSld>
  <p:clrMapOvr>
    <a:masterClrMapping/>
  </p:clrMapOvr>
</p:sldLayout>
</file>

<file path=ppt/slideLayouts/slideLayout13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1" y="1260873"/>
            <a:ext cx="3868341" cy="617934"/>
          </a:xfrm>
        </p:spPr>
        <p:txBody>
          <a:bodyPr anchor="b"/>
          <a:lstStyle>
            <a:lvl1pPr marL="0" indent="0">
              <a:buNone/>
              <a:defRPr sz="1670" b="1"/>
            </a:lvl1pPr>
            <a:lvl2pPr marL="318229" indent="0">
              <a:buNone/>
              <a:defRPr sz="1392" b="1"/>
            </a:lvl2pPr>
            <a:lvl3pPr marL="636459" indent="0">
              <a:buNone/>
              <a:defRPr sz="1253" b="1"/>
            </a:lvl3pPr>
            <a:lvl4pPr marL="954688" indent="0">
              <a:buNone/>
              <a:defRPr sz="1114" b="1"/>
            </a:lvl4pPr>
            <a:lvl5pPr marL="1272918" indent="0">
              <a:buNone/>
              <a:defRPr sz="1114" b="1"/>
            </a:lvl5pPr>
            <a:lvl6pPr marL="1591147" indent="0">
              <a:buNone/>
              <a:defRPr sz="1114" b="1"/>
            </a:lvl6pPr>
            <a:lvl7pPr marL="1909377" indent="0">
              <a:buNone/>
              <a:defRPr sz="1114" b="1"/>
            </a:lvl7pPr>
            <a:lvl8pPr marL="2227606" indent="0">
              <a:buNone/>
              <a:defRPr sz="1114" b="1"/>
            </a:lvl8pPr>
            <a:lvl9pPr marL="2545836" indent="0">
              <a:buNone/>
              <a:defRPr sz="1114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1" y="1878807"/>
            <a:ext cx="3868341" cy="2763441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260873"/>
            <a:ext cx="3887391" cy="617934"/>
          </a:xfrm>
        </p:spPr>
        <p:txBody>
          <a:bodyPr anchor="b"/>
          <a:lstStyle>
            <a:lvl1pPr marL="0" indent="0">
              <a:buNone/>
              <a:defRPr sz="1670" b="1"/>
            </a:lvl1pPr>
            <a:lvl2pPr marL="318229" indent="0">
              <a:buNone/>
              <a:defRPr sz="1392" b="1"/>
            </a:lvl2pPr>
            <a:lvl3pPr marL="636459" indent="0">
              <a:buNone/>
              <a:defRPr sz="1253" b="1"/>
            </a:lvl3pPr>
            <a:lvl4pPr marL="954688" indent="0">
              <a:buNone/>
              <a:defRPr sz="1114" b="1"/>
            </a:lvl4pPr>
            <a:lvl5pPr marL="1272918" indent="0">
              <a:buNone/>
              <a:defRPr sz="1114" b="1"/>
            </a:lvl5pPr>
            <a:lvl6pPr marL="1591147" indent="0">
              <a:buNone/>
              <a:defRPr sz="1114" b="1"/>
            </a:lvl6pPr>
            <a:lvl7pPr marL="1909377" indent="0">
              <a:buNone/>
              <a:defRPr sz="1114" b="1"/>
            </a:lvl7pPr>
            <a:lvl8pPr marL="2227606" indent="0">
              <a:buNone/>
              <a:defRPr sz="1114" b="1"/>
            </a:lvl8pPr>
            <a:lvl9pPr marL="2545836" indent="0">
              <a:buNone/>
              <a:defRPr sz="1114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1878807"/>
            <a:ext cx="3887391" cy="2763441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10/13/2020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35618238"/>
      </p:ext>
    </p:extLst>
  </p:cSld>
  <p:clrMapOvr>
    <a:masterClrMapping/>
  </p:clrMapOvr>
</p:sldLayout>
</file>

<file path=ppt/slideLayouts/slideLayout13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10/13/2020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6184577"/>
      </p:ext>
    </p:extLst>
  </p:cSld>
  <p:clrMapOvr>
    <a:masterClrMapping/>
  </p:clrMapOvr>
</p:sldLayout>
</file>

<file path=ppt/slideLayouts/slideLayout13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10/13/2020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8536228"/>
      </p:ext>
    </p:extLst>
  </p:cSld>
  <p:clrMapOvr>
    <a:masterClrMapping/>
  </p:clrMapOvr>
</p:sldLayout>
</file>

<file path=ppt/slideLayouts/slideLayout13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227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740570"/>
            <a:ext cx="4629150" cy="3655218"/>
          </a:xfrm>
        </p:spPr>
        <p:txBody>
          <a:bodyPr/>
          <a:lstStyle>
            <a:lvl1pPr>
              <a:defRPr sz="2227"/>
            </a:lvl1pPr>
            <a:lvl2pPr>
              <a:defRPr sz="1949"/>
            </a:lvl2pPr>
            <a:lvl3pPr>
              <a:defRPr sz="1670"/>
            </a:lvl3pPr>
            <a:lvl4pPr>
              <a:defRPr sz="1392"/>
            </a:lvl4pPr>
            <a:lvl5pPr>
              <a:defRPr sz="1392"/>
            </a:lvl5pPr>
            <a:lvl6pPr>
              <a:defRPr sz="1392"/>
            </a:lvl6pPr>
            <a:lvl7pPr>
              <a:defRPr sz="1392"/>
            </a:lvl7pPr>
            <a:lvl8pPr>
              <a:defRPr sz="1392"/>
            </a:lvl8pPr>
            <a:lvl9pPr>
              <a:defRPr sz="1392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114"/>
            </a:lvl1pPr>
            <a:lvl2pPr marL="318229" indent="0">
              <a:buNone/>
              <a:defRPr sz="974"/>
            </a:lvl2pPr>
            <a:lvl3pPr marL="636459" indent="0">
              <a:buNone/>
              <a:defRPr sz="835"/>
            </a:lvl3pPr>
            <a:lvl4pPr marL="954688" indent="0">
              <a:buNone/>
              <a:defRPr sz="696"/>
            </a:lvl4pPr>
            <a:lvl5pPr marL="1272918" indent="0">
              <a:buNone/>
              <a:defRPr sz="696"/>
            </a:lvl5pPr>
            <a:lvl6pPr marL="1591147" indent="0">
              <a:buNone/>
              <a:defRPr sz="696"/>
            </a:lvl6pPr>
            <a:lvl7pPr marL="1909377" indent="0">
              <a:buNone/>
              <a:defRPr sz="696"/>
            </a:lvl7pPr>
            <a:lvl8pPr marL="2227606" indent="0">
              <a:buNone/>
              <a:defRPr sz="696"/>
            </a:lvl8pPr>
            <a:lvl9pPr marL="2545836" indent="0">
              <a:buNone/>
              <a:defRPr sz="696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10/13/2020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317420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ifteen Gr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0" y="3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 dirty="0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828229" y="3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656457" y="3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5484686" y="3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14"/>
          </p:nvPr>
        </p:nvSpPr>
        <p:spPr>
          <a:xfrm>
            <a:off x="7312914" y="3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15"/>
          </p:nvPr>
        </p:nvSpPr>
        <p:spPr>
          <a:xfrm>
            <a:off x="0" y="1711075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 dirty="0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16"/>
          </p:nvPr>
        </p:nvSpPr>
        <p:spPr>
          <a:xfrm>
            <a:off x="1828229" y="1711075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7" name="Picture Placeholder 3"/>
          <p:cNvSpPr>
            <a:spLocks noGrp="1"/>
          </p:cNvSpPr>
          <p:nvPr>
            <p:ph type="pic" sz="quarter" idx="17"/>
          </p:nvPr>
        </p:nvSpPr>
        <p:spPr>
          <a:xfrm>
            <a:off x="3656457" y="1711075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8" name="Picture Placeholder 3"/>
          <p:cNvSpPr>
            <a:spLocks noGrp="1"/>
          </p:cNvSpPr>
          <p:nvPr>
            <p:ph type="pic" sz="quarter" idx="18"/>
          </p:nvPr>
        </p:nvSpPr>
        <p:spPr>
          <a:xfrm>
            <a:off x="5484686" y="1711075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9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7312914" y="1711075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0" name="Picture Placeholder 3"/>
          <p:cNvSpPr>
            <a:spLocks noGrp="1"/>
          </p:cNvSpPr>
          <p:nvPr>
            <p:ph type="pic" sz="quarter" idx="20"/>
          </p:nvPr>
        </p:nvSpPr>
        <p:spPr>
          <a:xfrm>
            <a:off x="0" y="3422146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1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1828229" y="3422146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2" name="Picture Placeholder 3"/>
          <p:cNvSpPr>
            <a:spLocks noGrp="1"/>
          </p:cNvSpPr>
          <p:nvPr>
            <p:ph type="pic" sz="quarter" idx="22"/>
          </p:nvPr>
        </p:nvSpPr>
        <p:spPr>
          <a:xfrm>
            <a:off x="3656457" y="3422146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3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5484686" y="3422146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4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7312914" y="3422146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9218964"/>
      </p:ext>
    </p:extLst>
  </p:cSld>
  <p:clrMapOvr>
    <a:masterClrMapping/>
  </p:clrMapOvr>
</p:sldLayout>
</file>

<file path=ppt/slideLayouts/slideLayout14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227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740570"/>
            <a:ext cx="4629150" cy="3655218"/>
          </a:xfrm>
        </p:spPr>
        <p:txBody>
          <a:bodyPr anchor="t"/>
          <a:lstStyle>
            <a:lvl1pPr marL="0" indent="0">
              <a:buNone/>
              <a:defRPr sz="2227"/>
            </a:lvl1pPr>
            <a:lvl2pPr marL="318229" indent="0">
              <a:buNone/>
              <a:defRPr sz="1949"/>
            </a:lvl2pPr>
            <a:lvl3pPr marL="636459" indent="0">
              <a:buNone/>
              <a:defRPr sz="1670"/>
            </a:lvl3pPr>
            <a:lvl4pPr marL="954688" indent="0">
              <a:buNone/>
              <a:defRPr sz="1392"/>
            </a:lvl4pPr>
            <a:lvl5pPr marL="1272918" indent="0">
              <a:buNone/>
              <a:defRPr sz="1392"/>
            </a:lvl5pPr>
            <a:lvl6pPr marL="1591147" indent="0">
              <a:buNone/>
              <a:defRPr sz="1392"/>
            </a:lvl6pPr>
            <a:lvl7pPr marL="1909377" indent="0">
              <a:buNone/>
              <a:defRPr sz="1392"/>
            </a:lvl7pPr>
            <a:lvl8pPr marL="2227606" indent="0">
              <a:buNone/>
              <a:defRPr sz="1392"/>
            </a:lvl8pPr>
            <a:lvl9pPr marL="2545836" indent="0">
              <a:buNone/>
              <a:defRPr sz="1392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114"/>
            </a:lvl1pPr>
            <a:lvl2pPr marL="318229" indent="0">
              <a:buNone/>
              <a:defRPr sz="974"/>
            </a:lvl2pPr>
            <a:lvl3pPr marL="636459" indent="0">
              <a:buNone/>
              <a:defRPr sz="835"/>
            </a:lvl3pPr>
            <a:lvl4pPr marL="954688" indent="0">
              <a:buNone/>
              <a:defRPr sz="696"/>
            </a:lvl4pPr>
            <a:lvl5pPr marL="1272918" indent="0">
              <a:buNone/>
              <a:defRPr sz="696"/>
            </a:lvl5pPr>
            <a:lvl6pPr marL="1591147" indent="0">
              <a:buNone/>
              <a:defRPr sz="696"/>
            </a:lvl6pPr>
            <a:lvl7pPr marL="1909377" indent="0">
              <a:buNone/>
              <a:defRPr sz="696"/>
            </a:lvl7pPr>
            <a:lvl8pPr marL="2227606" indent="0">
              <a:buNone/>
              <a:defRPr sz="696"/>
            </a:lvl8pPr>
            <a:lvl9pPr marL="2545836" indent="0">
              <a:buNone/>
              <a:defRPr sz="696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10/13/2020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659150"/>
      </p:ext>
    </p:extLst>
  </p:cSld>
  <p:clrMapOvr>
    <a:masterClrMapping/>
  </p:clrMapOvr>
</p:sldLayout>
</file>

<file path=ppt/slideLayouts/slideLayout14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10/13/2020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83915987"/>
      </p:ext>
    </p:extLst>
  </p:cSld>
  <p:clrMapOvr>
    <a:masterClrMapping/>
  </p:clrMapOvr>
</p:sldLayout>
</file>

<file path=ppt/slideLayouts/slideLayout14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273844"/>
            <a:ext cx="1971675" cy="4358879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1" y="273844"/>
            <a:ext cx="5800725" cy="435887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10/13/2020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9560469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4 Gr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521561" y="0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043124" y="0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4564686" y="0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14"/>
          </p:nvPr>
        </p:nvSpPr>
        <p:spPr>
          <a:xfrm>
            <a:off x="7607808" y="0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5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6086247" y="0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8" name="Picture Placeholder 3"/>
          <p:cNvSpPr>
            <a:spLocks noGrp="1"/>
          </p:cNvSpPr>
          <p:nvPr>
            <p:ph type="pic" sz="quarter" idx="26"/>
          </p:nvPr>
        </p:nvSpPr>
        <p:spPr>
          <a:xfrm>
            <a:off x="0" y="1282446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1521561" y="1282446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0" name="Picture Placeholder 3"/>
          <p:cNvSpPr>
            <a:spLocks noGrp="1"/>
          </p:cNvSpPr>
          <p:nvPr>
            <p:ph type="pic" sz="quarter" idx="28"/>
          </p:nvPr>
        </p:nvSpPr>
        <p:spPr>
          <a:xfrm>
            <a:off x="3043124" y="1282446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1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4564686" y="1282446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2" name="Picture Placeholder 3"/>
          <p:cNvSpPr>
            <a:spLocks noGrp="1"/>
          </p:cNvSpPr>
          <p:nvPr>
            <p:ph type="pic" sz="quarter" idx="30"/>
          </p:nvPr>
        </p:nvSpPr>
        <p:spPr>
          <a:xfrm>
            <a:off x="7607808" y="1282446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31"/>
          </p:nvPr>
        </p:nvSpPr>
        <p:spPr>
          <a:xfrm>
            <a:off x="6086247" y="1282446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4" name="Picture Placeholder 3"/>
          <p:cNvSpPr>
            <a:spLocks noGrp="1"/>
          </p:cNvSpPr>
          <p:nvPr>
            <p:ph type="pic" sz="quarter" idx="32"/>
          </p:nvPr>
        </p:nvSpPr>
        <p:spPr>
          <a:xfrm>
            <a:off x="0" y="2564892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1521561" y="2564892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6" name="Picture Placeholder 3"/>
          <p:cNvSpPr>
            <a:spLocks noGrp="1"/>
          </p:cNvSpPr>
          <p:nvPr>
            <p:ph type="pic" sz="quarter" idx="34"/>
          </p:nvPr>
        </p:nvSpPr>
        <p:spPr>
          <a:xfrm>
            <a:off x="3043124" y="2564892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4564686" y="2564892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8" name="Picture Placeholder 3"/>
          <p:cNvSpPr>
            <a:spLocks noGrp="1"/>
          </p:cNvSpPr>
          <p:nvPr>
            <p:ph type="pic" sz="quarter" idx="36"/>
          </p:nvPr>
        </p:nvSpPr>
        <p:spPr>
          <a:xfrm>
            <a:off x="7607808" y="2564892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9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6086247" y="2564892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0" name="Picture Placeholder 3"/>
          <p:cNvSpPr>
            <a:spLocks noGrp="1"/>
          </p:cNvSpPr>
          <p:nvPr>
            <p:ph type="pic" sz="quarter" idx="38"/>
          </p:nvPr>
        </p:nvSpPr>
        <p:spPr>
          <a:xfrm>
            <a:off x="0" y="3847338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9"/>
          </p:nvPr>
        </p:nvSpPr>
        <p:spPr>
          <a:xfrm>
            <a:off x="1521561" y="3847338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2" name="Picture Placeholder 3"/>
          <p:cNvSpPr>
            <a:spLocks noGrp="1"/>
          </p:cNvSpPr>
          <p:nvPr>
            <p:ph type="pic" sz="quarter" idx="40"/>
          </p:nvPr>
        </p:nvSpPr>
        <p:spPr>
          <a:xfrm>
            <a:off x="3043124" y="3847338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41"/>
          </p:nvPr>
        </p:nvSpPr>
        <p:spPr>
          <a:xfrm>
            <a:off x="4564686" y="3847338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4" name="Picture Placeholder 3"/>
          <p:cNvSpPr>
            <a:spLocks noGrp="1"/>
          </p:cNvSpPr>
          <p:nvPr>
            <p:ph type="pic" sz="quarter" idx="42"/>
          </p:nvPr>
        </p:nvSpPr>
        <p:spPr>
          <a:xfrm>
            <a:off x="7607808" y="3847338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43"/>
          </p:nvPr>
        </p:nvSpPr>
        <p:spPr>
          <a:xfrm>
            <a:off x="6086247" y="3847338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647473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Image Tex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1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3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1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5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399" y="1047751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1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2667001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648199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7"/>
          </p:nvPr>
        </p:nvSpPr>
        <p:spPr>
          <a:xfrm>
            <a:off x="6629399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597245121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766" userDrawn="1">
          <p15:clr>
            <a:srgbClr val="FBAE40"/>
          </p15:clr>
        </p15:guide>
        <p15:guide id="2" pos="1361" userDrawn="1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1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3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1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5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399" y="1047751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1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2667001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648199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7"/>
          </p:nvPr>
        </p:nvSpPr>
        <p:spPr>
          <a:xfrm>
            <a:off x="6629399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2211971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766" userDrawn="1">
          <p15:clr>
            <a:srgbClr val="FBAE40"/>
          </p15:clr>
        </p15:guide>
        <p15:guide id="2" pos="1361" userDrawn="1">
          <p15:clr>
            <a:srgbClr val="FBAE40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Image Tex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1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1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1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3323844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5961887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8053219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1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1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1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3323844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5961887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6578280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Bef>
                <a:spcPts val="900"/>
              </a:spcBef>
              <a:defRPr/>
            </a:lvl1pPr>
            <a:lvl2pPr>
              <a:spcBef>
                <a:spcPts val="900"/>
              </a:spcBef>
              <a:defRPr/>
            </a:lvl2pPr>
            <a:lvl3pPr>
              <a:spcBef>
                <a:spcPts val="900"/>
              </a:spcBef>
              <a:defRPr/>
            </a:lvl3pPr>
            <a:lvl4pPr>
              <a:spcBef>
                <a:spcPts val="900"/>
              </a:spcBef>
              <a:defRPr/>
            </a:lvl4pPr>
            <a:lvl5pPr>
              <a:spcBef>
                <a:spcPts val="900"/>
              </a:spcBef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27656301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Image Tex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3" y="1047751"/>
            <a:ext cx="381419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1" y="1047751"/>
            <a:ext cx="381419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3" y="3735427"/>
            <a:ext cx="3814192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4644011" y="3735427"/>
            <a:ext cx="3814192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85188149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3" y="1047751"/>
            <a:ext cx="381419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1" y="1047751"/>
            <a:ext cx="381419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3" y="3735427"/>
            <a:ext cx="3814192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4644011" y="3735427"/>
            <a:ext cx="3814192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91374813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Tal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0"/>
            <a:ext cx="1828800" cy="110712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049"/>
            </a:lvl1pPr>
          </a:lstStyle>
          <a:p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0"/>
            <a:ext cx="1828800" cy="110712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3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049"/>
            </a:lvl1pPr>
          </a:lstStyle>
          <a:p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0"/>
            <a:ext cx="1828800" cy="110712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5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049"/>
            </a:lvl1pPr>
          </a:lstStyle>
          <a:p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399" y="1047750"/>
            <a:ext cx="1828800" cy="110712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049"/>
            </a:lvl1pPr>
          </a:lstStyle>
          <a:p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2291463"/>
            <a:ext cx="1831086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2666239" y="2291463"/>
            <a:ext cx="1831086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20"/>
          </p:nvPr>
        </p:nvSpPr>
        <p:spPr>
          <a:xfrm>
            <a:off x="4646675" y="2291463"/>
            <a:ext cx="1831086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1"/>
          </p:nvPr>
        </p:nvSpPr>
        <p:spPr>
          <a:xfrm>
            <a:off x="6627113" y="2291463"/>
            <a:ext cx="1831086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10650940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Tall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0"/>
            <a:ext cx="1828800" cy="110712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049"/>
            </a:lvl1pPr>
          </a:lstStyle>
          <a:p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0"/>
            <a:ext cx="1828800" cy="110712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3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049"/>
            </a:lvl1pPr>
          </a:lstStyle>
          <a:p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0"/>
            <a:ext cx="1828800" cy="110712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5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049"/>
            </a:lvl1pPr>
          </a:lstStyle>
          <a:p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399" y="1047750"/>
            <a:ext cx="1828800" cy="110712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049"/>
            </a:lvl1pPr>
          </a:lstStyle>
          <a:p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2291463"/>
            <a:ext cx="1831086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2666239" y="2291463"/>
            <a:ext cx="1831086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20"/>
          </p:nvPr>
        </p:nvSpPr>
        <p:spPr>
          <a:xfrm>
            <a:off x="4646675" y="2291463"/>
            <a:ext cx="1831086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1"/>
          </p:nvPr>
        </p:nvSpPr>
        <p:spPr>
          <a:xfrm>
            <a:off x="6627113" y="2291463"/>
            <a:ext cx="1831086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22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61691508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Tal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249631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1"/>
            <a:ext cx="249631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1"/>
            <a:ext cx="249631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2291463"/>
            <a:ext cx="2496312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2291463"/>
            <a:ext cx="2496312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0"/>
          </p:nvPr>
        </p:nvSpPr>
        <p:spPr>
          <a:xfrm>
            <a:off x="5961887" y="2291463"/>
            <a:ext cx="2496312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9885955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Tall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249631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1"/>
            <a:ext cx="249631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1"/>
            <a:ext cx="249631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2291463"/>
            <a:ext cx="2496312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2291463"/>
            <a:ext cx="2496312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0"/>
          </p:nvPr>
        </p:nvSpPr>
        <p:spPr>
          <a:xfrm>
            <a:off x="5961887" y="2291463"/>
            <a:ext cx="2496312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21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34234406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Tal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3" y="1047751"/>
            <a:ext cx="381419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1" y="1047751"/>
            <a:ext cx="381419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7" name="Content Placeholder 13"/>
          <p:cNvSpPr>
            <a:spLocks noGrp="1"/>
          </p:cNvSpPr>
          <p:nvPr>
            <p:ph sz="quarter" idx="18"/>
          </p:nvPr>
        </p:nvSpPr>
        <p:spPr>
          <a:xfrm>
            <a:off x="685803" y="2291463"/>
            <a:ext cx="3813049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13"/>
          <p:cNvSpPr>
            <a:spLocks noGrp="1"/>
          </p:cNvSpPr>
          <p:nvPr>
            <p:ph sz="quarter" idx="19"/>
          </p:nvPr>
        </p:nvSpPr>
        <p:spPr>
          <a:xfrm>
            <a:off x="4645154" y="2291463"/>
            <a:ext cx="3813049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605153168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Tall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3" y="1047751"/>
            <a:ext cx="381419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1" y="1047751"/>
            <a:ext cx="381419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7" name="Content Placeholder 13"/>
          <p:cNvSpPr>
            <a:spLocks noGrp="1"/>
          </p:cNvSpPr>
          <p:nvPr>
            <p:ph sz="quarter" idx="18"/>
          </p:nvPr>
        </p:nvSpPr>
        <p:spPr>
          <a:xfrm>
            <a:off x="685803" y="2291463"/>
            <a:ext cx="3813049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13"/>
          <p:cNvSpPr>
            <a:spLocks noGrp="1"/>
          </p:cNvSpPr>
          <p:nvPr>
            <p:ph sz="quarter" idx="19"/>
          </p:nvPr>
        </p:nvSpPr>
        <p:spPr>
          <a:xfrm>
            <a:off x="4645154" y="2291463"/>
            <a:ext cx="3813049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Text Placeholder 4"/>
          <p:cNvSpPr>
            <a:spLocks noGrp="1"/>
          </p:cNvSpPr>
          <p:nvPr>
            <p:ph type="body" sz="quarter" idx="20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30109729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ight Gri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038" y="1047750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6239" y="1047750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7437" y="1047750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8637" y="1047750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685039" y="3537755"/>
            <a:ext cx="1831086" cy="994955"/>
          </a:xfrm>
        </p:spPr>
        <p:txBody>
          <a:bodyPr/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2665477" y="3537755"/>
            <a:ext cx="1831086" cy="994955"/>
          </a:xfrm>
        </p:spPr>
        <p:txBody>
          <a:bodyPr>
            <a:normAutofit/>
          </a:bodyPr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20"/>
          </p:nvPr>
        </p:nvSpPr>
        <p:spPr>
          <a:xfrm>
            <a:off x="4645913" y="3537755"/>
            <a:ext cx="1831086" cy="994955"/>
          </a:xfrm>
        </p:spPr>
        <p:txBody>
          <a:bodyPr>
            <a:normAutofit/>
          </a:bodyPr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1"/>
          </p:nvPr>
        </p:nvSpPr>
        <p:spPr>
          <a:xfrm>
            <a:off x="6626351" y="3537755"/>
            <a:ext cx="1831086" cy="994955"/>
          </a:xfrm>
        </p:spPr>
        <p:txBody>
          <a:bodyPr>
            <a:normAutofit/>
          </a:bodyPr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2"/>
          </p:nvPr>
        </p:nvSpPr>
        <p:spPr>
          <a:xfrm>
            <a:off x="685038" y="2292753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2666239" y="2292753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4647437" y="2292753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6628637" y="2292753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3923298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ight Grid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038" y="1047750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6239" y="1047750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7437" y="1047750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8637" y="1047750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685039" y="3537755"/>
            <a:ext cx="1831086" cy="994955"/>
          </a:xfrm>
        </p:spPr>
        <p:txBody>
          <a:bodyPr/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2665477" y="3537755"/>
            <a:ext cx="1831086" cy="994955"/>
          </a:xfrm>
        </p:spPr>
        <p:txBody>
          <a:bodyPr>
            <a:normAutofit/>
          </a:bodyPr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20"/>
          </p:nvPr>
        </p:nvSpPr>
        <p:spPr>
          <a:xfrm>
            <a:off x="4645913" y="3537755"/>
            <a:ext cx="1831086" cy="994955"/>
          </a:xfrm>
        </p:spPr>
        <p:txBody>
          <a:bodyPr>
            <a:normAutofit/>
          </a:bodyPr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1"/>
          </p:nvPr>
        </p:nvSpPr>
        <p:spPr>
          <a:xfrm>
            <a:off x="6626351" y="3537755"/>
            <a:ext cx="1831086" cy="994955"/>
          </a:xfrm>
        </p:spPr>
        <p:txBody>
          <a:bodyPr>
            <a:normAutofit/>
          </a:bodyPr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2"/>
          </p:nvPr>
        </p:nvSpPr>
        <p:spPr>
          <a:xfrm>
            <a:off x="685038" y="2292753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2666239" y="2292753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4647437" y="2292753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6628637" y="2292753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7" name="Text Placeholder 4"/>
          <p:cNvSpPr>
            <a:spLocks noGrp="1"/>
          </p:cNvSpPr>
          <p:nvPr>
            <p:ph type="body" sz="quarter" idx="26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6334400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ub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3" y="1089314"/>
            <a:ext cx="7772401" cy="3470673"/>
          </a:xfrm>
        </p:spPr>
        <p:txBody>
          <a:bodyPr/>
          <a:lstStyle>
            <a:lvl1pPr>
              <a:spcBef>
                <a:spcPts val="900"/>
              </a:spcBef>
              <a:defRPr/>
            </a:lvl1pPr>
            <a:lvl2pPr>
              <a:spcBef>
                <a:spcPts val="900"/>
              </a:spcBef>
              <a:defRPr/>
            </a:lvl2pPr>
            <a:lvl3pPr>
              <a:spcBef>
                <a:spcPts val="900"/>
              </a:spcBef>
              <a:defRPr/>
            </a:lvl3pPr>
            <a:lvl4pPr>
              <a:spcBef>
                <a:spcPts val="900"/>
              </a:spcBef>
              <a:defRPr/>
            </a:lvl4pPr>
            <a:lvl5pPr>
              <a:spcBef>
                <a:spcPts val="900"/>
              </a:spcBef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295761144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Gri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1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1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3540743"/>
            <a:ext cx="2496312" cy="1027686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3540743"/>
            <a:ext cx="2496312" cy="1027686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0"/>
          </p:nvPr>
        </p:nvSpPr>
        <p:spPr>
          <a:xfrm>
            <a:off x="5961887" y="3540743"/>
            <a:ext cx="2496312" cy="1027686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685801" y="2295739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3323844" y="2295739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5961887" y="2295739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3011845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Grid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1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1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3540743"/>
            <a:ext cx="2496312" cy="1027686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3540743"/>
            <a:ext cx="2496312" cy="1027686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0"/>
          </p:nvPr>
        </p:nvSpPr>
        <p:spPr>
          <a:xfrm>
            <a:off x="5961887" y="3540743"/>
            <a:ext cx="2496312" cy="1027686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685801" y="2295739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3323844" y="2295739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5961887" y="2295739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7" name="Text Placeholder 4"/>
          <p:cNvSpPr>
            <a:spLocks noGrp="1"/>
          </p:cNvSpPr>
          <p:nvPr>
            <p:ph type="body" sz="quarter" idx="26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38670270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Gri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6946" y="1047751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5155" y="1047751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Content Placeholder 13"/>
          <p:cNvSpPr>
            <a:spLocks noGrp="1"/>
          </p:cNvSpPr>
          <p:nvPr>
            <p:ph sz="quarter" idx="18"/>
          </p:nvPr>
        </p:nvSpPr>
        <p:spPr>
          <a:xfrm>
            <a:off x="685803" y="3528304"/>
            <a:ext cx="3813049" cy="1004405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13"/>
          <p:cNvSpPr>
            <a:spLocks noGrp="1"/>
          </p:cNvSpPr>
          <p:nvPr>
            <p:ph sz="quarter" idx="19"/>
          </p:nvPr>
        </p:nvSpPr>
        <p:spPr>
          <a:xfrm>
            <a:off x="4645154" y="3528304"/>
            <a:ext cx="3813049" cy="1004405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686946" y="2295739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645155" y="2295739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8614175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Grid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6946" y="1047751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5155" y="1047751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Content Placeholder 13"/>
          <p:cNvSpPr>
            <a:spLocks noGrp="1"/>
          </p:cNvSpPr>
          <p:nvPr>
            <p:ph sz="quarter" idx="18"/>
          </p:nvPr>
        </p:nvSpPr>
        <p:spPr>
          <a:xfrm>
            <a:off x="685803" y="3528304"/>
            <a:ext cx="3813049" cy="1004405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13"/>
          <p:cNvSpPr>
            <a:spLocks noGrp="1"/>
          </p:cNvSpPr>
          <p:nvPr>
            <p:ph sz="quarter" idx="19"/>
          </p:nvPr>
        </p:nvSpPr>
        <p:spPr>
          <a:xfrm>
            <a:off x="4645154" y="3528304"/>
            <a:ext cx="3813049" cy="1004405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686946" y="2295739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645155" y="2295739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2" name="Text Placeholder 4"/>
          <p:cNvSpPr>
            <a:spLocks noGrp="1"/>
          </p:cNvSpPr>
          <p:nvPr>
            <p:ph type="body" sz="quarter" idx="26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328692771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1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1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399" y="1047751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685801" y="3407233"/>
            <a:ext cx="1831086" cy="840102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2666239" y="3407233"/>
            <a:ext cx="1831086" cy="840102"/>
          </a:xfrm>
          <a:solidFill>
            <a:schemeClr val="accent3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646675" y="3407233"/>
            <a:ext cx="1831086" cy="840102"/>
          </a:xfrm>
          <a:solidFill>
            <a:schemeClr val="accent5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6627113" y="3407233"/>
            <a:ext cx="1831086" cy="840102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3412134852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ar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1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1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399" y="1047751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685801" y="3407233"/>
            <a:ext cx="1831086" cy="840102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2666239" y="3407233"/>
            <a:ext cx="1831086" cy="840102"/>
          </a:xfrm>
          <a:solidFill>
            <a:schemeClr val="accent3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646675" y="3407233"/>
            <a:ext cx="1831086" cy="840102"/>
          </a:xfrm>
          <a:solidFill>
            <a:schemeClr val="accent5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6627113" y="3407233"/>
            <a:ext cx="1831086" cy="840102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462954625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249631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1"/>
            <a:ext cx="249631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1"/>
            <a:ext cx="249631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1" y="3407233"/>
            <a:ext cx="2496312" cy="840102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3323844" y="3407233"/>
            <a:ext cx="2496312" cy="840102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5961887" y="3407233"/>
            <a:ext cx="2496312" cy="840102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1689616722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r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249631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1"/>
            <a:ext cx="249631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1"/>
            <a:ext cx="249631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1" y="3407233"/>
            <a:ext cx="2496312" cy="840102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3323844" y="3407233"/>
            <a:ext cx="2496312" cy="840102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5961887" y="3407233"/>
            <a:ext cx="2496312" cy="840102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648345584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Bar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3" y="1047751"/>
            <a:ext cx="381419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1" y="1047751"/>
            <a:ext cx="381419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3" y="3638065"/>
            <a:ext cx="3813049" cy="609269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645154" y="3638065"/>
            <a:ext cx="3813049" cy="609269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99932083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3" y="1047751"/>
            <a:ext cx="381419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1" y="1047751"/>
            <a:ext cx="381419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3" y="3638065"/>
            <a:ext cx="3813049" cy="609269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645154" y="3638065"/>
            <a:ext cx="3813049" cy="609269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6447820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text no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numCol="2" spcCol="274320">
            <a:normAutofit/>
          </a:bodyPr>
          <a:lstStyle>
            <a:lvl1pPr marL="0" indent="0">
              <a:spcBef>
                <a:spcPts val="900"/>
              </a:spcBef>
              <a:buNone/>
              <a:defRPr sz="1200"/>
            </a:lvl1pPr>
            <a:lvl2pPr marL="171425" indent="-171425">
              <a:spcBef>
                <a:spcPts val="900"/>
              </a:spcBef>
              <a:buFont typeface="Arial" panose="020B0604020202020204" pitchFamily="34" charset="0"/>
              <a:buChar char="•"/>
              <a:defRPr sz="1200"/>
            </a:lvl2pPr>
            <a:lvl3pPr marL="357137" indent="-185711">
              <a:spcBef>
                <a:spcPts val="900"/>
              </a:spcBef>
              <a:buFont typeface="Open Sans Light" panose="020B0306030504020204" pitchFamily="34" charset="0"/>
              <a:buChar char="–"/>
              <a:defRPr sz="1200"/>
            </a:lvl3pPr>
            <a:lvl4pPr marL="514277" indent="-171425">
              <a:spcBef>
                <a:spcPts val="900"/>
              </a:spcBef>
              <a:buFont typeface="Arial" panose="020B0604020202020204" pitchFamily="34" charset="0"/>
              <a:buChar char="•"/>
              <a:defRPr sz="1200"/>
            </a:lvl4pPr>
            <a:lvl5pPr marL="685703" indent="-171425">
              <a:spcBef>
                <a:spcPts val="900"/>
              </a:spcBef>
              <a:buFont typeface="Open Sans Light" panose="020B0306030504020204" pitchFamily="34" charset="0"/>
              <a:buChar char="–"/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953263088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Ba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399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685801" y="2190701"/>
            <a:ext cx="1831086" cy="840102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2666239" y="2190701"/>
            <a:ext cx="1831086" cy="840102"/>
          </a:xfrm>
          <a:solidFill>
            <a:schemeClr val="accent3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646675" y="2190701"/>
            <a:ext cx="1831086" cy="840102"/>
          </a:xfrm>
          <a:solidFill>
            <a:schemeClr val="accent5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6627113" y="2190701"/>
            <a:ext cx="1831086" cy="840102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3159229"/>
            <a:ext cx="1831086" cy="1285169"/>
          </a:xfrm>
        </p:spPr>
        <p:txBody>
          <a:bodyPr/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4"/>
          </p:nvPr>
        </p:nvSpPr>
        <p:spPr>
          <a:xfrm>
            <a:off x="2666239" y="3159229"/>
            <a:ext cx="1831086" cy="1285169"/>
          </a:xfrm>
        </p:spPr>
        <p:txBody>
          <a:bodyPr>
            <a:normAutofit/>
          </a:bodyPr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0" name="Content Placeholder 13"/>
          <p:cNvSpPr>
            <a:spLocks noGrp="1"/>
          </p:cNvSpPr>
          <p:nvPr>
            <p:ph sz="quarter" idx="25"/>
          </p:nvPr>
        </p:nvSpPr>
        <p:spPr>
          <a:xfrm>
            <a:off x="4646675" y="3159229"/>
            <a:ext cx="1831086" cy="1285169"/>
          </a:xfrm>
        </p:spPr>
        <p:txBody>
          <a:bodyPr>
            <a:normAutofit/>
          </a:bodyPr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1" name="Content Placeholder 13"/>
          <p:cNvSpPr>
            <a:spLocks noGrp="1"/>
          </p:cNvSpPr>
          <p:nvPr>
            <p:ph sz="quarter" idx="26"/>
          </p:nvPr>
        </p:nvSpPr>
        <p:spPr>
          <a:xfrm>
            <a:off x="6627113" y="3159229"/>
            <a:ext cx="1831086" cy="1285169"/>
          </a:xfrm>
        </p:spPr>
        <p:txBody>
          <a:bodyPr>
            <a:normAutofit/>
          </a:bodyPr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501389697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Bar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399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685801" y="2190701"/>
            <a:ext cx="1831086" cy="840102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2666239" y="2190701"/>
            <a:ext cx="1831086" cy="840102"/>
          </a:xfrm>
          <a:solidFill>
            <a:schemeClr val="accent3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646675" y="2190701"/>
            <a:ext cx="1831086" cy="840102"/>
          </a:xfrm>
          <a:solidFill>
            <a:schemeClr val="accent5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6627113" y="2190701"/>
            <a:ext cx="1831086" cy="840102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3159229"/>
            <a:ext cx="1831086" cy="1285169"/>
          </a:xfrm>
        </p:spPr>
        <p:txBody>
          <a:bodyPr/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4"/>
          </p:nvPr>
        </p:nvSpPr>
        <p:spPr>
          <a:xfrm>
            <a:off x="2666239" y="3159229"/>
            <a:ext cx="1831086" cy="1285169"/>
          </a:xfrm>
        </p:spPr>
        <p:txBody>
          <a:bodyPr>
            <a:normAutofit/>
          </a:bodyPr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0" name="Content Placeholder 13"/>
          <p:cNvSpPr>
            <a:spLocks noGrp="1"/>
          </p:cNvSpPr>
          <p:nvPr>
            <p:ph sz="quarter" idx="25"/>
          </p:nvPr>
        </p:nvSpPr>
        <p:spPr>
          <a:xfrm>
            <a:off x="4646675" y="3159229"/>
            <a:ext cx="1831086" cy="1285169"/>
          </a:xfrm>
        </p:spPr>
        <p:txBody>
          <a:bodyPr>
            <a:normAutofit/>
          </a:bodyPr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1" name="Content Placeholder 13"/>
          <p:cNvSpPr>
            <a:spLocks noGrp="1"/>
          </p:cNvSpPr>
          <p:nvPr>
            <p:ph sz="quarter" idx="26"/>
          </p:nvPr>
        </p:nvSpPr>
        <p:spPr>
          <a:xfrm>
            <a:off x="6627113" y="3159229"/>
            <a:ext cx="1831086" cy="1285169"/>
          </a:xfrm>
        </p:spPr>
        <p:txBody>
          <a:bodyPr>
            <a:normAutofit/>
          </a:bodyPr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Text Placeholder 4"/>
          <p:cNvSpPr>
            <a:spLocks noGrp="1"/>
          </p:cNvSpPr>
          <p:nvPr>
            <p:ph type="body" sz="quarter" idx="27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867787327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r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0"/>
            <a:ext cx="249631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0"/>
            <a:ext cx="249631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0"/>
            <a:ext cx="249631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1" y="2190701"/>
            <a:ext cx="2496312" cy="840102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3323844" y="2190701"/>
            <a:ext cx="2496312" cy="840102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5961887" y="2190701"/>
            <a:ext cx="2496312" cy="840102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3159229"/>
            <a:ext cx="2496312" cy="1313019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3159229"/>
            <a:ext cx="2496312" cy="1313019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6" name="Content Placeholder 13"/>
          <p:cNvSpPr>
            <a:spLocks noGrp="1"/>
          </p:cNvSpPr>
          <p:nvPr>
            <p:ph sz="quarter" idx="20"/>
          </p:nvPr>
        </p:nvSpPr>
        <p:spPr>
          <a:xfrm>
            <a:off x="5961887" y="3159229"/>
            <a:ext cx="2496312" cy="1313019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7" name="Text Placeholder 4"/>
          <p:cNvSpPr>
            <a:spLocks noGrp="1"/>
          </p:cNvSpPr>
          <p:nvPr>
            <p:ph type="body" sz="quarter" idx="24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176642474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0"/>
            <a:ext cx="249631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0"/>
            <a:ext cx="249631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0"/>
            <a:ext cx="249631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1" y="2190701"/>
            <a:ext cx="2496312" cy="840102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3323844" y="2190701"/>
            <a:ext cx="2496312" cy="840102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5961887" y="2190701"/>
            <a:ext cx="2496312" cy="840102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3159229"/>
            <a:ext cx="2496312" cy="1313019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3159229"/>
            <a:ext cx="2496312" cy="1313019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6" name="Content Placeholder 13"/>
          <p:cNvSpPr>
            <a:spLocks noGrp="1"/>
          </p:cNvSpPr>
          <p:nvPr>
            <p:ph sz="quarter" idx="20"/>
          </p:nvPr>
        </p:nvSpPr>
        <p:spPr>
          <a:xfrm>
            <a:off x="5961887" y="3159229"/>
            <a:ext cx="2496312" cy="1313019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709940816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Ba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3" y="1047750"/>
            <a:ext cx="381419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1" y="1047750"/>
            <a:ext cx="381419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3" y="2421535"/>
            <a:ext cx="3813049" cy="609269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645154" y="2421535"/>
            <a:ext cx="3813049" cy="609269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3" y="3159228"/>
            <a:ext cx="3813049" cy="127730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4645154" y="3159228"/>
            <a:ext cx="3813049" cy="127730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808763090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Bar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3" y="1047750"/>
            <a:ext cx="381419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1" y="1047750"/>
            <a:ext cx="381419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3" y="2421535"/>
            <a:ext cx="3813049" cy="609269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645154" y="2421535"/>
            <a:ext cx="3813049" cy="609269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3" y="3159228"/>
            <a:ext cx="3813049" cy="127730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4645154" y="3159228"/>
            <a:ext cx="3813049" cy="127730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4"/>
          <p:cNvSpPr>
            <a:spLocks noGrp="1"/>
          </p:cNvSpPr>
          <p:nvPr>
            <p:ph type="body" sz="quarter" idx="23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894257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 tea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2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36" y="1229844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2612785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3409679" y="1229844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4794027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5590922" y="1229844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1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6975269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2" name="Content Placeholder 13"/>
          <p:cNvSpPr>
            <a:spLocks noGrp="1"/>
          </p:cNvSpPr>
          <p:nvPr>
            <p:ph sz="quarter" idx="24" hasCustomPrompt="1"/>
          </p:nvPr>
        </p:nvSpPr>
        <p:spPr>
          <a:xfrm>
            <a:off x="7772163" y="1229844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2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36" y="2365163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2612785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3409679" y="2365163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4794027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5590922" y="2365163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9" name="Picture Placeholder 3"/>
          <p:cNvSpPr>
            <a:spLocks noGrp="1"/>
          </p:cNvSpPr>
          <p:nvPr>
            <p:ph type="pic" sz="quarter" idx="31"/>
          </p:nvPr>
        </p:nvSpPr>
        <p:spPr>
          <a:xfrm>
            <a:off x="6975269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0" name="Content Placeholder 13"/>
          <p:cNvSpPr>
            <a:spLocks noGrp="1"/>
          </p:cNvSpPr>
          <p:nvPr>
            <p:ph sz="quarter" idx="32" hasCustomPrompt="1"/>
          </p:nvPr>
        </p:nvSpPr>
        <p:spPr>
          <a:xfrm>
            <a:off x="7772163" y="2365163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431542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2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1228436" y="3500480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2612785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4" name="Content Placeholder 13"/>
          <p:cNvSpPr>
            <a:spLocks noGrp="1"/>
          </p:cNvSpPr>
          <p:nvPr>
            <p:ph sz="quarter" idx="36" hasCustomPrompt="1"/>
          </p:nvPr>
        </p:nvSpPr>
        <p:spPr>
          <a:xfrm>
            <a:off x="3409679" y="3500480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4794027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6" name="Content Placeholder 13"/>
          <p:cNvSpPr>
            <a:spLocks noGrp="1"/>
          </p:cNvSpPr>
          <p:nvPr>
            <p:ph sz="quarter" idx="38" hasCustomPrompt="1"/>
          </p:nvPr>
        </p:nvSpPr>
        <p:spPr>
          <a:xfrm>
            <a:off x="5590922" y="3500480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7" name="Picture Placeholder 3"/>
          <p:cNvSpPr>
            <a:spLocks noGrp="1"/>
          </p:cNvSpPr>
          <p:nvPr>
            <p:ph type="pic" sz="quarter" idx="39"/>
          </p:nvPr>
        </p:nvSpPr>
        <p:spPr>
          <a:xfrm>
            <a:off x="6975269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8" name="Content Placeholder 13"/>
          <p:cNvSpPr>
            <a:spLocks noGrp="1"/>
          </p:cNvSpPr>
          <p:nvPr>
            <p:ph sz="quarter" idx="40" hasCustomPrompt="1"/>
          </p:nvPr>
        </p:nvSpPr>
        <p:spPr>
          <a:xfrm>
            <a:off x="7772163" y="3500480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388512450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2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36" y="1229844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2612785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3409679" y="1229844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4794027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5590922" y="1229844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1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6975269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2" name="Content Placeholder 13"/>
          <p:cNvSpPr>
            <a:spLocks noGrp="1"/>
          </p:cNvSpPr>
          <p:nvPr>
            <p:ph sz="quarter" idx="24" hasCustomPrompt="1"/>
          </p:nvPr>
        </p:nvSpPr>
        <p:spPr>
          <a:xfrm>
            <a:off x="7772163" y="1229844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2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36" y="2365163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2612785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3409679" y="2365163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4794027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5590922" y="2365163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9" name="Picture Placeholder 3"/>
          <p:cNvSpPr>
            <a:spLocks noGrp="1"/>
          </p:cNvSpPr>
          <p:nvPr>
            <p:ph type="pic" sz="quarter" idx="31"/>
          </p:nvPr>
        </p:nvSpPr>
        <p:spPr>
          <a:xfrm>
            <a:off x="6975269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0" name="Content Placeholder 13"/>
          <p:cNvSpPr>
            <a:spLocks noGrp="1"/>
          </p:cNvSpPr>
          <p:nvPr>
            <p:ph sz="quarter" idx="32" hasCustomPrompt="1"/>
          </p:nvPr>
        </p:nvSpPr>
        <p:spPr>
          <a:xfrm>
            <a:off x="7772163" y="2365163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431542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2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1228436" y="3500480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2612785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4" name="Content Placeholder 13"/>
          <p:cNvSpPr>
            <a:spLocks noGrp="1"/>
          </p:cNvSpPr>
          <p:nvPr>
            <p:ph sz="quarter" idx="36" hasCustomPrompt="1"/>
          </p:nvPr>
        </p:nvSpPr>
        <p:spPr>
          <a:xfrm>
            <a:off x="3409679" y="3500480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4794027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6" name="Content Placeholder 13"/>
          <p:cNvSpPr>
            <a:spLocks noGrp="1"/>
          </p:cNvSpPr>
          <p:nvPr>
            <p:ph sz="quarter" idx="38" hasCustomPrompt="1"/>
          </p:nvPr>
        </p:nvSpPr>
        <p:spPr>
          <a:xfrm>
            <a:off x="5590922" y="3500480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7" name="Picture Placeholder 3"/>
          <p:cNvSpPr>
            <a:spLocks noGrp="1"/>
          </p:cNvSpPr>
          <p:nvPr>
            <p:ph type="pic" sz="quarter" idx="39"/>
          </p:nvPr>
        </p:nvSpPr>
        <p:spPr>
          <a:xfrm>
            <a:off x="6975269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8" name="Content Placeholder 13"/>
          <p:cNvSpPr>
            <a:spLocks noGrp="1"/>
          </p:cNvSpPr>
          <p:nvPr>
            <p:ph sz="quarter" idx="40" hasCustomPrompt="1"/>
          </p:nvPr>
        </p:nvSpPr>
        <p:spPr>
          <a:xfrm>
            <a:off x="7772163" y="3500480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178049989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2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40" y="1229844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270246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4069977" y="1229844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108949" y="122984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911514" y="1229844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2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40" y="2365163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3270246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4069977" y="2365163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6108949" y="2365160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6911514" y="2365163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431542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2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1228440" y="3500480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3270246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4" name="Content Placeholder 13"/>
          <p:cNvSpPr>
            <a:spLocks noGrp="1"/>
          </p:cNvSpPr>
          <p:nvPr>
            <p:ph sz="quarter" idx="36" hasCustomPrompt="1"/>
          </p:nvPr>
        </p:nvSpPr>
        <p:spPr>
          <a:xfrm>
            <a:off x="4069977" y="3500480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6108949" y="3500478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6" name="Content Placeholder 13"/>
          <p:cNvSpPr>
            <a:spLocks noGrp="1"/>
          </p:cNvSpPr>
          <p:nvPr>
            <p:ph sz="quarter" idx="38" hasCustomPrompt="1"/>
          </p:nvPr>
        </p:nvSpPr>
        <p:spPr>
          <a:xfrm>
            <a:off x="6911514" y="3500480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872813415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 Team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2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40" y="1229844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270246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4069977" y="1229844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108949" y="122984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911514" y="1229844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2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40" y="2365163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3270246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4069977" y="2365163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6108949" y="2365160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6911514" y="2365163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431542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2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1228440" y="3500480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3270246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4" name="Content Placeholder 13"/>
          <p:cNvSpPr>
            <a:spLocks noGrp="1"/>
          </p:cNvSpPr>
          <p:nvPr>
            <p:ph sz="quarter" idx="36" hasCustomPrompt="1"/>
          </p:nvPr>
        </p:nvSpPr>
        <p:spPr>
          <a:xfrm>
            <a:off x="4069977" y="3500480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6108949" y="3500478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6" name="Content Placeholder 13"/>
          <p:cNvSpPr>
            <a:spLocks noGrp="1"/>
          </p:cNvSpPr>
          <p:nvPr>
            <p:ph sz="quarter" idx="38" hasCustomPrompt="1"/>
          </p:nvPr>
        </p:nvSpPr>
        <p:spPr>
          <a:xfrm>
            <a:off x="6911514" y="3500480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2049591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text with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3" y="1089314"/>
            <a:ext cx="7772401" cy="3470673"/>
          </a:xfrm>
        </p:spPr>
        <p:txBody>
          <a:bodyPr numCol="2" spcCol="274320">
            <a:normAutofit/>
          </a:bodyPr>
          <a:lstStyle>
            <a:lvl1pPr marL="0" indent="0">
              <a:spcBef>
                <a:spcPts val="900"/>
              </a:spcBef>
              <a:buNone/>
              <a:defRPr sz="1200"/>
            </a:lvl1pPr>
            <a:lvl2pPr marL="171425" indent="-171425">
              <a:spcBef>
                <a:spcPts val="900"/>
              </a:spcBef>
              <a:buFont typeface="Arial" panose="020B0604020202020204" pitchFamily="34" charset="0"/>
              <a:buChar char="•"/>
              <a:defRPr sz="1200"/>
            </a:lvl2pPr>
            <a:lvl3pPr marL="342851" indent="-171425">
              <a:spcBef>
                <a:spcPts val="900"/>
              </a:spcBef>
              <a:buFont typeface="Open Sans Light" panose="020B0306030504020204" pitchFamily="34" charset="0"/>
              <a:buChar char="–"/>
              <a:defRPr sz="1200"/>
            </a:lvl3pPr>
            <a:lvl4pPr marL="514277" indent="-171425">
              <a:spcBef>
                <a:spcPts val="900"/>
              </a:spcBef>
              <a:buFont typeface="Arial" panose="020B0604020202020204" pitchFamily="34" charset="0"/>
              <a:buChar char="•"/>
              <a:defRPr sz="1200"/>
            </a:lvl4pPr>
            <a:lvl5pPr marL="685703" indent="-171425">
              <a:spcBef>
                <a:spcPts val="900"/>
              </a:spcBef>
              <a:buFont typeface="Open Sans Light" panose="020B0306030504020204" pitchFamily="34" charset="0"/>
              <a:buChar char="–"/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694169691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2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40" y="1229844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270246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4069977" y="1229844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108949" y="122984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911514" y="1229844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2" y="291493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40" y="2914934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3270246" y="291493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4069977" y="2914934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6108949" y="291493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6911514" y="2914934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890304620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Team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2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40" y="1229844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270246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4069977" y="1229844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108949" y="122984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911514" y="1229844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2" y="291493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40" y="2914934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3270246" y="291493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4069977" y="2914934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6108949" y="291493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6911514" y="2914934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1570828482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39" y="122984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721533" y="1229844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4709853" y="122984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6002679" y="1229844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39" y="291493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721533" y="2914934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4709853" y="291493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6002679" y="2914934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503381683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4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39" y="122984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721533" y="1229844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4709853" y="122984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6002679" y="1229844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39" y="291493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721533" y="2914934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4709853" y="291493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6002679" y="2914934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553930202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1173171" y="1229843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431544" y="2442744"/>
            <a:ext cx="2532703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49" i="1"/>
            </a:lvl2pPr>
            <a:lvl3pPr marL="0" indent="0" algn="ctr">
              <a:buNone/>
              <a:defRPr sz="1049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4011874" y="1229843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3270248" y="2442744"/>
            <a:ext cx="2532703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49" i="1"/>
            </a:lvl2pPr>
            <a:lvl3pPr marL="0" indent="0" algn="ctr">
              <a:buNone/>
              <a:defRPr sz="1049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850578" y="1229841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108950" y="2442744"/>
            <a:ext cx="2532703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49" i="1"/>
            </a:lvl2pPr>
            <a:lvl3pPr marL="0" indent="0" algn="ctr">
              <a:buNone/>
              <a:defRPr sz="1049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964480945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Team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1173171" y="1229843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431544" y="2442744"/>
            <a:ext cx="2532703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49" i="1"/>
            </a:lvl2pPr>
            <a:lvl3pPr marL="0" indent="0" algn="ctr">
              <a:buNone/>
              <a:defRPr sz="1049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4011874" y="1229843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3270248" y="2442744"/>
            <a:ext cx="2532703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49" i="1"/>
            </a:lvl2pPr>
            <a:lvl3pPr marL="0" indent="0" algn="ctr">
              <a:buNone/>
              <a:defRPr sz="1049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850578" y="1229841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108950" y="2442744"/>
            <a:ext cx="2532703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49" i="1"/>
            </a:lvl2pPr>
            <a:lvl3pPr marL="0" indent="0" algn="ctr">
              <a:buNone/>
              <a:defRPr sz="1049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2622034722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Team Subtitl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6203" y="1229843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539441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49" i="1"/>
            </a:lvl2pPr>
            <a:lvl3pPr marL="0" indent="0" algn="ctr">
              <a:buNone/>
              <a:defRPr sz="1049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019100" y="1229843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2642339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49" i="1"/>
            </a:lvl2pPr>
            <a:lvl3pPr marL="0" indent="0" algn="ctr">
              <a:buNone/>
              <a:defRPr sz="1049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5121997" y="1229843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4745234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49" i="1"/>
            </a:lvl2pPr>
            <a:lvl3pPr marL="0" indent="0" algn="ctr">
              <a:buNone/>
              <a:defRPr sz="1049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  <p:sp>
        <p:nvSpPr>
          <p:cNvPr id="10" name="Picture Placeholder 3"/>
          <p:cNvSpPr>
            <a:spLocks noGrp="1"/>
          </p:cNvSpPr>
          <p:nvPr>
            <p:ph type="pic" sz="quarter" idx="42"/>
          </p:nvPr>
        </p:nvSpPr>
        <p:spPr>
          <a:xfrm>
            <a:off x="7224894" y="1229841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tx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43" hasCustomPrompt="1"/>
          </p:nvPr>
        </p:nvSpPr>
        <p:spPr>
          <a:xfrm>
            <a:off x="6848133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49" i="1"/>
            </a:lvl2pPr>
            <a:lvl3pPr marL="0" indent="0" algn="ctr">
              <a:buNone/>
              <a:defRPr sz="1049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2277232729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Team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6203" y="1229843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539441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49" i="1"/>
            </a:lvl2pPr>
            <a:lvl3pPr marL="0" indent="0" algn="ctr">
              <a:buNone/>
              <a:defRPr sz="1049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019100" y="1229843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2642339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49" i="1"/>
            </a:lvl2pPr>
            <a:lvl3pPr marL="0" indent="0" algn="ctr">
              <a:buNone/>
              <a:defRPr sz="1049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5121997" y="1229843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4745234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49" i="1"/>
            </a:lvl2pPr>
            <a:lvl3pPr marL="0" indent="0" algn="ctr">
              <a:buNone/>
              <a:defRPr sz="1049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10" name="Picture Placeholder 3"/>
          <p:cNvSpPr>
            <a:spLocks noGrp="1"/>
          </p:cNvSpPr>
          <p:nvPr>
            <p:ph type="pic" sz="quarter" idx="42"/>
          </p:nvPr>
        </p:nvSpPr>
        <p:spPr>
          <a:xfrm>
            <a:off x="7224894" y="1229841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tx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43" hasCustomPrompt="1"/>
          </p:nvPr>
        </p:nvSpPr>
        <p:spPr>
          <a:xfrm>
            <a:off x="6848133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49" i="1"/>
            </a:lvl2pPr>
            <a:lvl3pPr marL="0" indent="0" algn="ctr">
              <a:buNone/>
              <a:defRPr sz="1049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3092398074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841773"/>
            <a:ext cx="6858000" cy="1790700"/>
          </a:xfrm>
        </p:spPr>
        <p:txBody>
          <a:bodyPr anchor="b"/>
          <a:lstStyle>
            <a:lvl1pPr algn="ctr">
              <a:defRPr sz="4176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670"/>
            </a:lvl1pPr>
            <a:lvl2pPr marL="318229" indent="0" algn="ctr">
              <a:buNone/>
              <a:defRPr sz="1392"/>
            </a:lvl2pPr>
            <a:lvl3pPr marL="636459" indent="0" algn="ctr">
              <a:buNone/>
              <a:defRPr sz="1253"/>
            </a:lvl3pPr>
            <a:lvl4pPr marL="954688" indent="0" algn="ctr">
              <a:buNone/>
              <a:defRPr sz="1114"/>
            </a:lvl4pPr>
            <a:lvl5pPr marL="1272918" indent="0" algn="ctr">
              <a:buNone/>
              <a:defRPr sz="1114"/>
            </a:lvl5pPr>
            <a:lvl6pPr marL="1591147" indent="0" algn="ctr">
              <a:buNone/>
              <a:defRPr sz="1114"/>
            </a:lvl6pPr>
            <a:lvl7pPr marL="1909377" indent="0" algn="ctr">
              <a:buNone/>
              <a:defRPr sz="1114"/>
            </a:lvl7pPr>
            <a:lvl8pPr marL="2227606" indent="0" algn="ctr">
              <a:buNone/>
              <a:defRPr sz="1114"/>
            </a:lvl8pPr>
            <a:lvl9pPr marL="2545836" indent="0" algn="ctr">
              <a:buNone/>
              <a:defRPr sz="1114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10/13/2020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5751654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10/13/2020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894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with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3" y="1089316"/>
            <a:ext cx="3810000" cy="3394472"/>
          </a:xfrm>
        </p:spPr>
        <p:txBody>
          <a:bodyPr>
            <a:normAutofit/>
          </a:bodyPr>
          <a:lstStyle>
            <a:lvl1pPr>
              <a:defRPr sz="15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089316"/>
            <a:ext cx="3810000" cy="3394472"/>
          </a:xfrm>
        </p:spPr>
        <p:txBody>
          <a:bodyPr>
            <a:normAutofit/>
          </a:bodyPr>
          <a:lstStyle>
            <a:lvl1pPr>
              <a:defRPr sz="15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930124651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7" y="1282304"/>
            <a:ext cx="7886700" cy="2139553"/>
          </a:xfrm>
        </p:spPr>
        <p:txBody>
          <a:bodyPr anchor="b"/>
          <a:lstStyle>
            <a:lvl1pPr>
              <a:defRPr sz="4176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7" y="3442098"/>
            <a:ext cx="7886700" cy="1125140"/>
          </a:xfrm>
        </p:spPr>
        <p:txBody>
          <a:bodyPr/>
          <a:lstStyle>
            <a:lvl1pPr marL="0" indent="0">
              <a:buNone/>
              <a:defRPr sz="1670">
                <a:solidFill>
                  <a:schemeClr val="tx1">
                    <a:tint val="75000"/>
                  </a:schemeClr>
                </a:solidFill>
              </a:defRPr>
            </a:lvl1pPr>
            <a:lvl2pPr marL="318229" indent="0">
              <a:buNone/>
              <a:defRPr sz="1392">
                <a:solidFill>
                  <a:schemeClr val="tx1">
                    <a:tint val="75000"/>
                  </a:schemeClr>
                </a:solidFill>
              </a:defRPr>
            </a:lvl2pPr>
            <a:lvl3pPr marL="636459" indent="0">
              <a:buNone/>
              <a:defRPr sz="1253">
                <a:solidFill>
                  <a:schemeClr val="tx1">
                    <a:tint val="75000"/>
                  </a:schemeClr>
                </a:solidFill>
              </a:defRPr>
            </a:lvl3pPr>
            <a:lvl4pPr marL="954688" indent="0">
              <a:buNone/>
              <a:defRPr sz="1114">
                <a:solidFill>
                  <a:schemeClr val="tx1">
                    <a:tint val="75000"/>
                  </a:schemeClr>
                </a:solidFill>
              </a:defRPr>
            </a:lvl4pPr>
            <a:lvl5pPr marL="1272918" indent="0">
              <a:buNone/>
              <a:defRPr sz="1114">
                <a:solidFill>
                  <a:schemeClr val="tx1">
                    <a:tint val="75000"/>
                  </a:schemeClr>
                </a:solidFill>
              </a:defRPr>
            </a:lvl5pPr>
            <a:lvl6pPr marL="1591147" indent="0">
              <a:buNone/>
              <a:defRPr sz="1114">
                <a:solidFill>
                  <a:schemeClr val="tx1">
                    <a:tint val="75000"/>
                  </a:schemeClr>
                </a:solidFill>
              </a:defRPr>
            </a:lvl6pPr>
            <a:lvl7pPr marL="1909377" indent="0">
              <a:buNone/>
              <a:defRPr sz="1114">
                <a:solidFill>
                  <a:schemeClr val="tx1">
                    <a:tint val="75000"/>
                  </a:schemeClr>
                </a:solidFill>
              </a:defRPr>
            </a:lvl7pPr>
            <a:lvl8pPr marL="2227606" indent="0">
              <a:buNone/>
              <a:defRPr sz="1114">
                <a:solidFill>
                  <a:schemeClr val="tx1">
                    <a:tint val="75000"/>
                  </a:schemeClr>
                </a:solidFill>
              </a:defRPr>
            </a:lvl8pPr>
            <a:lvl9pPr marL="2545836" indent="0">
              <a:buNone/>
              <a:defRPr sz="111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10/13/2020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1178624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86200" cy="3263504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1" y="1369219"/>
            <a:ext cx="3886200" cy="3263504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10/13/2020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4290389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1" y="1260873"/>
            <a:ext cx="3868341" cy="617934"/>
          </a:xfrm>
        </p:spPr>
        <p:txBody>
          <a:bodyPr anchor="b"/>
          <a:lstStyle>
            <a:lvl1pPr marL="0" indent="0">
              <a:buNone/>
              <a:defRPr sz="1670" b="1"/>
            </a:lvl1pPr>
            <a:lvl2pPr marL="318229" indent="0">
              <a:buNone/>
              <a:defRPr sz="1392" b="1"/>
            </a:lvl2pPr>
            <a:lvl3pPr marL="636459" indent="0">
              <a:buNone/>
              <a:defRPr sz="1253" b="1"/>
            </a:lvl3pPr>
            <a:lvl4pPr marL="954688" indent="0">
              <a:buNone/>
              <a:defRPr sz="1114" b="1"/>
            </a:lvl4pPr>
            <a:lvl5pPr marL="1272918" indent="0">
              <a:buNone/>
              <a:defRPr sz="1114" b="1"/>
            </a:lvl5pPr>
            <a:lvl6pPr marL="1591147" indent="0">
              <a:buNone/>
              <a:defRPr sz="1114" b="1"/>
            </a:lvl6pPr>
            <a:lvl7pPr marL="1909377" indent="0">
              <a:buNone/>
              <a:defRPr sz="1114" b="1"/>
            </a:lvl7pPr>
            <a:lvl8pPr marL="2227606" indent="0">
              <a:buNone/>
              <a:defRPr sz="1114" b="1"/>
            </a:lvl8pPr>
            <a:lvl9pPr marL="2545836" indent="0">
              <a:buNone/>
              <a:defRPr sz="1114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1" y="1878807"/>
            <a:ext cx="3868341" cy="2763441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260873"/>
            <a:ext cx="3887391" cy="617934"/>
          </a:xfrm>
        </p:spPr>
        <p:txBody>
          <a:bodyPr anchor="b"/>
          <a:lstStyle>
            <a:lvl1pPr marL="0" indent="0">
              <a:buNone/>
              <a:defRPr sz="1670" b="1"/>
            </a:lvl1pPr>
            <a:lvl2pPr marL="318229" indent="0">
              <a:buNone/>
              <a:defRPr sz="1392" b="1"/>
            </a:lvl2pPr>
            <a:lvl3pPr marL="636459" indent="0">
              <a:buNone/>
              <a:defRPr sz="1253" b="1"/>
            </a:lvl3pPr>
            <a:lvl4pPr marL="954688" indent="0">
              <a:buNone/>
              <a:defRPr sz="1114" b="1"/>
            </a:lvl4pPr>
            <a:lvl5pPr marL="1272918" indent="0">
              <a:buNone/>
              <a:defRPr sz="1114" b="1"/>
            </a:lvl5pPr>
            <a:lvl6pPr marL="1591147" indent="0">
              <a:buNone/>
              <a:defRPr sz="1114" b="1"/>
            </a:lvl6pPr>
            <a:lvl7pPr marL="1909377" indent="0">
              <a:buNone/>
              <a:defRPr sz="1114" b="1"/>
            </a:lvl7pPr>
            <a:lvl8pPr marL="2227606" indent="0">
              <a:buNone/>
              <a:defRPr sz="1114" b="1"/>
            </a:lvl8pPr>
            <a:lvl9pPr marL="2545836" indent="0">
              <a:buNone/>
              <a:defRPr sz="1114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1878807"/>
            <a:ext cx="3887391" cy="2763441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10/13/2020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58786002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10/13/2020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41757384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10/13/2020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1073866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227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740570"/>
            <a:ext cx="4629150" cy="3655218"/>
          </a:xfrm>
        </p:spPr>
        <p:txBody>
          <a:bodyPr/>
          <a:lstStyle>
            <a:lvl1pPr>
              <a:defRPr sz="2227"/>
            </a:lvl1pPr>
            <a:lvl2pPr>
              <a:defRPr sz="1949"/>
            </a:lvl2pPr>
            <a:lvl3pPr>
              <a:defRPr sz="1670"/>
            </a:lvl3pPr>
            <a:lvl4pPr>
              <a:defRPr sz="1392"/>
            </a:lvl4pPr>
            <a:lvl5pPr>
              <a:defRPr sz="1392"/>
            </a:lvl5pPr>
            <a:lvl6pPr>
              <a:defRPr sz="1392"/>
            </a:lvl6pPr>
            <a:lvl7pPr>
              <a:defRPr sz="1392"/>
            </a:lvl7pPr>
            <a:lvl8pPr>
              <a:defRPr sz="1392"/>
            </a:lvl8pPr>
            <a:lvl9pPr>
              <a:defRPr sz="1392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114"/>
            </a:lvl1pPr>
            <a:lvl2pPr marL="318229" indent="0">
              <a:buNone/>
              <a:defRPr sz="974"/>
            </a:lvl2pPr>
            <a:lvl3pPr marL="636459" indent="0">
              <a:buNone/>
              <a:defRPr sz="835"/>
            </a:lvl3pPr>
            <a:lvl4pPr marL="954688" indent="0">
              <a:buNone/>
              <a:defRPr sz="696"/>
            </a:lvl4pPr>
            <a:lvl5pPr marL="1272918" indent="0">
              <a:buNone/>
              <a:defRPr sz="696"/>
            </a:lvl5pPr>
            <a:lvl6pPr marL="1591147" indent="0">
              <a:buNone/>
              <a:defRPr sz="696"/>
            </a:lvl6pPr>
            <a:lvl7pPr marL="1909377" indent="0">
              <a:buNone/>
              <a:defRPr sz="696"/>
            </a:lvl7pPr>
            <a:lvl8pPr marL="2227606" indent="0">
              <a:buNone/>
              <a:defRPr sz="696"/>
            </a:lvl8pPr>
            <a:lvl9pPr marL="2545836" indent="0">
              <a:buNone/>
              <a:defRPr sz="696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10/13/2020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4884765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227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740570"/>
            <a:ext cx="4629150" cy="3655218"/>
          </a:xfrm>
        </p:spPr>
        <p:txBody>
          <a:bodyPr anchor="t"/>
          <a:lstStyle>
            <a:lvl1pPr marL="0" indent="0">
              <a:buNone/>
              <a:defRPr sz="2227"/>
            </a:lvl1pPr>
            <a:lvl2pPr marL="318229" indent="0">
              <a:buNone/>
              <a:defRPr sz="1949"/>
            </a:lvl2pPr>
            <a:lvl3pPr marL="636459" indent="0">
              <a:buNone/>
              <a:defRPr sz="1670"/>
            </a:lvl3pPr>
            <a:lvl4pPr marL="954688" indent="0">
              <a:buNone/>
              <a:defRPr sz="1392"/>
            </a:lvl4pPr>
            <a:lvl5pPr marL="1272918" indent="0">
              <a:buNone/>
              <a:defRPr sz="1392"/>
            </a:lvl5pPr>
            <a:lvl6pPr marL="1591147" indent="0">
              <a:buNone/>
              <a:defRPr sz="1392"/>
            </a:lvl6pPr>
            <a:lvl7pPr marL="1909377" indent="0">
              <a:buNone/>
              <a:defRPr sz="1392"/>
            </a:lvl7pPr>
            <a:lvl8pPr marL="2227606" indent="0">
              <a:buNone/>
              <a:defRPr sz="1392"/>
            </a:lvl8pPr>
            <a:lvl9pPr marL="2545836" indent="0">
              <a:buNone/>
              <a:defRPr sz="1392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114"/>
            </a:lvl1pPr>
            <a:lvl2pPr marL="318229" indent="0">
              <a:buNone/>
              <a:defRPr sz="974"/>
            </a:lvl2pPr>
            <a:lvl3pPr marL="636459" indent="0">
              <a:buNone/>
              <a:defRPr sz="835"/>
            </a:lvl3pPr>
            <a:lvl4pPr marL="954688" indent="0">
              <a:buNone/>
              <a:defRPr sz="696"/>
            </a:lvl4pPr>
            <a:lvl5pPr marL="1272918" indent="0">
              <a:buNone/>
              <a:defRPr sz="696"/>
            </a:lvl5pPr>
            <a:lvl6pPr marL="1591147" indent="0">
              <a:buNone/>
              <a:defRPr sz="696"/>
            </a:lvl6pPr>
            <a:lvl7pPr marL="1909377" indent="0">
              <a:buNone/>
              <a:defRPr sz="696"/>
            </a:lvl7pPr>
            <a:lvl8pPr marL="2227606" indent="0">
              <a:buNone/>
              <a:defRPr sz="696"/>
            </a:lvl8pPr>
            <a:lvl9pPr marL="2545836" indent="0">
              <a:buNone/>
              <a:defRPr sz="696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10/13/2020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89913209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10/13/2020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5820999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273844"/>
            <a:ext cx="1971675" cy="4358879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1" y="273844"/>
            <a:ext cx="5800725" cy="435887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10/13/2020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4424665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4" y="1597823"/>
            <a:ext cx="7772401" cy="1102519"/>
          </a:xfrm>
        </p:spPr>
        <p:txBody>
          <a:bodyPr>
            <a:normAutofit/>
          </a:bodyPr>
          <a:lstStyle>
            <a:lvl1pPr>
              <a:defRPr sz="1929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2" y="2914652"/>
            <a:ext cx="6400800" cy="1314449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265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531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9797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063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63288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9594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2860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6126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5303223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3" y="914401"/>
            <a:ext cx="3810000" cy="3394472"/>
          </a:xfrm>
        </p:spPr>
        <p:txBody>
          <a:bodyPr>
            <a:normAutofit/>
          </a:bodyPr>
          <a:lstStyle>
            <a:lvl1pPr>
              <a:defRPr sz="15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14401"/>
            <a:ext cx="3810000" cy="3394472"/>
          </a:xfrm>
        </p:spPr>
        <p:txBody>
          <a:bodyPr>
            <a:normAutofit/>
          </a:bodyPr>
          <a:lstStyle>
            <a:lvl1pPr>
              <a:defRPr sz="15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835902586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Bef>
                <a:spcPts val="643"/>
              </a:spcBef>
              <a:defRPr/>
            </a:lvl1pPr>
            <a:lvl2pPr>
              <a:spcBef>
                <a:spcPts val="643"/>
              </a:spcBef>
              <a:defRPr/>
            </a:lvl2pPr>
            <a:lvl3pPr>
              <a:spcBef>
                <a:spcPts val="643"/>
              </a:spcBef>
              <a:defRPr/>
            </a:lvl3pPr>
            <a:lvl4pPr>
              <a:spcBef>
                <a:spcPts val="643"/>
              </a:spcBef>
              <a:defRPr/>
            </a:lvl4pPr>
            <a:lvl5pPr>
              <a:spcBef>
                <a:spcPts val="643"/>
              </a:spcBef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345300487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ub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4" y="1089315"/>
            <a:ext cx="7772401" cy="3470673"/>
          </a:xfrm>
        </p:spPr>
        <p:txBody>
          <a:bodyPr/>
          <a:lstStyle>
            <a:lvl1pPr>
              <a:spcBef>
                <a:spcPts val="643"/>
              </a:spcBef>
              <a:defRPr/>
            </a:lvl1pPr>
            <a:lvl2pPr>
              <a:spcBef>
                <a:spcPts val="643"/>
              </a:spcBef>
              <a:defRPr/>
            </a:lvl2pPr>
            <a:lvl3pPr>
              <a:spcBef>
                <a:spcPts val="643"/>
              </a:spcBef>
              <a:defRPr/>
            </a:lvl3pPr>
            <a:lvl4pPr>
              <a:spcBef>
                <a:spcPts val="643"/>
              </a:spcBef>
              <a:defRPr/>
            </a:lvl4pPr>
            <a:lvl5pPr>
              <a:spcBef>
                <a:spcPts val="643"/>
              </a:spcBef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861807357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text no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numCol="2" spcCol="274320">
            <a:normAutofit/>
          </a:bodyPr>
          <a:lstStyle>
            <a:lvl1pPr marL="0" indent="0">
              <a:spcBef>
                <a:spcPts val="643"/>
              </a:spcBef>
              <a:buNone/>
              <a:defRPr sz="857"/>
            </a:lvl1pPr>
            <a:lvl2pPr marL="122466" indent="-122466">
              <a:spcBef>
                <a:spcPts val="643"/>
              </a:spcBef>
              <a:buFont typeface="Arial" panose="020B0604020202020204" pitchFamily="34" charset="0"/>
              <a:buChar char="•"/>
              <a:defRPr sz="857"/>
            </a:lvl2pPr>
            <a:lvl3pPr marL="255139" indent="-132672">
              <a:spcBef>
                <a:spcPts val="643"/>
              </a:spcBef>
              <a:buFont typeface="Open Sans Light" panose="020B0306030504020204" pitchFamily="34" charset="0"/>
              <a:buChar char="–"/>
              <a:defRPr sz="857"/>
            </a:lvl3pPr>
            <a:lvl4pPr marL="367399" indent="-122466">
              <a:spcBef>
                <a:spcPts val="643"/>
              </a:spcBef>
              <a:buFont typeface="Arial" panose="020B0604020202020204" pitchFamily="34" charset="0"/>
              <a:buChar char="•"/>
              <a:defRPr sz="857"/>
            </a:lvl4pPr>
            <a:lvl5pPr marL="489866" indent="-122466">
              <a:spcBef>
                <a:spcPts val="643"/>
              </a:spcBef>
              <a:buFont typeface="Open Sans Light" panose="020B0306030504020204" pitchFamily="34" charset="0"/>
              <a:buChar char="–"/>
              <a:defRPr sz="857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67619801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text with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4" y="1089315"/>
            <a:ext cx="7772401" cy="3470673"/>
          </a:xfrm>
        </p:spPr>
        <p:txBody>
          <a:bodyPr numCol="2" spcCol="274320">
            <a:normAutofit/>
          </a:bodyPr>
          <a:lstStyle>
            <a:lvl1pPr marL="0" indent="0">
              <a:spcBef>
                <a:spcPts val="643"/>
              </a:spcBef>
              <a:buNone/>
              <a:defRPr sz="857"/>
            </a:lvl1pPr>
            <a:lvl2pPr marL="122466" indent="-122466">
              <a:spcBef>
                <a:spcPts val="643"/>
              </a:spcBef>
              <a:buFont typeface="Arial" panose="020B0604020202020204" pitchFamily="34" charset="0"/>
              <a:buChar char="•"/>
              <a:defRPr sz="857"/>
            </a:lvl2pPr>
            <a:lvl3pPr marL="244933" indent="-122466">
              <a:spcBef>
                <a:spcPts val="643"/>
              </a:spcBef>
              <a:buFont typeface="Open Sans Light" panose="020B0306030504020204" pitchFamily="34" charset="0"/>
              <a:buChar char="–"/>
              <a:defRPr sz="857"/>
            </a:lvl3pPr>
            <a:lvl4pPr marL="367399" indent="-122466">
              <a:spcBef>
                <a:spcPts val="643"/>
              </a:spcBef>
              <a:buFont typeface="Arial" panose="020B0604020202020204" pitchFamily="34" charset="0"/>
              <a:buChar char="•"/>
              <a:defRPr sz="857"/>
            </a:lvl4pPr>
            <a:lvl5pPr marL="489866" indent="-122466">
              <a:spcBef>
                <a:spcPts val="643"/>
              </a:spcBef>
              <a:buFont typeface="Open Sans Light" panose="020B0306030504020204" pitchFamily="34" charset="0"/>
              <a:buChar char="–"/>
              <a:defRPr sz="857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180454428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with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4" y="1089317"/>
            <a:ext cx="3810000" cy="3394472"/>
          </a:xfrm>
        </p:spPr>
        <p:txBody>
          <a:bodyPr>
            <a:normAutofit/>
          </a:bodyPr>
          <a:lstStyle>
            <a:lvl1pPr>
              <a:defRPr sz="1072"/>
            </a:lvl1pPr>
            <a:lvl2pPr>
              <a:defRPr sz="857"/>
            </a:lvl2pPr>
            <a:lvl3pPr>
              <a:defRPr sz="857"/>
            </a:lvl3pPr>
            <a:lvl4pPr>
              <a:defRPr sz="857"/>
            </a:lvl4pPr>
            <a:lvl5pPr>
              <a:defRPr sz="857"/>
            </a:lvl5pPr>
            <a:lvl6pPr>
              <a:defRPr sz="1286"/>
            </a:lvl6pPr>
            <a:lvl7pPr>
              <a:defRPr sz="1286"/>
            </a:lvl7pPr>
            <a:lvl8pPr>
              <a:defRPr sz="1286"/>
            </a:lvl8pPr>
            <a:lvl9pPr>
              <a:defRPr sz="1286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089317"/>
            <a:ext cx="3810000" cy="3394472"/>
          </a:xfrm>
        </p:spPr>
        <p:txBody>
          <a:bodyPr>
            <a:normAutofit/>
          </a:bodyPr>
          <a:lstStyle>
            <a:lvl1pPr>
              <a:defRPr sz="1072"/>
            </a:lvl1pPr>
            <a:lvl2pPr>
              <a:defRPr sz="857"/>
            </a:lvl2pPr>
            <a:lvl3pPr>
              <a:defRPr sz="857"/>
            </a:lvl3pPr>
            <a:lvl4pPr>
              <a:defRPr sz="857"/>
            </a:lvl4pPr>
            <a:lvl5pPr>
              <a:defRPr sz="857"/>
            </a:lvl5pPr>
            <a:lvl6pPr>
              <a:defRPr sz="1286"/>
            </a:lvl6pPr>
            <a:lvl7pPr>
              <a:defRPr sz="1286"/>
            </a:lvl7pPr>
            <a:lvl8pPr>
              <a:defRPr sz="1286"/>
            </a:lvl8pPr>
            <a:lvl9pPr>
              <a:defRPr sz="1286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197013972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4" y="914401"/>
            <a:ext cx="3810000" cy="3394472"/>
          </a:xfrm>
        </p:spPr>
        <p:txBody>
          <a:bodyPr>
            <a:normAutofit/>
          </a:bodyPr>
          <a:lstStyle>
            <a:lvl1pPr>
              <a:defRPr sz="1072"/>
            </a:lvl1pPr>
            <a:lvl2pPr>
              <a:defRPr sz="857"/>
            </a:lvl2pPr>
            <a:lvl3pPr>
              <a:defRPr sz="857"/>
            </a:lvl3pPr>
            <a:lvl4pPr>
              <a:defRPr sz="857"/>
            </a:lvl4pPr>
            <a:lvl5pPr>
              <a:defRPr sz="857"/>
            </a:lvl5pPr>
            <a:lvl6pPr>
              <a:defRPr sz="1286"/>
            </a:lvl6pPr>
            <a:lvl7pPr>
              <a:defRPr sz="1286"/>
            </a:lvl7pPr>
            <a:lvl8pPr>
              <a:defRPr sz="1286"/>
            </a:lvl8pPr>
            <a:lvl9pPr>
              <a:defRPr sz="1286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14401"/>
            <a:ext cx="3810000" cy="3394472"/>
          </a:xfrm>
        </p:spPr>
        <p:txBody>
          <a:bodyPr>
            <a:normAutofit/>
          </a:bodyPr>
          <a:lstStyle>
            <a:lvl1pPr>
              <a:defRPr sz="1072"/>
            </a:lvl1pPr>
            <a:lvl2pPr>
              <a:defRPr sz="857"/>
            </a:lvl2pPr>
            <a:lvl3pPr>
              <a:defRPr sz="857"/>
            </a:lvl3pPr>
            <a:lvl4pPr>
              <a:defRPr sz="857"/>
            </a:lvl4pPr>
            <a:lvl5pPr>
              <a:defRPr sz="857"/>
            </a:lvl5pPr>
            <a:lvl6pPr>
              <a:defRPr sz="1286"/>
            </a:lvl6pPr>
            <a:lvl7pPr>
              <a:defRPr sz="1286"/>
            </a:lvl7pPr>
            <a:lvl8pPr>
              <a:defRPr sz="1286"/>
            </a:lvl8pPr>
            <a:lvl9pPr>
              <a:defRPr sz="1286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352871289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3" y="980318"/>
            <a:ext cx="3811588" cy="164916"/>
          </a:xfrm>
        </p:spPr>
        <p:txBody>
          <a:bodyPr wrap="square" anchor="b">
            <a:spAutoFit/>
          </a:bodyPr>
          <a:lstStyle>
            <a:lvl1pPr marL="0" indent="0">
              <a:spcBef>
                <a:spcPts val="0"/>
              </a:spcBef>
              <a:buNone/>
              <a:defRPr sz="1072" b="1"/>
            </a:lvl1pPr>
            <a:lvl2pPr marL="326577" indent="0">
              <a:buNone/>
              <a:defRPr sz="1429" b="1"/>
            </a:lvl2pPr>
            <a:lvl3pPr marL="653154" indent="0">
              <a:buNone/>
              <a:defRPr sz="1286" b="1"/>
            </a:lvl3pPr>
            <a:lvl4pPr marL="979730" indent="0">
              <a:buNone/>
              <a:defRPr sz="1144" b="1"/>
            </a:lvl4pPr>
            <a:lvl5pPr marL="1306308" indent="0">
              <a:buNone/>
              <a:defRPr sz="1144" b="1"/>
            </a:lvl5pPr>
            <a:lvl6pPr marL="1632884" indent="0">
              <a:buNone/>
              <a:defRPr sz="1144" b="1"/>
            </a:lvl6pPr>
            <a:lvl7pPr marL="1959461" indent="0">
              <a:buNone/>
              <a:defRPr sz="1144" b="1"/>
            </a:lvl7pPr>
            <a:lvl8pPr marL="2286039" indent="0">
              <a:buNone/>
              <a:defRPr sz="1144" b="1"/>
            </a:lvl8pPr>
            <a:lvl9pPr marL="2612616" indent="0">
              <a:buNone/>
              <a:defRPr sz="1144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3" y="1170216"/>
            <a:ext cx="3811588" cy="3424408"/>
          </a:xfrm>
        </p:spPr>
        <p:txBody>
          <a:bodyPr>
            <a:normAutofit/>
          </a:bodyPr>
          <a:lstStyle>
            <a:lvl1pPr>
              <a:defRPr sz="1072"/>
            </a:lvl1pPr>
            <a:lvl2pPr>
              <a:defRPr sz="857"/>
            </a:lvl2pPr>
            <a:lvl3pPr>
              <a:defRPr sz="857"/>
            </a:lvl3pPr>
            <a:lvl4pPr>
              <a:defRPr sz="857"/>
            </a:lvl4pPr>
            <a:lvl5pPr>
              <a:defRPr sz="857"/>
            </a:lvl5pPr>
            <a:lvl6pPr>
              <a:defRPr sz="1144"/>
            </a:lvl6pPr>
            <a:lvl7pPr>
              <a:defRPr sz="1144"/>
            </a:lvl7pPr>
            <a:lvl8pPr>
              <a:defRPr sz="1144"/>
            </a:lvl8pPr>
            <a:lvl9pPr>
              <a:defRPr sz="1144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8" y="980318"/>
            <a:ext cx="3813174" cy="164916"/>
          </a:xfrm>
        </p:spPr>
        <p:txBody>
          <a:bodyPr wrap="square" anchor="b">
            <a:spAutoFit/>
          </a:bodyPr>
          <a:lstStyle>
            <a:lvl1pPr marL="0" indent="0">
              <a:spcBef>
                <a:spcPts val="0"/>
              </a:spcBef>
              <a:buNone/>
              <a:defRPr sz="1072" b="1"/>
            </a:lvl1pPr>
            <a:lvl2pPr marL="326577" indent="0">
              <a:buNone/>
              <a:defRPr sz="1429" b="1"/>
            </a:lvl2pPr>
            <a:lvl3pPr marL="653154" indent="0">
              <a:buNone/>
              <a:defRPr sz="1286" b="1"/>
            </a:lvl3pPr>
            <a:lvl4pPr marL="979730" indent="0">
              <a:buNone/>
              <a:defRPr sz="1144" b="1"/>
            </a:lvl4pPr>
            <a:lvl5pPr marL="1306308" indent="0">
              <a:buNone/>
              <a:defRPr sz="1144" b="1"/>
            </a:lvl5pPr>
            <a:lvl6pPr marL="1632884" indent="0">
              <a:buNone/>
              <a:defRPr sz="1144" b="1"/>
            </a:lvl6pPr>
            <a:lvl7pPr marL="1959461" indent="0">
              <a:buNone/>
              <a:defRPr sz="1144" b="1"/>
            </a:lvl7pPr>
            <a:lvl8pPr marL="2286039" indent="0">
              <a:buNone/>
              <a:defRPr sz="1144" b="1"/>
            </a:lvl8pPr>
            <a:lvl9pPr marL="2612616" indent="0">
              <a:buNone/>
              <a:defRPr sz="1144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8" y="1170216"/>
            <a:ext cx="3813174" cy="3424408"/>
          </a:xfrm>
        </p:spPr>
        <p:txBody>
          <a:bodyPr>
            <a:normAutofit/>
          </a:bodyPr>
          <a:lstStyle>
            <a:lvl1pPr>
              <a:defRPr sz="1072"/>
            </a:lvl1pPr>
            <a:lvl2pPr>
              <a:defRPr sz="857"/>
            </a:lvl2pPr>
            <a:lvl3pPr>
              <a:defRPr sz="857"/>
            </a:lvl3pPr>
            <a:lvl4pPr>
              <a:defRPr sz="857"/>
            </a:lvl4pPr>
            <a:lvl5pPr>
              <a:defRPr sz="857"/>
            </a:lvl5pPr>
            <a:lvl6pPr>
              <a:defRPr sz="1144"/>
            </a:lvl6pPr>
            <a:lvl7pPr>
              <a:defRPr sz="1144"/>
            </a:lvl7pPr>
            <a:lvl8pPr>
              <a:defRPr sz="1144"/>
            </a:lvl8pPr>
            <a:lvl9pPr>
              <a:defRPr sz="1144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930887437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mparison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3" y="1162631"/>
            <a:ext cx="3811588" cy="164916"/>
          </a:xfrm>
        </p:spPr>
        <p:txBody>
          <a:bodyPr wrap="square" anchor="b">
            <a:spAutoFit/>
          </a:bodyPr>
          <a:lstStyle>
            <a:lvl1pPr marL="0" indent="0">
              <a:spcBef>
                <a:spcPts val="0"/>
              </a:spcBef>
              <a:buNone/>
              <a:defRPr sz="1072" b="1"/>
            </a:lvl1pPr>
            <a:lvl2pPr marL="326577" indent="0">
              <a:buNone/>
              <a:defRPr sz="1429" b="1"/>
            </a:lvl2pPr>
            <a:lvl3pPr marL="653154" indent="0">
              <a:buNone/>
              <a:defRPr sz="1286" b="1"/>
            </a:lvl3pPr>
            <a:lvl4pPr marL="979730" indent="0">
              <a:buNone/>
              <a:defRPr sz="1144" b="1"/>
            </a:lvl4pPr>
            <a:lvl5pPr marL="1306308" indent="0">
              <a:buNone/>
              <a:defRPr sz="1144" b="1"/>
            </a:lvl5pPr>
            <a:lvl6pPr marL="1632884" indent="0">
              <a:buNone/>
              <a:defRPr sz="1144" b="1"/>
            </a:lvl6pPr>
            <a:lvl7pPr marL="1959461" indent="0">
              <a:buNone/>
              <a:defRPr sz="1144" b="1"/>
            </a:lvl7pPr>
            <a:lvl8pPr marL="2286039" indent="0">
              <a:buNone/>
              <a:defRPr sz="1144" b="1"/>
            </a:lvl8pPr>
            <a:lvl9pPr marL="2612616" indent="0">
              <a:buNone/>
              <a:defRPr sz="1144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3" y="1352530"/>
            <a:ext cx="3811588" cy="3276624"/>
          </a:xfrm>
        </p:spPr>
        <p:txBody>
          <a:bodyPr>
            <a:normAutofit/>
          </a:bodyPr>
          <a:lstStyle>
            <a:lvl1pPr>
              <a:defRPr sz="1072"/>
            </a:lvl1pPr>
            <a:lvl2pPr>
              <a:defRPr sz="857"/>
            </a:lvl2pPr>
            <a:lvl3pPr>
              <a:defRPr sz="857"/>
            </a:lvl3pPr>
            <a:lvl4pPr>
              <a:defRPr sz="857"/>
            </a:lvl4pPr>
            <a:lvl5pPr>
              <a:defRPr sz="857"/>
            </a:lvl5pPr>
            <a:lvl6pPr>
              <a:defRPr sz="1144"/>
            </a:lvl6pPr>
            <a:lvl7pPr>
              <a:defRPr sz="1144"/>
            </a:lvl7pPr>
            <a:lvl8pPr>
              <a:defRPr sz="1144"/>
            </a:lvl8pPr>
            <a:lvl9pPr>
              <a:defRPr sz="1144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8" y="1162631"/>
            <a:ext cx="3813174" cy="164916"/>
          </a:xfrm>
        </p:spPr>
        <p:txBody>
          <a:bodyPr wrap="square" anchor="b">
            <a:spAutoFit/>
          </a:bodyPr>
          <a:lstStyle>
            <a:lvl1pPr marL="0" indent="0">
              <a:spcBef>
                <a:spcPts val="0"/>
              </a:spcBef>
              <a:buNone/>
              <a:defRPr sz="1072" b="1"/>
            </a:lvl1pPr>
            <a:lvl2pPr marL="326577" indent="0">
              <a:buNone/>
              <a:defRPr sz="1429" b="1"/>
            </a:lvl2pPr>
            <a:lvl3pPr marL="653154" indent="0">
              <a:buNone/>
              <a:defRPr sz="1286" b="1"/>
            </a:lvl3pPr>
            <a:lvl4pPr marL="979730" indent="0">
              <a:buNone/>
              <a:defRPr sz="1144" b="1"/>
            </a:lvl4pPr>
            <a:lvl5pPr marL="1306308" indent="0">
              <a:buNone/>
              <a:defRPr sz="1144" b="1"/>
            </a:lvl5pPr>
            <a:lvl6pPr marL="1632884" indent="0">
              <a:buNone/>
              <a:defRPr sz="1144" b="1"/>
            </a:lvl6pPr>
            <a:lvl7pPr marL="1959461" indent="0">
              <a:buNone/>
              <a:defRPr sz="1144" b="1"/>
            </a:lvl7pPr>
            <a:lvl8pPr marL="2286039" indent="0">
              <a:buNone/>
              <a:defRPr sz="1144" b="1"/>
            </a:lvl8pPr>
            <a:lvl9pPr marL="2612616" indent="0">
              <a:buNone/>
              <a:defRPr sz="1144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8" y="1352530"/>
            <a:ext cx="3813174" cy="3276624"/>
          </a:xfrm>
        </p:spPr>
        <p:txBody>
          <a:bodyPr>
            <a:normAutofit/>
          </a:bodyPr>
          <a:lstStyle>
            <a:lvl1pPr>
              <a:defRPr sz="1072"/>
            </a:lvl1pPr>
            <a:lvl2pPr>
              <a:defRPr sz="857"/>
            </a:lvl2pPr>
            <a:lvl3pPr>
              <a:defRPr sz="857"/>
            </a:lvl3pPr>
            <a:lvl4pPr>
              <a:defRPr sz="857"/>
            </a:lvl4pPr>
            <a:lvl5pPr>
              <a:defRPr sz="857"/>
            </a:lvl5pPr>
            <a:lvl6pPr>
              <a:defRPr sz="1144"/>
            </a:lvl6pPr>
            <a:lvl7pPr>
              <a:defRPr sz="1144"/>
            </a:lvl7pPr>
            <a:lvl8pPr>
              <a:defRPr sz="1144"/>
            </a:lvl8pPr>
            <a:lvl9pPr>
              <a:defRPr sz="1144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045568736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90217746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3913751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3" y="914402"/>
            <a:ext cx="3811588" cy="230832"/>
          </a:xfrm>
        </p:spPr>
        <p:txBody>
          <a:bodyPr wrap="square" anchor="b">
            <a:spAutoFit/>
          </a:bodyPr>
          <a:lstStyle>
            <a:lvl1pPr marL="0" indent="0">
              <a:spcBef>
                <a:spcPts val="0"/>
              </a:spcBef>
              <a:buNone/>
              <a:defRPr sz="1500" b="1"/>
            </a:lvl1pPr>
            <a:lvl2pPr marL="457135" indent="0">
              <a:buNone/>
              <a:defRPr sz="2000" b="1"/>
            </a:lvl2pPr>
            <a:lvl3pPr marL="914270" indent="0">
              <a:buNone/>
              <a:defRPr sz="1800" b="1"/>
            </a:lvl3pPr>
            <a:lvl4pPr marL="1371403" indent="0">
              <a:buNone/>
              <a:defRPr sz="1601" b="1"/>
            </a:lvl4pPr>
            <a:lvl5pPr marL="1828538" indent="0">
              <a:buNone/>
              <a:defRPr sz="1601" b="1"/>
            </a:lvl5pPr>
            <a:lvl6pPr marL="2285672" indent="0">
              <a:buNone/>
              <a:defRPr sz="1601" b="1"/>
            </a:lvl6pPr>
            <a:lvl7pPr marL="2742807" indent="0">
              <a:buNone/>
              <a:defRPr sz="1601" b="1"/>
            </a:lvl7pPr>
            <a:lvl8pPr marL="3199942" indent="0">
              <a:buNone/>
              <a:defRPr sz="1601" b="1"/>
            </a:lvl8pPr>
            <a:lvl9pPr marL="3657077" indent="0">
              <a:buNone/>
              <a:defRPr sz="1601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3" y="1170215"/>
            <a:ext cx="3811588" cy="3424408"/>
          </a:xfrm>
        </p:spPr>
        <p:txBody>
          <a:bodyPr>
            <a:normAutofit/>
          </a:bodyPr>
          <a:lstStyle>
            <a:lvl1pPr>
              <a:defRPr sz="15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601"/>
            </a:lvl6pPr>
            <a:lvl7pPr>
              <a:defRPr sz="1601"/>
            </a:lvl7pPr>
            <a:lvl8pPr>
              <a:defRPr sz="1601"/>
            </a:lvl8pPr>
            <a:lvl9pPr>
              <a:defRPr sz="16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8" y="914402"/>
            <a:ext cx="3813174" cy="230832"/>
          </a:xfrm>
        </p:spPr>
        <p:txBody>
          <a:bodyPr wrap="square" anchor="b">
            <a:spAutoFit/>
          </a:bodyPr>
          <a:lstStyle>
            <a:lvl1pPr marL="0" indent="0">
              <a:spcBef>
                <a:spcPts val="0"/>
              </a:spcBef>
              <a:buNone/>
              <a:defRPr sz="1500" b="1"/>
            </a:lvl1pPr>
            <a:lvl2pPr marL="457135" indent="0">
              <a:buNone/>
              <a:defRPr sz="2000" b="1"/>
            </a:lvl2pPr>
            <a:lvl3pPr marL="914270" indent="0">
              <a:buNone/>
              <a:defRPr sz="1800" b="1"/>
            </a:lvl3pPr>
            <a:lvl4pPr marL="1371403" indent="0">
              <a:buNone/>
              <a:defRPr sz="1601" b="1"/>
            </a:lvl4pPr>
            <a:lvl5pPr marL="1828538" indent="0">
              <a:buNone/>
              <a:defRPr sz="1601" b="1"/>
            </a:lvl5pPr>
            <a:lvl6pPr marL="2285672" indent="0">
              <a:buNone/>
              <a:defRPr sz="1601" b="1"/>
            </a:lvl6pPr>
            <a:lvl7pPr marL="2742807" indent="0">
              <a:buNone/>
              <a:defRPr sz="1601" b="1"/>
            </a:lvl7pPr>
            <a:lvl8pPr marL="3199942" indent="0">
              <a:buNone/>
              <a:defRPr sz="1601" b="1"/>
            </a:lvl8pPr>
            <a:lvl9pPr marL="3657077" indent="0">
              <a:buNone/>
              <a:defRPr sz="1601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8" y="1170215"/>
            <a:ext cx="3813174" cy="3424408"/>
          </a:xfrm>
        </p:spPr>
        <p:txBody>
          <a:bodyPr>
            <a:normAutofit/>
          </a:bodyPr>
          <a:lstStyle>
            <a:lvl1pPr>
              <a:defRPr sz="15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601"/>
            </a:lvl6pPr>
            <a:lvl7pPr>
              <a:defRPr sz="1601"/>
            </a:lvl7pPr>
            <a:lvl8pPr>
              <a:defRPr sz="1601"/>
            </a:lvl8pPr>
            <a:lvl9pPr>
              <a:defRPr sz="16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148182107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Utterly 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4592262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Eight Gr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2297430" cy="2578608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286761" y="0"/>
            <a:ext cx="2297430" cy="2578608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573524" y="0"/>
            <a:ext cx="2297430" cy="2578608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860286" y="0"/>
            <a:ext cx="2297430" cy="2578608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15"/>
          </p:nvPr>
        </p:nvSpPr>
        <p:spPr>
          <a:xfrm>
            <a:off x="0" y="2564892"/>
            <a:ext cx="2297430" cy="2578608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16"/>
          </p:nvPr>
        </p:nvSpPr>
        <p:spPr>
          <a:xfrm>
            <a:off x="2286761" y="2564892"/>
            <a:ext cx="2297430" cy="2578608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7" name="Picture Placeholder 3"/>
          <p:cNvSpPr>
            <a:spLocks noGrp="1"/>
          </p:cNvSpPr>
          <p:nvPr>
            <p:ph type="pic" sz="quarter" idx="17"/>
          </p:nvPr>
        </p:nvSpPr>
        <p:spPr>
          <a:xfrm>
            <a:off x="4573524" y="2564892"/>
            <a:ext cx="2297430" cy="2578608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8" name="Picture Placeholder 3"/>
          <p:cNvSpPr>
            <a:spLocks noGrp="1"/>
          </p:cNvSpPr>
          <p:nvPr>
            <p:ph type="pic" sz="quarter" idx="18"/>
          </p:nvPr>
        </p:nvSpPr>
        <p:spPr>
          <a:xfrm>
            <a:off x="6860286" y="2564892"/>
            <a:ext cx="2297430" cy="2578608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1881914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ifteen Gr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0" y="4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 dirty="0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828229" y="4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656457" y="4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5484686" y="4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14"/>
          </p:nvPr>
        </p:nvSpPr>
        <p:spPr>
          <a:xfrm>
            <a:off x="7312914" y="4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15"/>
          </p:nvPr>
        </p:nvSpPr>
        <p:spPr>
          <a:xfrm>
            <a:off x="0" y="1711076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 dirty="0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16"/>
          </p:nvPr>
        </p:nvSpPr>
        <p:spPr>
          <a:xfrm>
            <a:off x="1828229" y="1711076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7" name="Picture Placeholder 3"/>
          <p:cNvSpPr>
            <a:spLocks noGrp="1"/>
          </p:cNvSpPr>
          <p:nvPr>
            <p:ph type="pic" sz="quarter" idx="17"/>
          </p:nvPr>
        </p:nvSpPr>
        <p:spPr>
          <a:xfrm>
            <a:off x="3656457" y="1711076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8" name="Picture Placeholder 3"/>
          <p:cNvSpPr>
            <a:spLocks noGrp="1"/>
          </p:cNvSpPr>
          <p:nvPr>
            <p:ph type="pic" sz="quarter" idx="18"/>
          </p:nvPr>
        </p:nvSpPr>
        <p:spPr>
          <a:xfrm>
            <a:off x="5484686" y="1711076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9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7312914" y="1711076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0" name="Picture Placeholder 3"/>
          <p:cNvSpPr>
            <a:spLocks noGrp="1"/>
          </p:cNvSpPr>
          <p:nvPr>
            <p:ph type="pic" sz="quarter" idx="20"/>
          </p:nvPr>
        </p:nvSpPr>
        <p:spPr>
          <a:xfrm>
            <a:off x="0" y="3422147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1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1828229" y="3422147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2" name="Picture Placeholder 3"/>
          <p:cNvSpPr>
            <a:spLocks noGrp="1"/>
          </p:cNvSpPr>
          <p:nvPr>
            <p:ph type="pic" sz="quarter" idx="22"/>
          </p:nvPr>
        </p:nvSpPr>
        <p:spPr>
          <a:xfrm>
            <a:off x="3656457" y="3422147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3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5484686" y="3422147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4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7312914" y="3422147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4269910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4 Gr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1" y="0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521562" y="0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043125" y="0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4564687" y="0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14"/>
          </p:nvPr>
        </p:nvSpPr>
        <p:spPr>
          <a:xfrm>
            <a:off x="7607809" y="0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5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6086248" y="0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8" name="Picture Placeholder 3"/>
          <p:cNvSpPr>
            <a:spLocks noGrp="1"/>
          </p:cNvSpPr>
          <p:nvPr>
            <p:ph type="pic" sz="quarter" idx="26"/>
          </p:nvPr>
        </p:nvSpPr>
        <p:spPr>
          <a:xfrm>
            <a:off x="1" y="1282447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1521562" y="1282447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0" name="Picture Placeholder 3"/>
          <p:cNvSpPr>
            <a:spLocks noGrp="1"/>
          </p:cNvSpPr>
          <p:nvPr>
            <p:ph type="pic" sz="quarter" idx="28"/>
          </p:nvPr>
        </p:nvSpPr>
        <p:spPr>
          <a:xfrm>
            <a:off x="3043125" y="1282447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1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4564687" y="1282447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2" name="Picture Placeholder 3"/>
          <p:cNvSpPr>
            <a:spLocks noGrp="1"/>
          </p:cNvSpPr>
          <p:nvPr>
            <p:ph type="pic" sz="quarter" idx="30"/>
          </p:nvPr>
        </p:nvSpPr>
        <p:spPr>
          <a:xfrm>
            <a:off x="7607809" y="1282447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31"/>
          </p:nvPr>
        </p:nvSpPr>
        <p:spPr>
          <a:xfrm>
            <a:off x="6086248" y="1282447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4" name="Picture Placeholder 3"/>
          <p:cNvSpPr>
            <a:spLocks noGrp="1"/>
          </p:cNvSpPr>
          <p:nvPr>
            <p:ph type="pic" sz="quarter" idx="32"/>
          </p:nvPr>
        </p:nvSpPr>
        <p:spPr>
          <a:xfrm>
            <a:off x="1" y="2564892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1521562" y="2564892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6" name="Picture Placeholder 3"/>
          <p:cNvSpPr>
            <a:spLocks noGrp="1"/>
          </p:cNvSpPr>
          <p:nvPr>
            <p:ph type="pic" sz="quarter" idx="34"/>
          </p:nvPr>
        </p:nvSpPr>
        <p:spPr>
          <a:xfrm>
            <a:off x="3043125" y="2564892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4564687" y="2564892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8" name="Picture Placeholder 3"/>
          <p:cNvSpPr>
            <a:spLocks noGrp="1"/>
          </p:cNvSpPr>
          <p:nvPr>
            <p:ph type="pic" sz="quarter" idx="36"/>
          </p:nvPr>
        </p:nvSpPr>
        <p:spPr>
          <a:xfrm>
            <a:off x="7607809" y="2564892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9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6086248" y="2564892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0" name="Picture Placeholder 3"/>
          <p:cNvSpPr>
            <a:spLocks noGrp="1"/>
          </p:cNvSpPr>
          <p:nvPr>
            <p:ph type="pic" sz="quarter" idx="38"/>
          </p:nvPr>
        </p:nvSpPr>
        <p:spPr>
          <a:xfrm>
            <a:off x="1" y="3847338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9"/>
          </p:nvPr>
        </p:nvSpPr>
        <p:spPr>
          <a:xfrm>
            <a:off x="1521562" y="3847338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2" name="Picture Placeholder 3"/>
          <p:cNvSpPr>
            <a:spLocks noGrp="1"/>
          </p:cNvSpPr>
          <p:nvPr>
            <p:ph type="pic" sz="quarter" idx="40"/>
          </p:nvPr>
        </p:nvSpPr>
        <p:spPr>
          <a:xfrm>
            <a:off x="3043125" y="3847338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41"/>
          </p:nvPr>
        </p:nvSpPr>
        <p:spPr>
          <a:xfrm>
            <a:off x="4564687" y="3847338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4" name="Picture Placeholder 3"/>
          <p:cNvSpPr>
            <a:spLocks noGrp="1"/>
          </p:cNvSpPr>
          <p:nvPr>
            <p:ph type="pic" sz="quarter" idx="42"/>
          </p:nvPr>
        </p:nvSpPr>
        <p:spPr>
          <a:xfrm>
            <a:off x="7607809" y="3847338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43"/>
          </p:nvPr>
        </p:nvSpPr>
        <p:spPr>
          <a:xfrm>
            <a:off x="6086248" y="3847338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6770452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Image Tex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2" y="1047752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2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3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2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5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399" y="1047752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2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4" indent="-81644">
              <a:buFont typeface="Arial" panose="020B0604020202020204" pitchFamily="34" charset="0"/>
              <a:buChar char="•"/>
              <a:defRPr sz="749"/>
            </a:lvl2pPr>
            <a:lvl3pPr marL="163289" indent="-81644">
              <a:defRPr sz="749"/>
            </a:lvl3pPr>
            <a:lvl4pPr marL="285755" indent="-122466">
              <a:defRPr sz="749"/>
            </a:lvl4pPr>
            <a:lvl5pPr marL="408221" indent="-122466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2667001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4" indent="-81644">
              <a:buFont typeface="Arial" panose="020B0604020202020204" pitchFamily="34" charset="0"/>
              <a:buChar char="•"/>
              <a:defRPr sz="749"/>
            </a:lvl2pPr>
            <a:lvl3pPr marL="163289" indent="-81644">
              <a:defRPr sz="749"/>
            </a:lvl3pPr>
            <a:lvl4pPr marL="285755" indent="-122466">
              <a:defRPr sz="749"/>
            </a:lvl4pPr>
            <a:lvl5pPr marL="408221" indent="-122466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648199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4" indent="-81644">
              <a:buFont typeface="Arial" panose="020B0604020202020204" pitchFamily="34" charset="0"/>
              <a:buChar char="•"/>
              <a:defRPr sz="749"/>
            </a:lvl2pPr>
            <a:lvl3pPr marL="163289" indent="-81644">
              <a:defRPr sz="749"/>
            </a:lvl3pPr>
            <a:lvl4pPr marL="285755" indent="-122466">
              <a:defRPr sz="749"/>
            </a:lvl4pPr>
            <a:lvl5pPr marL="408221" indent="-122466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7"/>
          </p:nvPr>
        </p:nvSpPr>
        <p:spPr>
          <a:xfrm>
            <a:off x="6629399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4" indent="-81644">
              <a:buFont typeface="Arial" panose="020B0604020202020204" pitchFamily="34" charset="0"/>
              <a:buChar char="•"/>
              <a:defRPr sz="749"/>
            </a:lvl2pPr>
            <a:lvl3pPr marL="163289" indent="-81644">
              <a:defRPr sz="749"/>
            </a:lvl3pPr>
            <a:lvl4pPr marL="285755" indent="-122466">
              <a:defRPr sz="749"/>
            </a:lvl4pPr>
            <a:lvl5pPr marL="408221" indent="-122466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043649179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1072">
          <p15:clr>
            <a:srgbClr val="FBAE40"/>
          </p15:clr>
        </p15:guide>
        <p15:guide id="2" pos="1768">
          <p15:clr>
            <a:srgbClr val="FBAE40"/>
          </p15:clr>
        </p15:guide>
      </p15:sldGuideLst>
    </p:ext>
  </p:extLst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2" y="1047752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2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3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2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5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399" y="1047752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2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4" indent="-81644">
              <a:buFont typeface="Arial" panose="020B0604020202020204" pitchFamily="34" charset="0"/>
              <a:buChar char="•"/>
              <a:defRPr sz="749"/>
            </a:lvl2pPr>
            <a:lvl3pPr marL="163289" indent="-81644">
              <a:defRPr sz="749"/>
            </a:lvl3pPr>
            <a:lvl4pPr marL="285755" indent="-122466">
              <a:defRPr sz="749"/>
            </a:lvl4pPr>
            <a:lvl5pPr marL="408221" indent="-122466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2667001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4" indent="-81644">
              <a:buFont typeface="Arial" panose="020B0604020202020204" pitchFamily="34" charset="0"/>
              <a:buChar char="•"/>
              <a:defRPr sz="749"/>
            </a:lvl2pPr>
            <a:lvl3pPr marL="163289" indent="-81644">
              <a:defRPr sz="749"/>
            </a:lvl3pPr>
            <a:lvl4pPr marL="285755" indent="-122466">
              <a:defRPr sz="749"/>
            </a:lvl4pPr>
            <a:lvl5pPr marL="408221" indent="-122466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648199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4" indent="-81644">
              <a:buFont typeface="Arial" panose="020B0604020202020204" pitchFamily="34" charset="0"/>
              <a:buChar char="•"/>
              <a:defRPr sz="749"/>
            </a:lvl2pPr>
            <a:lvl3pPr marL="163289" indent="-81644">
              <a:defRPr sz="749"/>
            </a:lvl3pPr>
            <a:lvl4pPr marL="285755" indent="-122466">
              <a:defRPr sz="749"/>
            </a:lvl4pPr>
            <a:lvl5pPr marL="408221" indent="-122466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7"/>
          </p:nvPr>
        </p:nvSpPr>
        <p:spPr>
          <a:xfrm>
            <a:off x="6629399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4" indent="-81644">
              <a:buFont typeface="Arial" panose="020B0604020202020204" pitchFamily="34" charset="0"/>
              <a:buChar char="•"/>
              <a:defRPr sz="749"/>
            </a:lvl2pPr>
            <a:lvl3pPr marL="163289" indent="-81644">
              <a:defRPr sz="749"/>
            </a:lvl3pPr>
            <a:lvl4pPr marL="285755" indent="-122466">
              <a:defRPr sz="749"/>
            </a:lvl4pPr>
            <a:lvl5pPr marL="408221" indent="-122466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779366877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1072">
          <p15:clr>
            <a:srgbClr val="FBAE40"/>
          </p15:clr>
        </p15:guide>
        <p15:guide id="2" pos="1768">
          <p15:clr>
            <a:srgbClr val="FBAE40"/>
          </p15:clr>
        </p15:guide>
      </p15:sldGuideLst>
    </p:ext>
  </p:extLst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Image Tex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2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2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2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1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4" indent="-81644">
              <a:buFont typeface="Arial" panose="020B0604020202020204" pitchFamily="34" charset="0"/>
              <a:buChar char="•"/>
              <a:defRPr sz="749"/>
            </a:lvl2pPr>
            <a:lvl3pPr marL="163289" indent="-81644">
              <a:defRPr sz="749"/>
            </a:lvl3pPr>
            <a:lvl4pPr marL="285755" indent="-122466">
              <a:defRPr sz="749"/>
            </a:lvl4pPr>
            <a:lvl5pPr marL="408221" indent="-122466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3323844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4" indent="-81644">
              <a:buFont typeface="Arial" panose="020B0604020202020204" pitchFamily="34" charset="0"/>
              <a:buChar char="•"/>
              <a:defRPr sz="749"/>
            </a:lvl2pPr>
            <a:lvl3pPr marL="163289" indent="-81644">
              <a:defRPr sz="749"/>
            </a:lvl3pPr>
            <a:lvl4pPr marL="285755" indent="-122466">
              <a:defRPr sz="749"/>
            </a:lvl4pPr>
            <a:lvl5pPr marL="408221" indent="-122466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5961887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4" indent="-81644">
              <a:buFont typeface="Arial" panose="020B0604020202020204" pitchFamily="34" charset="0"/>
              <a:buChar char="•"/>
              <a:defRPr sz="749"/>
            </a:lvl2pPr>
            <a:lvl3pPr marL="163289" indent="-81644">
              <a:defRPr sz="749"/>
            </a:lvl3pPr>
            <a:lvl4pPr marL="285755" indent="-122466">
              <a:defRPr sz="749"/>
            </a:lvl4pPr>
            <a:lvl5pPr marL="408221" indent="-122466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849248363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2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2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2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1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4" indent="-81644">
              <a:buFont typeface="Arial" panose="020B0604020202020204" pitchFamily="34" charset="0"/>
              <a:buChar char="•"/>
              <a:defRPr sz="749"/>
            </a:lvl2pPr>
            <a:lvl3pPr marL="163289" indent="-81644">
              <a:defRPr sz="749"/>
            </a:lvl3pPr>
            <a:lvl4pPr marL="285755" indent="-122466">
              <a:defRPr sz="749"/>
            </a:lvl4pPr>
            <a:lvl5pPr marL="408221" indent="-122466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3323844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4" indent="-81644">
              <a:buFont typeface="Arial" panose="020B0604020202020204" pitchFamily="34" charset="0"/>
              <a:buChar char="•"/>
              <a:defRPr sz="749"/>
            </a:lvl2pPr>
            <a:lvl3pPr marL="163289" indent="-81644">
              <a:defRPr sz="749"/>
            </a:lvl3pPr>
            <a:lvl4pPr marL="285755" indent="-122466">
              <a:defRPr sz="749"/>
            </a:lvl4pPr>
            <a:lvl5pPr marL="408221" indent="-122466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5961887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4" indent="-81644">
              <a:buFont typeface="Arial" panose="020B0604020202020204" pitchFamily="34" charset="0"/>
              <a:buChar char="•"/>
              <a:defRPr sz="749"/>
            </a:lvl2pPr>
            <a:lvl3pPr marL="163289" indent="-81644">
              <a:defRPr sz="749"/>
            </a:lvl3pPr>
            <a:lvl4pPr marL="285755" indent="-122466">
              <a:defRPr sz="749"/>
            </a:lvl4pPr>
            <a:lvl5pPr marL="408221" indent="-122466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916468707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Image Tex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4" y="1047752"/>
            <a:ext cx="381419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1" y="1047752"/>
            <a:ext cx="381419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4" y="3735427"/>
            <a:ext cx="3814192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4" indent="-81644">
              <a:buFont typeface="Arial" panose="020B0604020202020204" pitchFamily="34" charset="0"/>
              <a:buChar char="•"/>
              <a:defRPr sz="749"/>
            </a:lvl2pPr>
            <a:lvl3pPr marL="163289" indent="-81644">
              <a:defRPr sz="749"/>
            </a:lvl3pPr>
            <a:lvl4pPr marL="285755" indent="-122466">
              <a:defRPr sz="749"/>
            </a:lvl4pPr>
            <a:lvl5pPr marL="408221" indent="-122466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4644011" y="3735427"/>
            <a:ext cx="3814192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4" indent="-81644">
              <a:buFont typeface="Arial" panose="020B0604020202020204" pitchFamily="34" charset="0"/>
              <a:buChar char="•"/>
              <a:defRPr sz="749"/>
            </a:lvl2pPr>
            <a:lvl3pPr marL="163289" indent="-81644">
              <a:defRPr sz="749"/>
            </a:lvl3pPr>
            <a:lvl4pPr marL="285755" indent="-122466">
              <a:defRPr sz="749"/>
            </a:lvl4pPr>
            <a:lvl5pPr marL="408221" indent="-122466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348240961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4" y="1047752"/>
            <a:ext cx="381419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1" y="1047752"/>
            <a:ext cx="381419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4" y="3735427"/>
            <a:ext cx="3814192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4" indent="-81644">
              <a:buFont typeface="Arial" panose="020B0604020202020204" pitchFamily="34" charset="0"/>
              <a:buChar char="•"/>
              <a:defRPr sz="749"/>
            </a:lvl2pPr>
            <a:lvl3pPr marL="163289" indent="-81644">
              <a:defRPr sz="749"/>
            </a:lvl3pPr>
            <a:lvl4pPr marL="285755" indent="-122466">
              <a:defRPr sz="749"/>
            </a:lvl4pPr>
            <a:lvl5pPr marL="408221" indent="-122466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4644011" y="3735427"/>
            <a:ext cx="3814192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4" indent="-81644">
              <a:buFont typeface="Arial" panose="020B0604020202020204" pitchFamily="34" charset="0"/>
              <a:buChar char="•"/>
              <a:defRPr sz="749"/>
            </a:lvl2pPr>
            <a:lvl3pPr marL="163289" indent="-81644">
              <a:defRPr sz="749"/>
            </a:lvl3pPr>
            <a:lvl4pPr marL="285755" indent="-122466">
              <a:defRPr sz="749"/>
            </a:lvl4pPr>
            <a:lvl5pPr marL="408221" indent="-122466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7562042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mparison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3" y="1096715"/>
            <a:ext cx="3811588" cy="230832"/>
          </a:xfrm>
        </p:spPr>
        <p:txBody>
          <a:bodyPr wrap="square" anchor="b">
            <a:spAutoFit/>
          </a:bodyPr>
          <a:lstStyle>
            <a:lvl1pPr marL="0" indent="0">
              <a:spcBef>
                <a:spcPts val="0"/>
              </a:spcBef>
              <a:buNone/>
              <a:defRPr sz="1500" b="1"/>
            </a:lvl1pPr>
            <a:lvl2pPr marL="457135" indent="0">
              <a:buNone/>
              <a:defRPr sz="2000" b="1"/>
            </a:lvl2pPr>
            <a:lvl3pPr marL="914270" indent="0">
              <a:buNone/>
              <a:defRPr sz="1800" b="1"/>
            </a:lvl3pPr>
            <a:lvl4pPr marL="1371403" indent="0">
              <a:buNone/>
              <a:defRPr sz="1601" b="1"/>
            </a:lvl4pPr>
            <a:lvl5pPr marL="1828538" indent="0">
              <a:buNone/>
              <a:defRPr sz="1601" b="1"/>
            </a:lvl5pPr>
            <a:lvl6pPr marL="2285672" indent="0">
              <a:buNone/>
              <a:defRPr sz="1601" b="1"/>
            </a:lvl6pPr>
            <a:lvl7pPr marL="2742807" indent="0">
              <a:buNone/>
              <a:defRPr sz="1601" b="1"/>
            </a:lvl7pPr>
            <a:lvl8pPr marL="3199942" indent="0">
              <a:buNone/>
              <a:defRPr sz="1601" b="1"/>
            </a:lvl8pPr>
            <a:lvl9pPr marL="3657077" indent="0">
              <a:buNone/>
              <a:defRPr sz="1601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3" y="1352530"/>
            <a:ext cx="3811588" cy="3276624"/>
          </a:xfrm>
        </p:spPr>
        <p:txBody>
          <a:bodyPr>
            <a:normAutofit/>
          </a:bodyPr>
          <a:lstStyle>
            <a:lvl1pPr>
              <a:defRPr sz="15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601"/>
            </a:lvl6pPr>
            <a:lvl7pPr>
              <a:defRPr sz="1601"/>
            </a:lvl7pPr>
            <a:lvl8pPr>
              <a:defRPr sz="1601"/>
            </a:lvl8pPr>
            <a:lvl9pPr>
              <a:defRPr sz="16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8" y="1096715"/>
            <a:ext cx="3813174" cy="230832"/>
          </a:xfrm>
        </p:spPr>
        <p:txBody>
          <a:bodyPr wrap="square" anchor="b">
            <a:spAutoFit/>
          </a:bodyPr>
          <a:lstStyle>
            <a:lvl1pPr marL="0" indent="0">
              <a:spcBef>
                <a:spcPts val="0"/>
              </a:spcBef>
              <a:buNone/>
              <a:defRPr sz="1500" b="1"/>
            </a:lvl1pPr>
            <a:lvl2pPr marL="457135" indent="0">
              <a:buNone/>
              <a:defRPr sz="2000" b="1"/>
            </a:lvl2pPr>
            <a:lvl3pPr marL="914270" indent="0">
              <a:buNone/>
              <a:defRPr sz="1800" b="1"/>
            </a:lvl3pPr>
            <a:lvl4pPr marL="1371403" indent="0">
              <a:buNone/>
              <a:defRPr sz="1601" b="1"/>
            </a:lvl4pPr>
            <a:lvl5pPr marL="1828538" indent="0">
              <a:buNone/>
              <a:defRPr sz="1601" b="1"/>
            </a:lvl5pPr>
            <a:lvl6pPr marL="2285672" indent="0">
              <a:buNone/>
              <a:defRPr sz="1601" b="1"/>
            </a:lvl6pPr>
            <a:lvl7pPr marL="2742807" indent="0">
              <a:buNone/>
              <a:defRPr sz="1601" b="1"/>
            </a:lvl7pPr>
            <a:lvl8pPr marL="3199942" indent="0">
              <a:buNone/>
              <a:defRPr sz="1601" b="1"/>
            </a:lvl8pPr>
            <a:lvl9pPr marL="3657077" indent="0">
              <a:buNone/>
              <a:defRPr sz="1601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8" y="1352530"/>
            <a:ext cx="3813174" cy="3276624"/>
          </a:xfrm>
        </p:spPr>
        <p:txBody>
          <a:bodyPr>
            <a:normAutofit/>
          </a:bodyPr>
          <a:lstStyle>
            <a:lvl1pPr>
              <a:defRPr sz="15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601"/>
            </a:lvl6pPr>
            <a:lvl7pPr>
              <a:defRPr sz="1601"/>
            </a:lvl7pPr>
            <a:lvl8pPr>
              <a:defRPr sz="1601"/>
            </a:lvl8pPr>
            <a:lvl9pPr>
              <a:defRPr sz="16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842755256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Tal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2" y="1047751"/>
            <a:ext cx="1828800" cy="110712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749"/>
            </a:lvl1pPr>
          </a:lstStyle>
          <a:p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1"/>
            <a:ext cx="1828800" cy="110712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3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749"/>
            </a:lvl1pPr>
          </a:lstStyle>
          <a:p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1"/>
            <a:ext cx="1828800" cy="110712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5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749"/>
            </a:lvl1pPr>
          </a:lstStyle>
          <a:p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399" y="1047751"/>
            <a:ext cx="1828800" cy="110712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749"/>
            </a:lvl1pPr>
          </a:lstStyle>
          <a:p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2291463"/>
            <a:ext cx="1831086" cy="224125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2666239" y="2291463"/>
            <a:ext cx="1831086" cy="224125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20"/>
          </p:nvPr>
        </p:nvSpPr>
        <p:spPr>
          <a:xfrm>
            <a:off x="4646675" y="2291463"/>
            <a:ext cx="1831086" cy="224125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1"/>
          </p:nvPr>
        </p:nvSpPr>
        <p:spPr>
          <a:xfrm>
            <a:off x="6627113" y="2291463"/>
            <a:ext cx="1831086" cy="224125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447865782"/>
      </p:ext>
    </p:extLst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Tall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2" y="1047751"/>
            <a:ext cx="1828800" cy="110712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749"/>
            </a:lvl1pPr>
          </a:lstStyle>
          <a:p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1"/>
            <a:ext cx="1828800" cy="110712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3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749"/>
            </a:lvl1pPr>
          </a:lstStyle>
          <a:p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1"/>
            <a:ext cx="1828800" cy="110712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5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749"/>
            </a:lvl1pPr>
          </a:lstStyle>
          <a:p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399" y="1047751"/>
            <a:ext cx="1828800" cy="110712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749"/>
            </a:lvl1pPr>
          </a:lstStyle>
          <a:p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2291463"/>
            <a:ext cx="1831086" cy="224125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2666239" y="2291463"/>
            <a:ext cx="1831086" cy="224125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20"/>
          </p:nvPr>
        </p:nvSpPr>
        <p:spPr>
          <a:xfrm>
            <a:off x="4646675" y="2291463"/>
            <a:ext cx="1831086" cy="224125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1"/>
          </p:nvPr>
        </p:nvSpPr>
        <p:spPr>
          <a:xfrm>
            <a:off x="6627113" y="2291463"/>
            <a:ext cx="1831086" cy="224125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22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77584682"/>
      </p:ext>
    </p:extLst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Tal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249631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1"/>
            <a:ext cx="249631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1"/>
            <a:ext cx="249631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2291463"/>
            <a:ext cx="2496312" cy="224125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2291463"/>
            <a:ext cx="2496312" cy="224125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0"/>
          </p:nvPr>
        </p:nvSpPr>
        <p:spPr>
          <a:xfrm>
            <a:off x="5961887" y="2291463"/>
            <a:ext cx="2496312" cy="224125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179324086"/>
      </p:ext>
    </p:extLst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Tall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249631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1"/>
            <a:ext cx="249631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1"/>
            <a:ext cx="249631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2291463"/>
            <a:ext cx="2496312" cy="224125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2291463"/>
            <a:ext cx="2496312" cy="224125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0"/>
          </p:nvPr>
        </p:nvSpPr>
        <p:spPr>
          <a:xfrm>
            <a:off x="5961887" y="2291463"/>
            <a:ext cx="2496312" cy="224125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21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602916546"/>
      </p:ext>
    </p:extLst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Tal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4" y="1047751"/>
            <a:ext cx="381419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1" y="1047751"/>
            <a:ext cx="381419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7" name="Content Placeholder 13"/>
          <p:cNvSpPr>
            <a:spLocks noGrp="1"/>
          </p:cNvSpPr>
          <p:nvPr>
            <p:ph sz="quarter" idx="18"/>
          </p:nvPr>
        </p:nvSpPr>
        <p:spPr>
          <a:xfrm>
            <a:off x="685803" y="2291463"/>
            <a:ext cx="3813049" cy="224125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13"/>
          <p:cNvSpPr>
            <a:spLocks noGrp="1"/>
          </p:cNvSpPr>
          <p:nvPr>
            <p:ph sz="quarter" idx="19"/>
          </p:nvPr>
        </p:nvSpPr>
        <p:spPr>
          <a:xfrm>
            <a:off x="4645155" y="2291463"/>
            <a:ext cx="3813049" cy="224125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195519944"/>
      </p:ext>
    </p:extLst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Tall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4" y="1047751"/>
            <a:ext cx="381419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1" y="1047751"/>
            <a:ext cx="381419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7" name="Content Placeholder 13"/>
          <p:cNvSpPr>
            <a:spLocks noGrp="1"/>
          </p:cNvSpPr>
          <p:nvPr>
            <p:ph sz="quarter" idx="18"/>
          </p:nvPr>
        </p:nvSpPr>
        <p:spPr>
          <a:xfrm>
            <a:off x="685803" y="2291463"/>
            <a:ext cx="3813049" cy="224125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13"/>
          <p:cNvSpPr>
            <a:spLocks noGrp="1"/>
          </p:cNvSpPr>
          <p:nvPr>
            <p:ph sz="quarter" idx="19"/>
          </p:nvPr>
        </p:nvSpPr>
        <p:spPr>
          <a:xfrm>
            <a:off x="4645155" y="2291463"/>
            <a:ext cx="3813049" cy="224125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Text Placeholder 4"/>
          <p:cNvSpPr>
            <a:spLocks noGrp="1"/>
          </p:cNvSpPr>
          <p:nvPr>
            <p:ph type="body" sz="quarter" idx="20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004226055"/>
      </p:ext>
    </p:extLst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ight Gri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039" y="1047751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6239" y="1047751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7437" y="1047751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8637" y="1047751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685039" y="3537755"/>
            <a:ext cx="1831086" cy="994955"/>
          </a:xfrm>
        </p:spPr>
        <p:txBody>
          <a:bodyPr/>
          <a:lstStyle>
            <a:lvl1pPr marL="0" indent="0">
              <a:buNone/>
              <a:defRPr sz="749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2665477" y="3537755"/>
            <a:ext cx="1831086" cy="994955"/>
          </a:xfrm>
        </p:spPr>
        <p:txBody>
          <a:bodyPr>
            <a:normAutofit/>
          </a:bodyPr>
          <a:lstStyle>
            <a:lvl1pPr marL="0" indent="0">
              <a:buNone/>
              <a:defRPr sz="749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20"/>
          </p:nvPr>
        </p:nvSpPr>
        <p:spPr>
          <a:xfrm>
            <a:off x="4645913" y="3537755"/>
            <a:ext cx="1831086" cy="994955"/>
          </a:xfrm>
        </p:spPr>
        <p:txBody>
          <a:bodyPr>
            <a:normAutofit/>
          </a:bodyPr>
          <a:lstStyle>
            <a:lvl1pPr marL="0" indent="0">
              <a:buNone/>
              <a:defRPr sz="749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1"/>
          </p:nvPr>
        </p:nvSpPr>
        <p:spPr>
          <a:xfrm>
            <a:off x="6626351" y="3537755"/>
            <a:ext cx="1831086" cy="994955"/>
          </a:xfrm>
        </p:spPr>
        <p:txBody>
          <a:bodyPr>
            <a:normAutofit/>
          </a:bodyPr>
          <a:lstStyle>
            <a:lvl1pPr marL="0" indent="0">
              <a:buNone/>
              <a:defRPr sz="749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2"/>
          </p:nvPr>
        </p:nvSpPr>
        <p:spPr>
          <a:xfrm>
            <a:off x="685039" y="2292754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2666239" y="2292754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4647437" y="2292754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6628637" y="2292754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7035383"/>
      </p:ext>
    </p:extLst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ight Grid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039" y="1047751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6239" y="1047751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7437" y="1047751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8637" y="1047751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685039" y="3537755"/>
            <a:ext cx="1831086" cy="994955"/>
          </a:xfrm>
        </p:spPr>
        <p:txBody>
          <a:bodyPr/>
          <a:lstStyle>
            <a:lvl1pPr marL="0" indent="0">
              <a:buNone/>
              <a:defRPr sz="749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2665477" y="3537755"/>
            <a:ext cx="1831086" cy="994955"/>
          </a:xfrm>
        </p:spPr>
        <p:txBody>
          <a:bodyPr>
            <a:normAutofit/>
          </a:bodyPr>
          <a:lstStyle>
            <a:lvl1pPr marL="0" indent="0">
              <a:buNone/>
              <a:defRPr sz="749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20"/>
          </p:nvPr>
        </p:nvSpPr>
        <p:spPr>
          <a:xfrm>
            <a:off x="4645913" y="3537755"/>
            <a:ext cx="1831086" cy="994955"/>
          </a:xfrm>
        </p:spPr>
        <p:txBody>
          <a:bodyPr>
            <a:normAutofit/>
          </a:bodyPr>
          <a:lstStyle>
            <a:lvl1pPr marL="0" indent="0">
              <a:buNone/>
              <a:defRPr sz="749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1"/>
          </p:nvPr>
        </p:nvSpPr>
        <p:spPr>
          <a:xfrm>
            <a:off x="6626351" y="3537755"/>
            <a:ext cx="1831086" cy="994955"/>
          </a:xfrm>
        </p:spPr>
        <p:txBody>
          <a:bodyPr>
            <a:normAutofit/>
          </a:bodyPr>
          <a:lstStyle>
            <a:lvl1pPr marL="0" indent="0">
              <a:buNone/>
              <a:defRPr sz="749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2"/>
          </p:nvPr>
        </p:nvSpPr>
        <p:spPr>
          <a:xfrm>
            <a:off x="685039" y="2292754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2666239" y="2292754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4647437" y="2292754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6628637" y="2292754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7" name="Text Placeholder 4"/>
          <p:cNvSpPr>
            <a:spLocks noGrp="1"/>
          </p:cNvSpPr>
          <p:nvPr>
            <p:ph type="body" sz="quarter" idx="26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874656254"/>
      </p:ext>
    </p:extLst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Gri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1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1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3540743"/>
            <a:ext cx="2496312" cy="1027686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3540743"/>
            <a:ext cx="2496312" cy="1027686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0"/>
          </p:nvPr>
        </p:nvSpPr>
        <p:spPr>
          <a:xfrm>
            <a:off x="5961887" y="3540743"/>
            <a:ext cx="2496312" cy="1027686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685801" y="2295739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3323844" y="2295739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5961887" y="2295739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6598831"/>
      </p:ext>
    </p:extLst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Grid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1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1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3540743"/>
            <a:ext cx="2496312" cy="1027686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3540743"/>
            <a:ext cx="2496312" cy="1027686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0"/>
          </p:nvPr>
        </p:nvSpPr>
        <p:spPr>
          <a:xfrm>
            <a:off x="5961887" y="3540743"/>
            <a:ext cx="2496312" cy="1027686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685801" y="2295739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3323844" y="2295739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5961887" y="2295739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7" name="Text Placeholder 4"/>
          <p:cNvSpPr>
            <a:spLocks noGrp="1"/>
          </p:cNvSpPr>
          <p:nvPr>
            <p:ph type="body" sz="quarter" idx="26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4542761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9" Type="http://schemas.openxmlformats.org/officeDocument/2006/relationships/slideLayout" Target="../slideLayouts/slideLayout39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42" Type="http://schemas.openxmlformats.org/officeDocument/2006/relationships/slideLayout" Target="../slideLayouts/slideLayout42.xml"/><Relationship Id="rId47" Type="http://schemas.openxmlformats.org/officeDocument/2006/relationships/slideLayout" Target="../slideLayouts/slideLayout47.xml"/><Relationship Id="rId50" Type="http://schemas.openxmlformats.org/officeDocument/2006/relationships/slideLayout" Target="../slideLayouts/slideLayout50.xml"/><Relationship Id="rId55" Type="http://schemas.openxmlformats.org/officeDocument/2006/relationships/slideLayout" Target="../slideLayouts/slideLayout55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9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40" Type="http://schemas.openxmlformats.org/officeDocument/2006/relationships/slideLayout" Target="../slideLayouts/slideLayout40.xml"/><Relationship Id="rId45" Type="http://schemas.openxmlformats.org/officeDocument/2006/relationships/slideLayout" Target="../slideLayouts/slideLayout45.xml"/><Relationship Id="rId53" Type="http://schemas.openxmlformats.org/officeDocument/2006/relationships/slideLayout" Target="../slideLayouts/slideLayout53.xml"/><Relationship Id="rId58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61" Type="http://schemas.openxmlformats.org/officeDocument/2006/relationships/hyperlink" Target="https://twitter.com/" TargetMode="External"/><Relationship Id="rId19" Type="http://schemas.openxmlformats.org/officeDocument/2006/relationships/slideLayout" Target="../slideLayouts/slideLayout1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43" Type="http://schemas.openxmlformats.org/officeDocument/2006/relationships/slideLayout" Target="../slideLayouts/slideLayout43.xml"/><Relationship Id="rId48" Type="http://schemas.openxmlformats.org/officeDocument/2006/relationships/slideLayout" Target="../slideLayouts/slideLayout48.xml"/><Relationship Id="rId56" Type="http://schemas.openxmlformats.org/officeDocument/2006/relationships/slideLayout" Target="../slideLayouts/slideLayout56.xml"/><Relationship Id="rId8" Type="http://schemas.openxmlformats.org/officeDocument/2006/relationships/slideLayout" Target="../slideLayouts/slideLayout8.xml"/><Relationship Id="rId51" Type="http://schemas.openxmlformats.org/officeDocument/2006/relationships/slideLayout" Target="../slideLayouts/slideLayout51.xml"/><Relationship Id="rId3" Type="http://schemas.openxmlformats.org/officeDocument/2006/relationships/slideLayout" Target="../slideLayouts/slideLayout3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slideLayout" Target="../slideLayouts/slideLayout38.xml"/><Relationship Id="rId46" Type="http://schemas.openxmlformats.org/officeDocument/2006/relationships/slideLayout" Target="../slideLayouts/slideLayout46.xml"/><Relationship Id="rId59" Type="http://schemas.openxmlformats.org/officeDocument/2006/relationships/hyperlink" Target="https://www.facebook.com/" TargetMode="External"/><Relationship Id="rId20" Type="http://schemas.openxmlformats.org/officeDocument/2006/relationships/slideLayout" Target="../slideLayouts/slideLayout20.xml"/><Relationship Id="rId41" Type="http://schemas.openxmlformats.org/officeDocument/2006/relationships/slideLayout" Target="../slideLayouts/slideLayout41.xml"/><Relationship Id="rId54" Type="http://schemas.openxmlformats.org/officeDocument/2006/relationships/slideLayout" Target="../slideLayouts/slideLayout54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49" Type="http://schemas.openxmlformats.org/officeDocument/2006/relationships/slideLayout" Target="../slideLayouts/slideLayout49.xml"/><Relationship Id="rId57" Type="http://schemas.openxmlformats.org/officeDocument/2006/relationships/slideLayout" Target="../slideLayouts/slideLayout57.xml"/><Relationship Id="rId10" Type="http://schemas.openxmlformats.org/officeDocument/2006/relationships/slideLayout" Target="../slideLayouts/slideLayout10.xml"/><Relationship Id="rId31" Type="http://schemas.openxmlformats.org/officeDocument/2006/relationships/slideLayout" Target="../slideLayouts/slideLayout31.xml"/><Relationship Id="rId44" Type="http://schemas.openxmlformats.org/officeDocument/2006/relationships/slideLayout" Target="../slideLayouts/slideLayout44.xml"/><Relationship Id="rId52" Type="http://schemas.openxmlformats.org/officeDocument/2006/relationships/slideLayout" Target="../slideLayouts/slideLayout52.xml"/><Relationship Id="rId60" Type="http://schemas.openxmlformats.org/officeDocument/2006/relationships/hyperlink" Target="https://www.linkedin.com/" TargetMode="Externa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5.xml"/><Relationship Id="rId3" Type="http://schemas.openxmlformats.org/officeDocument/2006/relationships/slideLayout" Target="../slideLayouts/slideLayout60.xml"/><Relationship Id="rId7" Type="http://schemas.openxmlformats.org/officeDocument/2006/relationships/slideLayout" Target="../slideLayouts/slideLayout64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9.xml"/><Relationship Id="rId1" Type="http://schemas.openxmlformats.org/officeDocument/2006/relationships/slideLayout" Target="../slideLayouts/slideLayout58.xml"/><Relationship Id="rId6" Type="http://schemas.openxmlformats.org/officeDocument/2006/relationships/slideLayout" Target="../slideLayouts/slideLayout63.xml"/><Relationship Id="rId11" Type="http://schemas.openxmlformats.org/officeDocument/2006/relationships/slideLayout" Target="../slideLayouts/slideLayout68.xml"/><Relationship Id="rId5" Type="http://schemas.openxmlformats.org/officeDocument/2006/relationships/slideLayout" Target="../slideLayouts/slideLayout62.xml"/><Relationship Id="rId10" Type="http://schemas.openxmlformats.org/officeDocument/2006/relationships/slideLayout" Target="../slideLayouts/slideLayout67.xml"/><Relationship Id="rId4" Type="http://schemas.openxmlformats.org/officeDocument/2006/relationships/slideLayout" Target="../slideLayouts/slideLayout61.xml"/><Relationship Id="rId9" Type="http://schemas.openxmlformats.org/officeDocument/2006/relationships/slideLayout" Target="../slideLayouts/slideLayout66.xml"/></Relationships>
</file>

<file path=ppt/slideMasters/_rels/slideMaster3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81.xml"/><Relationship Id="rId18" Type="http://schemas.openxmlformats.org/officeDocument/2006/relationships/slideLayout" Target="../slideLayouts/slideLayout86.xml"/><Relationship Id="rId26" Type="http://schemas.openxmlformats.org/officeDocument/2006/relationships/slideLayout" Target="../slideLayouts/slideLayout94.xml"/><Relationship Id="rId39" Type="http://schemas.openxmlformats.org/officeDocument/2006/relationships/slideLayout" Target="../slideLayouts/slideLayout107.xml"/><Relationship Id="rId21" Type="http://schemas.openxmlformats.org/officeDocument/2006/relationships/slideLayout" Target="../slideLayouts/slideLayout89.xml"/><Relationship Id="rId34" Type="http://schemas.openxmlformats.org/officeDocument/2006/relationships/slideLayout" Target="../slideLayouts/slideLayout102.xml"/><Relationship Id="rId42" Type="http://schemas.openxmlformats.org/officeDocument/2006/relationships/slideLayout" Target="../slideLayouts/slideLayout110.xml"/><Relationship Id="rId47" Type="http://schemas.openxmlformats.org/officeDocument/2006/relationships/slideLayout" Target="../slideLayouts/slideLayout115.xml"/><Relationship Id="rId50" Type="http://schemas.openxmlformats.org/officeDocument/2006/relationships/slideLayout" Target="../slideLayouts/slideLayout118.xml"/><Relationship Id="rId55" Type="http://schemas.openxmlformats.org/officeDocument/2006/relationships/slideLayout" Target="../slideLayouts/slideLayout123.xml"/><Relationship Id="rId7" Type="http://schemas.openxmlformats.org/officeDocument/2006/relationships/slideLayout" Target="../slideLayouts/slideLayout75.xml"/><Relationship Id="rId2" Type="http://schemas.openxmlformats.org/officeDocument/2006/relationships/slideLayout" Target="../slideLayouts/slideLayout70.xml"/><Relationship Id="rId16" Type="http://schemas.openxmlformats.org/officeDocument/2006/relationships/slideLayout" Target="../slideLayouts/slideLayout84.xml"/><Relationship Id="rId29" Type="http://schemas.openxmlformats.org/officeDocument/2006/relationships/slideLayout" Target="../slideLayouts/slideLayout97.xml"/><Relationship Id="rId11" Type="http://schemas.openxmlformats.org/officeDocument/2006/relationships/slideLayout" Target="../slideLayouts/slideLayout79.xml"/><Relationship Id="rId24" Type="http://schemas.openxmlformats.org/officeDocument/2006/relationships/slideLayout" Target="../slideLayouts/slideLayout92.xml"/><Relationship Id="rId32" Type="http://schemas.openxmlformats.org/officeDocument/2006/relationships/slideLayout" Target="../slideLayouts/slideLayout100.xml"/><Relationship Id="rId37" Type="http://schemas.openxmlformats.org/officeDocument/2006/relationships/slideLayout" Target="../slideLayouts/slideLayout105.xml"/><Relationship Id="rId40" Type="http://schemas.openxmlformats.org/officeDocument/2006/relationships/slideLayout" Target="../slideLayouts/slideLayout108.xml"/><Relationship Id="rId45" Type="http://schemas.openxmlformats.org/officeDocument/2006/relationships/slideLayout" Target="../slideLayouts/slideLayout113.xml"/><Relationship Id="rId53" Type="http://schemas.openxmlformats.org/officeDocument/2006/relationships/slideLayout" Target="../slideLayouts/slideLayout121.xml"/><Relationship Id="rId58" Type="http://schemas.openxmlformats.org/officeDocument/2006/relationships/theme" Target="../theme/theme3.xml"/><Relationship Id="rId5" Type="http://schemas.openxmlformats.org/officeDocument/2006/relationships/slideLayout" Target="../slideLayouts/slideLayout73.xml"/><Relationship Id="rId61" Type="http://schemas.openxmlformats.org/officeDocument/2006/relationships/hyperlink" Target="https://twitter.com/" TargetMode="External"/><Relationship Id="rId19" Type="http://schemas.openxmlformats.org/officeDocument/2006/relationships/slideLayout" Target="../slideLayouts/slideLayout87.xml"/><Relationship Id="rId14" Type="http://schemas.openxmlformats.org/officeDocument/2006/relationships/slideLayout" Target="../slideLayouts/slideLayout82.xml"/><Relationship Id="rId22" Type="http://schemas.openxmlformats.org/officeDocument/2006/relationships/slideLayout" Target="../slideLayouts/slideLayout90.xml"/><Relationship Id="rId27" Type="http://schemas.openxmlformats.org/officeDocument/2006/relationships/slideLayout" Target="../slideLayouts/slideLayout95.xml"/><Relationship Id="rId30" Type="http://schemas.openxmlformats.org/officeDocument/2006/relationships/slideLayout" Target="../slideLayouts/slideLayout98.xml"/><Relationship Id="rId35" Type="http://schemas.openxmlformats.org/officeDocument/2006/relationships/slideLayout" Target="../slideLayouts/slideLayout103.xml"/><Relationship Id="rId43" Type="http://schemas.openxmlformats.org/officeDocument/2006/relationships/slideLayout" Target="../slideLayouts/slideLayout111.xml"/><Relationship Id="rId48" Type="http://schemas.openxmlformats.org/officeDocument/2006/relationships/slideLayout" Target="../slideLayouts/slideLayout116.xml"/><Relationship Id="rId56" Type="http://schemas.openxmlformats.org/officeDocument/2006/relationships/slideLayout" Target="../slideLayouts/slideLayout124.xml"/><Relationship Id="rId8" Type="http://schemas.openxmlformats.org/officeDocument/2006/relationships/slideLayout" Target="../slideLayouts/slideLayout76.xml"/><Relationship Id="rId51" Type="http://schemas.openxmlformats.org/officeDocument/2006/relationships/slideLayout" Target="../slideLayouts/slideLayout119.xml"/><Relationship Id="rId3" Type="http://schemas.openxmlformats.org/officeDocument/2006/relationships/slideLayout" Target="../slideLayouts/slideLayout71.xml"/><Relationship Id="rId12" Type="http://schemas.openxmlformats.org/officeDocument/2006/relationships/slideLayout" Target="../slideLayouts/slideLayout80.xml"/><Relationship Id="rId17" Type="http://schemas.openxmlformats.org/officeDocument/2006/relationships/slideLayout" Target="../slideLayouts/slideLayout85.xml"/><Relationship Id="rId25" Type="http://schemas.openxmlformats.org/officeDocument/2006/relationships/slideLayout" Target="../slideLayouts/slideLayout93.xml"/><Relationship Id="rId33" Type="http://schemas.openxmlformats.org/officeDocument/2006/relationships/slideLayout" Target="../slideLayouts/slideLayout101.xml"/><Relationship Id="rId38" Type="http://schemas.openxmlformats.org/officeDocument/2006/relationships/slideLayout" Target="../slideLayouts/slideLayout106.xml"/><Relationship Id="rId46" Type="http://schemas.openxmlformats.org/officeDocument/2006/relationships/slideLayout" Target="../slideLayouts/slideLayout114.xml"/><Relationship Id="rId59" Type="http://schemas.openxmlformats.org/officeDocument/2006/relationships/hyperlink" Target="https://www.facebook.com/" TargetMode="External"/><Relationship Id="rId20" Type="http://schemas.openxmlformats.org/officeDocument/2006/relationships/slideLayout" Target="../slideLayouts/slideLayout88.xml"/><Relationship Id="rId41" Type="http://schemas.openxmlformats.org/officeDocument/2006/relationships/slideLayout" Target="../slideLayouts/slideLayout109.xml"/><Relationship Id="rId54" Type="http://schemas.openxmlformats.org/officeDocument/2006/relationships/slideLayout" Target="../slideLayouts/slideLayout122.xml"/><Relationship Id="rId1" Type="http://schemas.openxmlformats.org/officeDocument/2006/relationships/slideLayout" Target="../slideLayouts/slideLayout69.xml"/><Relationship Id="rId6" Type="http://schemas.openxmlformats.org/officeDocument/2006/relationships/slideLayout" Target="../slideLayouts/slideLayout74.xml"/><Relationship Id="rId15" Type="http://schemas.openxmlformats.org/officeDocument/2006/relationships/slideLayout" Target="../slideLayouts/slideLayout83.xml"/><Relationship Id="rId23" Type="http://schemas.openxmlformats.org/officeDocument/2006/relationships/slideLayout" Target="../slideLayouts/slideLayout91.xml"/><Relationship Id="rId28" Type="http://schemas.openxmlformats.org/officeDocument/2006/relationships/slideLayout" Target="../slideLayouts/slideLayout96.xml"/><Relationship Id="rId36" Type="http://schemas.openxmlformats.org/officeDocument/2006/relationships/slideLayout" Target="../slideLayouts/slideLayout104.xml"/><Relationship Id="rId49" Type="http://schemas.openxmlformats.org/officeDocument/2006/relationships/slideLayout" Target="../slideLayouts/slideLayout117.xml"/><Relationship Id="rId57" Type="http://schemas.openxmlformats.org/officeDocument/2006/relationships/slideLayout" Target="../slideLayouts/slideLayout125.xml"/><Relationship Id="rId10" Type="http://schemas.openxmlformats.org/officeDocument/2006/relationships/slideLayout" Target="../slideLayouts/slideLayout78.xml"/><Relationship Id="rId31" Type="http://schemas.openxmlformats.org/officeDocument/2006/relationships/slideLayout" Target="../slideLayouts/slideLayout99.xml"/><Relationship Id="rId44" Type="http://schemas.openxmlformats.org/officeDocument/2006/relationships/slideLayout" Target="../slideLayouts/slideLayout112.xml"/><Relationship Id="rId52" Type="http://schemas.openxmlformats.org/officeDocument/2006/relationships/slideLayout" Target="../slideLayouts/slideLayout120.xml"/><Relationship Id="rId60" Type="http://schemas.openxmlformats.org/officeDocument/2006/relationships/hyperlink" Target="https://www.linkedin.com/" TargetMode="External"/><Relationship Id="rId4" Type="http://schemas.openxmlformats.org/officeDocument/2006/relationships/slideLayout" Target="../slideLayouts/slideLayout72.xml"/><Relationship Id="rId9" Type="http://schemas.openxmlformats.org/officeDocument/2006/relationships/slideLayout" Target="../slideLayouts/slideLayout77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28.xml"/><Relationship Id="rId7" Type="http://schemas.openxmlformats.org/officeDocument/2006/relationships/theme" Target="../theme/theme4.xml"/><Relationship Id="rId2" Type="http://schemas.openxmlformats.org/officeDocument/2006/relationships/slideLayout" Target="../slideLayouts/slideLayout127.xml"/><Relationship Id="rId1" Type="http://schemas.openxmlformats.org/officeDocument/2006/relationships/slideLayout" Target="../slideLayouts/slideLayout126.xml"/><Relationship Id="rId6" Type="http://schemas.openxmlformats.org/officeDocument/2006/relationships/slideLayout" Target="../slideLayouts/slideLayout131.xml"/><Relationship Id="rId5" Type="http://schemas.openxmlformats.org/officeDocument/2006/relationships/slideLayout" Target="../slideLayouts/slideLayout130.xml"/><Relationship Id="rId4" Type="http://schemas.openxmlformats.org/officeDocument/2006/relationships/slideLayout" Target="../slideLayouts/slideLayout129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39.xml"/><Relationship Id="rId3" Type="http://schemas.openxmlformats.org/officeDocument/2006/relationships/slideLayout" Target="../slideLayouts/slideLayout134.xml"/><Relationship Id="rId7" Type="http://schemas.openxmlformats.org/officeDocument/2006/relationships/slideLayout" Target="../slideLayouts/slideLayout138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133.xml"/><Relationship Id="rId1" Type="http://schemas.openxmlformats.org/officeDocument/2006/relationships/slideLayout" Target="../slideLayouts/slideLayout132.xml"/><Relationship Id="rId6" Type="http://schemas.openxmlformats.org/officeDocument/2006/relationships/slideLayout" Target="../slideLayouts/slideLayout137.xml"/><Relationship Id="rId11" Type="http://schemas.openxmlformats.org/officeDocument/2006/relationships/slideLayout" Target="../slideLayouts/slideLayout142.xml"/><Relationship Id="rId5" Type="http://schemas.openxmlformats.org/officeDocument/2006/relationships/slideLayout" Target="../slideLayouts/slideLayout136.xml"/><Relationship Id="rId10" Type="http://schemas.openxmlformats.org/officeDocument/2006/relationships/slideLayout" Target="../slideLayouts/slideLayout141.xml"/><Relationship Id="rId4" Type="http://schemas.openxmlformats.org/officeDocument/2006/relationships/slideLayout" Target="../slideLayouts/slideLayout135.xml"/><Relationship Id="rId9" Type="http://schemas.openxmlformats.org/officeDocument/2006/relationships/slideLayout" Target="../slideLayouts/slideLayout14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3" y="914401"/>
            <a:ext cx="7772401" cy="3470673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Slide Number Placeholder 5"/>
          <p:cNvSpPr txBox="1">
            <a:spLocks/>
          </p:cNvSpPr>
          <p:nvPr userDrawn="1"/>
        </p:nvSpPr>
        <p:spPr>
          <a:xfrm>
            <a:off x="6325454" y="4727516"/>
            <a:ext cx="1620957" cy="230820"/>
          </a:xfrm>
          <a:prstGeom prst="rect">
            <a:avLst/>
          </a:prstGeom>
        </p:spPr>
        <p:txBody>
          <a:bodyPr vert="horz" wrap="square" lIns="91430" tIns="45714" rIns="91430" bIns="45714" rtlCol="0" anchor="ctr">
            <a:sp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900" dirty="0">
                <a:solidFill>
                  <a:srgbClr val="57565A">
                    <a:tint val="75000"/>
                  </a:srgbClr>
                </a:solidFill>
              </a:rPr>
              <a:t>i9 presentation to Joe Smith</a:t>
            </a:r>
          </a:p>
        </p:txBody>
      </p:sp>
      <p:sp>
        <p:nvSpPr>
          <p:cNvPr id="7" name="Slide Number Placeholder 5"/>
          <p:cNvSpPr txBox="1">
            <a:spLocks/>
          </p:cNvSpPr>
          <p:nvPr userDrawn="1"/>
        </p:nvSpPr>
        <p:spPr>
          <a:xfrm>
            <a:off x="611225" y="4719816"/>
            <a:ext cx="104567" cy="246221"/>
          </a:xfrm>
          <a:prstGeom prst="rect">
            <a:avLst/>
          </a:prstGeom>
        </p:spPr>
        <p:txBody>
          <a:bodyPr vert="horz" wrap="none" lIns="91430" tIns="45714" rIns="91430" bIns="45714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1A290D8D-6BA0-418D-AFED-C65293F70DA0}" type="slidenum">
              <a:rPr lang="en-US" sz="900" smtClean="0">
                <a:solidFill>
                  <a:srgbClr val="57565A">
                    <a:tint val="75000"/>
                  </a:srgbClr>
                </a:solidFill>
              </a:rPr>
              <a:pPr algn="ctr"/>
              <a:t>‹#›</a:t>
            </a:fld>
            <a:endParaRPr lang="en-US" sz="900" dirty="0">
              <a:solidFill>
                <a:srgbClr val="57565A">
                  <a:tint val="75000"/>
                </a:srgbClr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538558" y="4717983"/>
            <a:ext cx="249899" cy="249901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204"/>
            <a:endParaRPr lang="en-US" sz="900">
              <a:solidFill>
                <a:prstClr val="white"/>
              </a:solidFill>
            </a:endParaRPr>
          </a:p>
        </p:txBody>
      </p:sp>
      <p:sp>
        <p:nvSpPr>
          <p:cNvPr id="16" name="Oval 15"/>
          <p:cNvSpPr/>
          <p:nvPr/>
        </p:nvSpPr>
        <p:spPr>
          <a:xfrm>
            <a:off x="211396" y="4717983"/>
            <a:ext cx="249899" cy="249901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204"/>
            <a:endParaRPr lang="en-US" sz="900">
              <a:solidFill>
                <a:prstClr val="white"/>
              </a:solidFill>
            </a:endParaRPr>
          </a:p>
        </p:txBody>
      </p:sp>
      <p:sp>
        <p:nvSpPr>
          <p:cNvPr id="17" name="Rectangle 9"/>
          <p:cNvSpPr/>
          <p:nvPr/>
        </p:nvSpPr>
        <p:spPr>
          <a:xfrm rot="2700000">
            <a:off x="320040" y="4809142"/>
            <a:ext cx="67588" cy="67588"/>
          </a:xfrm>
          <a:custGeom>
            <a:avLst/>
            <a:gdLst>
              <a:gd name="connsiteX0" fmla="*/ 0 w 531091"/>
              <a:gd name="connsiteY0" fmla="*/ 0 h 531091"/>
              <a:gd name="connsiteX1" fmla="*/ 531091 w 531091"/>
              <a:gd name="connsiteY1" fmla="*/ 0 h 531091"/>
              <a:gd name="connsiteX2" fmla="*/ 531091 w 531091"/>
              <a:gd name="connsiteY2" fmla="*/ 531091 h 531091"/>
              <a:gd name="connsiteX3" fmla="*/ 0 w 531091"/>
              <a:gd name="connsiteY3" fmla="*/ 531091 h 531091"/>
              <a:gd name="connsiteX4" fmla="*/ 0 w 531091"/>
              <a:gd name="connsiteY4" fmla="*/ 0 h 531091"/>
              <a:gd name="connsiteX0" fmla="*/ 0 w 531091"/>
              <a:gd name="connsiteY0" fmla="*/ 0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0" fmla="*/ 0 w 531091"/>
              <a:gd name="connsiteY0" fmla="*/ 0 h 531091"/>
              <a:gd name="connsiteX1" fmla="*/ 230909 w 531091"/>
              <a:gd name="connsiteY1" fmla="*/ 224312 h 531091"/>
              <a:gd name="connsiteX2" fmla="*/ 531091 w 531091"/>
              <a:gd name="connsiteY2" fmla="*/ 531091 h 531091"/>
              <a:gd name="connsiteX3" fmla="*/ 0 w 531091"/>
              <a:gd name="connsiteY3" fmla="*/ 531091 h 531091"/>
              <a:gd name="connsiteX4" fmla="*/ 0 w 531091"/>
              <a:gd name="connsiteY4" fmla="*/ 0 h 531091"/>
              <a:gd name="connsiteX0" fmla="*/ 230909 w 531091"/>
              <a:gd name="connsiteY0" fmla="*/ 224312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4" fmla="*/ 322349 w 531091"/>
              <a:gd name="connsiteY4" fmla="*/ 315752 h 531091"/>
              <a:gd name="connsiteX0" fmla="*/ 343065 w 531091"/>
              <a:gd name="connsiteY0" fmla="*/ 89066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4" fmla="*/ 322349 w 531091"/>
              <a:gd name="connsiteY4" fmla="*/ 315752 h 531091"/>
              <a:gd name="connsiteX0" fmla="*/ 531091 w 531091"/>
              <a:gd name="connsiteY0" fmla="*/ 531091 h 531091"/>
              <a:gd name="connsiteX1" fmla="*/ 0 w 531091"/>
              <a:gd name="connsiteY1" fmla="*/ 531091 h 531091"/>
              <a:gd name="connsiteX2" fmla="*/ 0 w 531091"/>
              <a:gd name="connsiteY2" fmla="*/ 0 h 531091"/>
              <a:gd name="connsiteX3" fmla="*/ 322349 w 531091"/>
              <a:gd name="connsiteY3" fmla="*/ 315752 h 531091"/>
              <a:gd name="connsiteX0" fmla="*/ 531091 w 531091"/>
              <a:gd name="connsiteY0" fmla="*/ 531091 h 531091"/>
              <a:gd name="connsiteX1" fmla="*/ 0 w 531091"/>
              <a:gd name="connsiteY1" fmla="*/ 531091 h 531091"/>
              <a:gd name="connsiteX2" fmla="*/ 0 w 531091"/>
              <a:gd name="connsiteY2" fmla="*/ 0 h 5310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31091" h="531091">
                <a:moveTo>
                  <a:pt x="531091" y="531091"/>
                </a:moveTo>
                <a:lnTo>
                  <a:pt x="0" y="531091"/>
                </a:lnTo>
                <a:lnTo>
                  <a:pt x="0" y="0"/>
                </a:lnTo>
              </a:path>
            </a:pathLst>
          </a:cu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204"/>
            <a:endParaRPr lang="en-US" sz="900">
              <a:solidFill>
                <a:prstClr val="white"/>
              </a:solidFill>
            </a:endParaRPr>
          </a:p>
        </p:txBody>
      </p:sp>
      <p:sp>
        <p:nvSpPr>
          <p:cNvPr id="14" name="Oval 13"/>
          <p:cNvSpPr/>
          <p:nvPr/>
        </p:nvSpPr>
        <p:spPr>
          <a:xfrm rot="10800000">
            <a:off x="865717" y="4717983"/>
            <a:ext cx="249899" cy="249901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204"/>
            <a:endParaRPr lang="en-US" sz="900">
              <a:solidFill>
                <a:prstClr val="white"/>
              </a:solidFill>
            </a:endParaRPr>
          </a:p>
        </p:txBody>
      </p:sp>
      <p:sp>
        <p:nvSpPr>
          <p:cNvPr id="15" name="Rectangle 9"/>
          <p:cNvSpPr/>
          <p:nvPr/>
        </p:nvSpPr>
        <p:spPr>
          <a:xfrm rot="13500000">
            <a:off x="939384" y="4809142"/>
            <a:ext cx="67588" cy="67588"/>
          </a:xfrm>
          <a:custGeom>
            <a:avLst/>
            <a:gdLst>
              <a:gd name="connsiteX0" fmla="*/ 0 w 531091"/>
              <a:gd name="connsiteY0" fmla="*/ 0 h 531091"/>
              <a:gd name="connsiteX1" fmla="*/ 531091 w 531091"/>
              <a:gd name="connsiteY1" fmla="*/ 0 h 531091"/>
              <a:gd name="connsiteX2" fmla="*/ 531091 w 531091"/>
              <a:gd name="connsiteY2" fmla="*/ 531091 h 531091"/>
              <a:gd name="connsiteX3" fmla="*/ 0 w 531091"/>
              <a:gd name="connsiteY3" fmla="*/ 531091 h 531091"/>
              <a:gd name="connsiteX4" fmla="*/ 0 w 531091"/>
              <a:gd name="connsiteY4" fmla="*/ 0 h 531091"/>
              <a:gd name="connsiteX0" fmla="*/ 0 w 531091"/>
              <a:gd name="connsiteY0" fmla="*/ 0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0" fmla="*/ 0 w 531091"/>
              <a:gd name="connsiteY0" fmla="*/ 0 h 531091"/>
              <a:gd name="connsiteX1" fmla="*/ 230909 w 531091"/>
              <a:gd name="connsiteY1" fmla="*/ 224312 h 531091"/>
              <a:gd name="connsiteX2" fmla="*/ 531091 w 531091"/>
              <a:gd name="connsiteY2" fmla="*/ 531091 h 531091"/>
              <a:gd name="connsiteX3" fmla="*/ 0 w 531091"/>
              <a:gd name="connsiteY3" fmla="*/ 531091 h 531091"/>
              <a:gd name="connsiteX4" fmla="*/ 0 w 531091"/>
              <a:gd name="connsiteY4" fmla="*/ 0 h 531091"/>
              <a:gd name="connsiteX0" fmla="*/ 230909 w 531091"/>
              <a:gd name="connsiteY0" fmla="*/ 224312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4" fmla="*/ 322349 w 531091"/>
              <a:gd name="connsiteY4" fmla="*/ 315752 h 531091"/>
              <a:gd name="connsiteX0" fmla="*/ 343065 w 531091"/>
              <a:gd name="connsiteY0" fmla="*/ 89066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4" fmla="*/ 322349 w 531091"/>
              <a:gd name="connsiteY4" fmla="*/ 315752 h 531091"/>
              <a:gd name="connsiteX0" fmla="*/ 531091 w 531091"/>
              <a:gd name="connsiteY0" fmla="*/ 531091 h 531091"/>
              <a:gd name="connsiteX1" fmla="*/ 0 w 531091"/>
              <a:gd name="connsiteY1" fmla="*/ 531091 h 531091"/>
              <a:gd name="connsiteX2" fmla="*/ 0 w 531091"/>
              <a:gd name="connsiteY2" fmla="*/ 0 h 531091"/>
              <a:gd name="connsiteX3" fmla="*/ 322349 w 531091"/>
              <a:gd name="connsiteY3" fmla="*/ 315752 h 531091"/>
              <a:gd name="connsiteX0" fmla="*/ 531091 w 531091"/>
              <a:gd name="connsiteY0" fmla="*/ 531091 h 531091"/>
              <a:gd name="connsiteX1" fmla="*/ 0 w 531091"/>
              <a:gd name="connsiteY1" fmla="*/ 531091 h 531091"/>
              <a:gd name="connsiteX2" fmla="*/ 0 w 531091"/>
              <a:gd name="connsiteY2" fmla="*/ 0 h 5310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31091" h="531091">
                <a:moveTo>
                  <a:pt x="531091" y="531091"/>
                </a:moveTo>
                <a:lnTo>
                  <a:pt x="0" y="531091"/>
                </a:lnTo>
                <a:lnTo>
                  <a:pt x="0" y="0"/>
                </a:lnTo>
              </a:path>
            </a:pathLst>
          </a:cu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204"/>
            <a:endParaRPr lang="en-US" sz="900">
              <a:solidFill>
                <a:prstClr val="white"/>
              </a:solidFill>
            </a:endParaRPr>
          </a:p>
        </p:txBody>
      </p:sp>
      <p:sp>
        <p:nvSpPr>
          <p:cNvPr id="19" name="Freeform 6"/>
          <p:cNvSpPr>
            <a:spLocks/>
          </p:cNvSpPr>
          <p:nvPr/>
        </p:nvSpPr>
        <p:spPr bwMode="auto">
          <a:xfrm>
            <a:off x="8125169" y="4792774"/>
            <a:ext cx="48101" cy="103353"/>
          </a:xfrm>
          <a:custGeom>
            <a:avLst/>
            <a:gdLst>
              <a:gd name="T0" fmla="*/ 573 w 704"/>
              <a:gd name="T1" fmla="*/ 255 h 1506"/>
              <a:gd name="T2" fmla="*/ 573 w 704"/>
              <a:gd name="T3" fmla="*/ 255 h 1506"/>
              <a:gd name="T4" fmla="*/ 704 w 704"/>
              <a:gd name="T5" fmla="*/ 255 h 1506"/>
              <a:gd name="T6" fmla="*/ 704 w 704"/>
              <a:gd name="T7" fmla="*/ 0 h 1506"/>
              <a:gd name="T8" fmla="*/ 492 w 704"/>
              <a:gd name="T9" fmla="*/ 0 h 1506"/>
              <a:gd name="T10" fmla="*/ 155 w 704"/>
              <a:gd name="T11" fmla="*/ 336 h 1506"/>
              <a:gd name="T12" fmla="*/ 155 w 704"/>
              <a:gd name="T13" fmla="*/ 493 h 1506"/>
              <a:gd name="T14" fmla="*/ 0 w 704"/>
              <a:gd name="T15" fmla="*/ 493 h 1506"/>
              <a:gd name="T16" fmla="*/ 0 w 704"/>
              <a:gd name="T17" fmla="*/ 749 h 1506"/>
              <a:gd name="T18" fmla="*/ 155 w 704"/>
              <a:gd name="T19" fmla="*/ 749 h 1506"/>
              <a:gd name="T20" fmla="*/ 155 w 704"/>
              <a:gd name="T21" fmla="*/ 1506 h 1506"/>
              <a:gd name="T22" fmla="*/ 467 w 704"/>
              <a:gd name="T23" fmla="*/ 1506 h 1506"/>
              <a:gd name="T24" fmla="*/ 467 w 704"/>
              <a:gd name="T25" fmla="*/ 749 h 1506"/>
              <a:gd name="T26" fmla="*/ 679 w 704"/>
              <a:gd name="T27" fmla="*/ 749 h 1506"/>
              <a:gd name="T28" fmla="*/ 704 w 704"/>
              <a:gd name="T29" fmla="*/ 493 h 1506"/>
              <a:gd name="T30" fmla="*/ 467 w 704"/>
              <a:gd name="T31" fmla="*/ 493 h 1506"/>
              <a:gd name="T32" fmla="*/ 467 w 704"/>
              <a:gd name="T33" fmla="*/ 362 h 1506"/>
              <a:gd name="T34" fmla="*/ 573 w 704"/>
              <a:gd name="T35" fmla="*/ 255 h 150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704" h="1506">
                <a:moveTo>
                  <a:pt x="573" y="255"/>
                </a:moveTo>
                <a:lnTo>
                  <a:pt x="573" y="255"/>
                </a:lnTo>
                <a:lnTo>
                  <a:pt x="704" y="255"/>
                </a:lnTo>
                <a:lnTo>
                  <a:pt x="704" y="0"/>
                </a:lnTo>
                <a:lnTo>
                  <a:pt x="492" y="0"/>
                </a:lnTo>
                <a:cubicBezTo>
                  <a:pt x="243" y="0"/>
                  <a:pt x="155" y="124"/>
                  <a:pt x="155" y="336"/>
                </a:cubicBezTo>
                <a:lnTo>
                  <a:pt x="155" y="493"/>
                </a:lnTo>
                <a:lnTo>
                  <a:pt x="0" y="493"/>
                </a:lnTo>
                <a:lnTo>
                  <a:pt x="0" y="749"/>
                </a:lnTo>
                <a:lnTo>
                  <a:pt x="155" y="749"/>
                </a:lnTo>
                <a:lnTo>
                  <a:pt x="155" y="1506"/>
                </a:lnTo>
                <a:lnTo>
                  <a:pt x="467" y="1506"/>
                </a:lnTo>
                <a:lnTo>
                  <a:pt x="467" y="749"/>
                </a:lnTo>
                <a:lnTo>
                  <a:pt x="679" y="749"/>
                </a:lnTo>
                <a:lnTo>
                  <a:pt x="704" y="493"/>
                </a:lnTo>
                <a:lnTo>
                  <a:pt x="467" y="493"/>
                </a:lnTo>
                <a:lnTo>
                  <a:pt x="467" y="362"/>
                </a:lnTo>
                <a:cubicBezTo>
                  <a:pt x="467" y="293"/>
                  <a:pt x="473" y="255"/>
                  <a:pt x="573" y="255"/>
                </a:cubicBezTo>
                <a:close/>
              </a:path>
            </a:pathLst>
          </a:custGeom>
          <a:solidFill>
            <a:schemeClr val="tx1">
              <a:alpha val="54902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30" tIns="45714" rIns="91430" bIns="45714" numCol="1" anchor="t" anchorCtr="0" compatLnSpc="1">
            <a:prstTxWarp prst="textNoShape">
              <a:avLst/>
            </a:prstTxWarp>
          </a:bodyPr>
          <a:lstStyle/>
          <a:p>
            <a:pPr defTabSz="914204"/>
            <a:endParaRPr lang="en-US" sz="2400">
              <a:solidFill>
                <a:srgbClr val="57565A"/>
              </a:solidFill>
            </a:endParaRPr>
          </a:p>
        </p:txBody>
      </p:sp>
      <p:sp>
        <p:nvSpPr>
          <p:cNvPr id="20" name="Freeform 7"/>
          <p:cNvSpPr>
            <a:spLocks noEditPoints="1"/>
          </p:cNvSpPr>
          <p:nvPr/>
        </p:nvSpPr>
        <p:spPr bwMode="auto">
          <a:xfrm>
            <a:off x="8423042" y="4790577"/>
            <a:ext cx="106665" cy="102375"/>
          </a:xfrm>
          <a:custGeom>
            <a:avLst/>
            <a:gdLst>
              <a:gd name="T0" fmla="*/ 1176 w 1562"/>
              <a:gd name="T1" fmla="*/ 466 h 1491"/>
              <a:gd name="T2" fmla="*/ 1176 w 1562"/>
              <a:gd name="T3" fmla="*/ 466 h 1491"/>
              <a:gd name="T4" fmla="*/ 871 w 1562"/>
              <a:gd name="T5" fmla="*/ 636 h 1491"/>
              <a:gd name="T6" fmla="*/ 871 w 1562"/>
              <a:gd name="T7" fmla="*/ 488 h 1491"/>
              <a:gd name="T8" fmla="*/ 538 w 1562"/>
              <a:gd name="T9" fmla="*/ 488 h 1491"/>
              <a:gd name="T10" fmla="*/ 538 w 1562"/>
              <a:gd name="T11" fmla="*/ 1491 h 1491"/>
              <a:gd name="T12" fmla="*/ 871 w 1562"/>
              <a:gd name="T13" fmla="*/ 1491 h 1491"/>
              <a:gd name="T14" fmla="*/ 871 w 1562"/>
              <a:gd name="T15" fmla="*/ 931 h 1491"/>
              <a:gd name="T16" fmla="*/ 886 w 1562"/>
              <a:gd name="T17" fmla="*/ 850 h 1491"/>
              <a:gd name="T18" fmla="*/ 1057 w 1562"/>
              <a:gd name="T19" fmla="*/ 724 h 1491"/>
              <a:gd name="T20" fmla="*/ 1228 w 1562"/>
              <a:gd name="T21" fmla="*/ 953 h 1491"/>
              <a:gd name="T22" fmla="*/ 1228 w 1562"/>
              <a:gd name="T23" fmla="*/ 1491 h 1491"/>
              <a:gd name="T24" fmla="*/ 1562 w 1562"/>
              <a:gd name="T25" fmla="*/ 1491 h 1491"/>
              <a:gd name="T26" fmla="*/ 1562 w 1562"/>
              <a:gd name="T27" fmla="*/ 916 h 1491"/>
              <a:gd name="T28" fmla="*/ 1176 w 1562"/>
              <a:gd name="T29" fmla="*/ 466 h 1491"/>
              <a:gd name="T30" fmla="*/ 22 w 1562"/>
              <a:gd name="T31" fmla="*/ 1491 h 1491"/>
              <a:gd name="T32" fmla="*/ 22 w 1562"/>
              <a:gd name="T33" fmla="*/ 1491 h 1491"/>
              <a:gd name="T34" fmla="*/ 357 w 1562"/>
              <a:gd name="T35" fmla="*/ 1491 h 1491"/>
              <a:gd name="T36" fmla="*/ 357 w 1562"/>
              <a:gd name="T37" fmla="*/ 487 h 1491"/>
              <a:gd name="T38" fmla="*/ 22 w 1562"/>
              <a:gd name="T39" fmla="*/ 487 h 1491"/>
              <a:gd name="T40" fmla="*/ 22 w 1562"/>
              <a:gd name="T41" fmla="*/ 1491 h 1491"/>
              <a:gd name="T42" fmla="*/ 193 w 1562"/>
              <a:gd name="T43" fmla="*/ 0 h 1491"/>
              <a:gd name="T44" fmla="*/ 193 w 1562"/>
              <a:gd name="T45" fmla="*/ 0 h 1491"/>
              <a:gd name="T46" fmla="*/ 0 w 1562"/>
              <a:gd name="T47" fmla="*/ 178 h 1491"/>
              <a:gd name="T48" fmla="*/ 186 w 1562"/>
              <a:gd name="T49" fmla="*/ 347 h 1491"/>
              <a:gd name="T50" fmla="*/ 379 w 1562"/>
              <a:gd name="T51" fmla="*/ 178 h 1491"/>
              <a:gd name="T52" fmla="*/ 193 w 1562"/>
              <a:gd name="T53" fmla="*/ 0 h 149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</a:cxnLst>
            <a:rect l="0" t="0" r="r" b="b"/>
            <a:pathLst>
              <a:path w="1562" h="1491">
                <a:moveTo>
                  <a:pt x="1176" y="466"/>
                </a:moveTo>
                <a:lnTo>
                  <a:pt x="1176" y="466"/>
                </a:lnTo>
                <a:cubicBezTo>
                  <a:pt x="990" y="466"/>
                  <a:pt x="916" y="562"/>
                  <a:pt x="871" y="636"/>
                </a:cubicBezTo>
                <a:lnTo>
                  <a:pt x="871" y="488"/>
                </a:lnTo>
                <a:lnTo>
                  <a:pt x="538" y="488"/>
                </a:lnTo>
                <a:cubicBezTo>
                  <a:pt x="545" y="584"/>
                  <a:pt x="538" y="1491"/>
                  <a:pt x="538" y="1491"/>
                </a:cubicBezTo>
                <a:lnTo>
                  <a:pt x="871" y="1491"/>
                </a:lnTo>
                <a:lnTo>
                  <a:pt x="871" y="931"/>
                </a:lnTo>
                <a:cubicBezTo>
                  <a:pt x="871" y="901"/>
                  <a:pt x="871" y="872"/>
                  <a:pt x="886" y="850"/>
                </a:cubicBezTo>
                <a:cubicBezTo>
                  <a:pt x="909" y="791"/>
                  <a:pt x="961" y="724"/>
                  <a:pt x="1057" y="724"/>
                </a:cubicBezTo>
                <a:cubicBezTo>
                  <a:pt x="1176" y="724"/>
                  <a:pt x="1228" y="820"/>
                  <a:pt x="1228" y="953"/>
                </a:cubicBezTo>
                <a:lnTo>
                  <a:pt x="1228" y="1491"/>
                </a:lnTo>
                <a:lnTo>
                  <a:pt x="1562" y="1491"/>
                </a:lnTo>
                <a:lnTo>
                  <a:pt x="1562" y="916"/>
                </a:lnTo>
                <a:cubicBezTo>
                  <a:pt x="1562" y="606"/>
                  <a:pt x="1398" y="466"/>
                  <a:pt x="1176" y="466"/>
                </a:cubicBezTo>
                <a:close/>
                <a:moveTo>
                  <a:pt x="22" y="1491"/>
                </a:moveTo>
                <a:lnTo>
                  <a:pt x="22" y="1491"/>
                </a:lnTo>
                <a:lnTo>
                  <a:pt x="357" y="1491"/>
                </a:lnTo>
                <a:lnTo>
                  <a:pt x="357" y="487"/>
                </a:lnTo>
                <a:lnTo>
                  <a:pt x="22" y="487"/>
                </a:lnTo>
                <a:lnTo>
                  <a:pt x="22" y="1491"/>
                </a:lnTo>
                <a:close/>
                <a:moveTo>
                  <a:pt x="193" y="0"/>
                </a:moveTo>
                <a:lnTo>
                  <a:pt x="193" y="0"/>
                </a:lnTo>
                <a:cubicBezTo>
                  <a:pt x="74" y="0"/>
                  <a:pt x="0" y="82"/>
                  <a:pt x="0" y="178"/>
                </a:cubicBezTo>
                <a:cubicBezTo>
                  <a:pt x="0" y="273"/>
                  <a:pt x="74" y="347"/>
                  <a:pt x="186" y="347"/>
                </a:cubicBezTo>
                <a:cubicBezTo>
                  <a:pt x="305" y="347"/>
                  <a:pt x="379" y="273"/>
                  <a:pt x="379" y="178"/>
                </a:cubicBezTo>
                <a:cubicBezTo>
                  <a:pt x="379" y="82"/>
                  <a:pt x="305" y="0"/>
                  <a:pt x="193" y="0"/>
                </a:cubicBezTo>
                <a:close/>
              </a:path>
            </a:pathLst>
          </a:custGeom>
          <a:solidFill>
            <a:schemeClr val="tx1">
              <a:alpha val="54902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30" tIns="45714" rIns="91430" bIns="45714" numCol="1" anchor="t" anchorCtr="0" compatLnSpc="1">
            <a:prstTxWarp prst="textNoShape">
              <a:avLst/>
            </a:prstTxWarp>
          </a:bodyPr>
          <a:lstStyle/>
          <a:p>
            <a:pPr defTabSz="914204"/>
            <a:endParaRPr lang="en-US" sz="2400">
              <a:solidFill>
                <a:srgbClr val="57565A"/>
              </a:solidFill>
            </a:endParaRPr>
          </a:p>
        </p:txBody>
      </p:sp>
      <p:sp>
        <p:nvSpPr>
          <p:cNvPr id="21" name="Freeform 8"/>
          <p:cNvSpPr>
            <a:spLocks/>
          </p:cNvSpPr>
          <p:nvPr/>
        </p:nvSpPr>
        <p:spPr bwMode="auto">
          <a:xfrm>
            <a:off x="8745798" y="4799876"/>
            <a:ext cx="115473" cy="94320"/>
          </a:xfrm>
          <a:custGeom>
            <a:avLst/>
            <a:gdLst>
              <a:gd name="T0" fmla="*/ 1491 w 1690"/>
              <a:gd name="T1" fmla="*/ 223 h 1374"/>
              <a:gd name="T2" fmla="*/ 1491 w 1690"/>
              <a:gd name="T3" fmla="*/ 223 h 1374"/>
              <a:gd name="T4" fmla="*/ 1647 w 1690"/>
              <a:gd name="T5" fmla="*/ 30 h 1374"/>
              <a:gd name="T6" fmla="*/ 1424 w 1690"/>
              <a:gd name="T7" fmla="*/ 108 h 1374"/>
              <a:gd name="T8" fmla="*/ 1171 w 1690"/>
              <a:gd name="T9" fmla="*/ 0 h 1374"/>
              <a:gd name="T10" fmla="*/ 821 w 1690"/>
              <a:gd name="T11" fmla="*/ 356 h 1374"/>
              <a:gd name="T12" fmla="*/ 827 w 1690"/>
              <a:gd name="T13" fmla="*/ 428 h 1374"/>
              <a:gd name="T14" fmla="*/ 114 w 1690"/>
              <a:gd name="T15" fmla="*/ 66 h 1374"/>
              <a:gd name="T16" fmla="*/ 72 w 1690"/>
              <a:gd name="T17" fmla="*/ 241 h 1374"/>
              <a:gd name="T18" fmla="*/ 223 w 1690"/>
              <a:gd name="T19" fmla="*/ 530 h 1374"/>
              <a:gd name="T20" fmla="*/ 66 w 1690"/>
              <a:gd name="T21" fmla="*/ 488 h 1374"/>
              <a:gd name="T22" fmla="*/ 66 w 1690"/>
              <a:gd name="T23" fmla="*/ 494 h 1374"/>
              <a:gd name="T24" fmla="*/ 344 w 1690"/>
              <a:gd name="T25" fmla="*/ 832 h 1374"/>
              <a:gd name="T26" fmla="*/ 253 w 1690"/>
              <a:gd name="T27" fmla="*/ 844 h 1374"/>
              <a:gd name="T28" fmla="*/ 187 w 1690"/>
              <a:gd name="T29" fmla="*/ 838 h 1374"/>
              <a:gd name="T30" fmla="*/ 513 w 1690"/>
              <a:gd name="T31" fmla="*/ 1079 h 1374"/>
              <a:gd name="T32" fmla="*/ 78 w 1690"/>
              <a:gd name="T33" fmla="*/ 1230 h 1374"/>
              <a:gd name="T34" fmla="*/ 0 w 1690"/>
              <a:gd name="T35" fmla="*/ 1224 h 1374"/>
              <a:gd name="T36" fmla="*/ 525 w 1690"/>
              <a:gd name="T37" fmla="*/ 1374 h 1374"/>
              <a:gd name="T38" fmla="*/ 1521 w 1690"/>
              <a:gd name="T39" fmla="*/ 392 h 1374"/>
              <a:gd name="T40" fmla="*/ 1521 w 1690"/>
              <a:gd name="T41" fmla="*/ 344 h 1374"/>
              <a:gd name="T42" fmla="*/ 1690 w 1690"/>
              <a:gd name="T43" fmla="*/ 163 h 1374"/>
              <a:gd name="T44" fmla="*/ 1491 w 1690"/>
              <a:gd name="T45" fmla="*/ 223 h 137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</a:cxnLst>
            <a:rect l="0" t="0" r="r" b="b"/>
            <a:pathLst>
              <a:path w="1690" h="1374">
                <a:moveTo>
                  <a:pt x="1491" y="223"/>
                </a:moveTo>
                <a:lnTo>
                  <a:pt x="1491" y="223"/>
                </a:lnTo>
                <a:cubicBezTo>
                  <a:pt x="1569" y="175"/>
                  <a:pt x="1617" y="108"/>
                  <a:pt x="1647" y="30"/>
                </a:cubicBezTo>
                <a:cubicBezTo>
                  <a:pt x="1581" y="66"/>
                  <a:pt x="1509" y="96"/>
                  <a:pt x="1424" y="108"/>
                </a:cubicBezTo>
                <a:cubicBezTo>
                  <a:pt x="1358" y="42"/>
                  <a:pt x="1273" y="0"/>
                  <a:pt x="1171" y="0"/>
                </a:cubicBezTo>
                <a:cubicBezTo>
                  <a:pt x="977" y="0"/>
                  <a:pt x="821" y="157"/>
                  <a:pt x="821" y="356"/>
                </a:cubicBezTo>
                <a:cubicBezTo>
                  <a:pt x="821" y="374"/>
                  <a:pt x="827" y="404"/>
                  <a:pt x="827" y="428"/>
                </a:cubicBezTo>
                <a:cubicBezTo>
                  <a:pt x="543" y="410"/>
                  <a:pt x="283" y="277"/>
                  <a:pt x="114" y="66"/>
                </a:cubicBezTo>
                <a:cubicBezTo>
                  <a:pt x="84" y="120"/>
                  <a:pt x="72" y="175"/>
                  <a:pt x="72" y="241"/>
                </a:cubicBezTo>
                <a:cubicBezTo>
                  <a:pt x="72" y="362"/>
                  <a:pt x="132" y="470"/>
                  <a:pt x="223" y="530"/>
                </a:cubicBezTo>
                <a:cubicBezTo>
                  <a:pt x="169" y="530"/>
                  <a:pt x="114" y="512"/>
                  <a:pt x="66" y="488"/>
                </a:cubicBezTo>
                <a:lnTo>
                  <a:pt x="66" y="494"/>
                </a:lnTo>
                <a:cubicBezTo>
                  <a:pt x="66" y="663"/>
                  <a:pt x="187" y="802"/>
                  <a:pt x="344" y="832"/>
                </a:cubicBezTo>
                <a:cubicBezTo>
                  <a:pt x="313" y="838"/>
                  <a:pt x="283" y="844"/>
                  <a:pt x="253" y="844"/>
                </a:cubicBezTo>
                <a:cubicBezTo>
                  <a:pt x="235" y="844"/>
                  <a:pt x="211" y="838"/>
                  <a:pt x="187" y="838"/>
                </a:cubicBezTo>
                <a:cubicBezTo>
                  <a:pt x="235" y="977"/>
                  <a:pt x="356" y="1073"/>
                  <a:pt x="513" y="1079"/>
                </a:cubicBezTo>
                <a:cubicBezTo>
                  <a:pt x="392" y="1170"/>
                  <a:pt x="241" y="1230"/>
                  <a:pt x="78" y="1230"/>
                </a:cubicBezTo>
                <a:cubicBezTo>
                  <a:pt x="54" y="1230"/>
                  <a:pt x="24" y="1230"/>
                  <a:pt x="0" y="1224"/>
                </a:cubicBezTo>
                <a:cubicBezTo>
                  <a:pt x="151" y="1326"/>
                  <a:pt x="338" y="1374"/>
                  <a:pt x="525" y="1374"/>
                </a:cubicBezTo>
                <a:cubicBezTo>
                  <a:pt x="1171" y="1374"/>
                  <a:pt x="1521" y="844"/>
                  <a:pt x="1521" y="392"/>
                </a:cubicBezTo>
                <a:lnTo>
                  <a:pt x="1521" y="344"/>
                </a:lnTo>
                <a:cubicBezTo>
                  <a:pt x="1587" y="295"/>
                  <a:pt x="1647" y="235"/>
                  <a:pt x="1690" y="163"/>
                </a:cubicBezTo>
                <a:cubicBezTo>
                  <a:pt x="1635" y="193"/>
                  <a:pt x="1569" y="211"/>
                  <a:pt x="1491" y="223"/>
                </a:cubicBezTo>
                <a:close/>
              </a:path>
            </a:pathLst>
          </a:custGeom>
          <a:solidFill>
            <a:schemeClr val="tx1">
              <a:alpha val="54902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30" tIns="45714" rIns="91430" bIns="45714" numCol="1" anchor="t" anchorCtr="0" compatLnSpc="1">
            <a:prstTxWarp prst="textNoShape">
              <a:avLst/>
            </a:prstTxWarp>
          </a:bodyPr>
          <a:lstStyle/>
          <a:p>
            <a:pPr defTabSz="914204"/>
            <a:endParaRPr lang="en-US" sz="2400">
              <a:solidFill>
                <a:srgbClr val="57565A"/>
              </a:solidFill>
            </a:endParaRPr>
          </a:p>
        </p:txBody>
      </p:sp>
      <p:sp>
        <p:nvSpPr>
          <p:cNvPr id="22" name="Oval 21"/>
          <p:cNvSpPr/>
          <p:nvPr userDrawn="1"/>
        </p:nvSpPr>
        <p:spPr>
          <a:xfrm>
            <a:off x="8351425" y="4717983"/>
            <a:ext cx="249899" cy="249901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204"/>
            <a:endParaRPr lang="en-US" sz="800">
              <a:solidFill>
                <a:prstClr val="white"/>
              </a:solidFill>
            </a:endParaRPr>
          </a:p>
        </p:txBody>
      </p:sp>
      <p:sp>
        <p:nvSpPr>
          <p:cNvPr id="23" name="Oval 22"/>
          <p:cNvSpPr/>
          <p:nvPr userDrawn="1"/>
        </p:nvSpPr>
        <p:spPr>
          <a:xfrm>
            <a:off x="8024265" y="4717983"/>
            <a:ext cx="249899" cy="249901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204"/>
            <a:endParaRPr lang="en-US" sz="800">
              <a:solidFill>
                <a:prstClr val="white"/>
              </a:solidFill>
            </a:endParaRPr>
          </a:p>
        </p:txBody>
      </p:sp>
      <p:sp>
        <p:nvSpPr>
          <p:cNvPr id="24" name="Oval 23"/>
          <p:cNvSpPr/>
          <p:nvPr userDrawn="1"/>
        </p:nvSpPr>
        <p:spPr>
          <a:xfrm rot="10800000">
            <a:off x="8678585" y="4717983"/>
            <a:ext cx="249899" cy="249901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204"/>
            <a:endParaRPr lang="en-US" sz="800">
              <a:solidFill>
                <a:prstClr val="white"/>
              </a:solidFill>
            </a:endParaRPr>
          </a:p>
        </p:txBody>
      </p:sp>
      <p:sp>
        <p:nvSpPr>
          <p:cNvPr id="18" name="Rectangle 17">
            <a:hlinkClick r:id="rId59"/>
          </p:cNvPr>
          <p:cNvSpPr/>
          <p:nvPr userDrawn="1"/>
        </p:nvSpPr>
        <p:spPr>
          <a:xfrm>
            <a:off x="7994199" y="4690890"/>
            <a:ext cx="301752" cy="301752"/>
          </a:xfrm>
          <a:prstGeom prst="rect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204"/>
            <a:endParaRPr lang="en-US" sz="851">
              <a:solidFill>
                <a:prstClr val="white"/>
              </a:solidFill>
            </a:endParaRPr>
          </a:p>
        </p:txBody>
      </p:sp>
      <p:sp>
        <p:nvSpPr>
          <p:cNvPr id="25" name="Rectangle 24">
            <a:hlinkClick r:id="rId60"/>
          </p:cNvPr>
          <p:cNvSpPr/>
          <p:nvPr userDrawn="1"/>
        </p:nvSpPr>
        <p:spPr>
          <a:xfrm>
            <a:off x="8319704" y="4690890"/>
            <a:ext cx="301752" cy="301752"/>
          </a:xfrm>
          <a:prstGeom prst="rect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204"/>
            <a:endParaRPr lang="en-US" sz="851">
              <a:solidFill>
                <a:prstClr val="white"/>
              </a:solidFill>
            </a:endParaRPr>
          </a:p>
        </p:txBody>
      </p:sp>
      <p:sp>
        <p:nvSpPr>
          <p:cNvPr id="26" name="Rectangle 25">
            <a:hlinkClick r:id="rId61"/>
          </p:cNvPr>
          <p:cNvSpPr/>
          <p:nvPr userDrawn="1"/>
        </p:nvSpPr>
        <p:spPr>
          <a:xfrm>
            <a:off x="8652659" y="4690890"/>
            <a:ext cx="301752" cy="301752"/>
          </a:xfrm>
          <a:prstGeom prst="rect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204"/>
            <a:endParaRPr lang="en-US" sz="851">
              <a:solidFill>
                <a:prstClr val="white"/>
              </a:solidFill>
            </a:endParaRPr>
          </a:p>
        </p:txBody>
      </p:sp>
      <p:sp>
        <p:nvSpPr>
          <p:cNvPr id="27" name="Action Button: Forward or Next 26">
            <a:hlinkClick r:id="" action="ppaction://hlinkshowjump?jump=nextslide" highlightClick="1"/>
          </p:cNvPr>
          <p:cNvSpPr/>
          <p:nvPr userDrawn="1"/>
        </p:nvSpPr>
        <p:spPr>
          <a:xfrm>
            <a:off x="845309" y="4694325"/>
            <a:ext cx="301752" cy="301752"/>
          </a:xfrm>
          <a:prstGeom prst="actionButtonForwardNext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204"/>
            <a:endParaRPr lang="en-US" sz="851">
              <a:solidFill>
                <a:prstClr val="white"/>
              </a:solidFill>
            </a:endParaRPr>
          </a:p>
        </p:txBody>
      </p:sp>
      <p:sp>
        <p:nvSpPr>
          <p:cNvPr id="28" name="Action Button: Back or Previous 27">
            <a:hlinkClick r:id="" action="ppaction://hlinkshowjump?jump=previousslide" highlightClick="1"/>
          </p:cNvPr>
          <p:cNvSpPr/>
          <p:nvPr userDrawn="1"/>
        </p:nvSpPr>
        <p:spPr>
          <a:xfrm>
            <a:off x="187470" y="4688495"/>
            <a:ext cx="301752" cy="301752"/>
          </a:xfrm>
          <a:prstGeom prst="actionButtonBackPrevious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204"/>
            <a:endParaRPr lang="en-US" sz="851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84688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2" r:id="rId1"/>
    <p:sldLayoutId id="2147483683" r:id="rId2"/>
    <p:sldLayoutId id="2147483684" r:id="rId3"/>
    <p:sldLayoutId id="2147483685" r:id="rId4"/>
    <p:sldLayoutId id="2147483686" r:id="rId5"/>
    <p:sldLayoutId id="2147483687" r:id="rId6"/>
    <p:sldLayoutId id="2147483688" r:id="rId7"/>
    <p:sldLayoutId id="2147483689" r:id="rId8"/>
    <p:sldLayoutId id="2147483690" r:id="rId9"/>
    <p:sldLayoutId id="2147483691" r:id="rId10"/>
    <p:sldLayoutId id="2147483692" r:id="rId11"/>
    <p:sldLayoutId id="2147483693" r:id="rId12"/>
    <p:sldLayoutId id="2147483694" r:id="rId13"/>
    <p:sldLayoutId id="2147483695" r:id="rId14"/>
    <p:sldLayoutId id="2147483696" r:id="rId15"/>
    <p:sldLayoutId id="2147483697" r:id="rId16"/>
    <p:sldLayoutId id="2147483698" r:id="rId17"/>
    <p:sldLayoutId id="2147483699" r:id="rId18"/>
    <p:sldLayoutId id="2147483700" r:id="rId19"/>
    <p:sldLayoutId id="2147483701" r:id="rId20"/>
    <p:sldLayoutId id="2147483702" r:id="rId21"/>
    <p:sldLayoutId id="2147483703" r:id="rId22"/>
    <p:sldLayoutId id="2147483704" r:id="rId23"/>
    <p:sldLayoutId id="2147483705" r:id="rId24"/>
    <p:sldLayoutId id="2147483706" r:id="rId25"/>
    <p:sldLayoutId id="2147483707" r:id="rId26"/>
    <p:sldLayoutId id="2147483708" r:id="rId27"/>
    <p:sldLayoutId id="2147483709" r:id="rId28"/>
    <p:sldLayoutId id="2147483710" r:id="rId29"/>
    <p:sldLayoutId id="2147483711" r:id="rId30"/>
    <p:sldLayoutId id="2147483712" r:id="rId31"/>
    <p:sldLayoutId id="2147483713" r:id="rId32"/>
    <p:sldLayoutId id="2147483714" r:id="rId33"/>
    <p:sldLayoutId id="2147483715" r:id="rId34"/>
    <p:sldLayoutId id="2147483716" r:id="rId35"/>
    <p:sldLayoutId id="2147483717" r:id="rId36"/>
    <p:sldLayoutId id="2147483718" r:id="rId37"/>
    <p:sldLayoutId id="2147483719" r:id="rId38"/>
    <p:sldLayoutId id="2147483720" r:id="rId39"/>
    <p:sldLayoutId id="2147483721" r:id="rId40"/>
    <p:sldLayoutId id="2147483722" r:id="rId41"/>
    <p:sldLayoutId id="2147483723" r:id="rId42"/>
    <p:sldLayoutId id="2147483724" r:id="rId43"/>
    <p:sldLayoutId id="2147483725" r:id="rId44"/>
    <p:sldLayoutId id="2147483726" r:id="rId45"/>
    <p:sldLayoutId id="2147483727" r:id="rId46"/>
    <p:sldLayoutId id="2147483728" r:id="rId47"/>
    <p:sldLayoutId id="2147483729" r:id="rId48"/>
    <p:sldLayoutId id="2147483730" r:id="rId49"/>
    <p:sldLayoutId id="2147483731" r:id="rId50"/>
    <p:sldLayoutId id="2147483732" r:id="rId51"/>
    <p:sldLayoutId id="2147483733" r:id="rId52"/>
    <p:sldLayoutId id="2147483734" r:id="rId53"/>
    <p:sldLayoutId id="2147483735" r:id="rId54"/>
    <p:sldLayoutId id="2147483736" r:id="rId55"/>
    <p:sldLayoutId id="2147483737" r:id="rId56"/>
    <p:sldLayoutId id="2147483738" r:id="rId57"/>
  </p:sldLayoutIdLst>
  <p:txStyles>
    <p:titleStyle>
      <a:lvl1pPr algn="ctr" defTabSz="914270" rtl="0" eaLnBrk="1" latinLnBrk="0" hangingPunct="1">
        <a:lnSpc>
          <a:spcPct val="86000"/>
        </a:lnSpc>
        <a:spcBef>
          <a:spcPct val="0"/>
        </a:spcBef>
        <a:buNone/>
        <a:defRPr sz="2100" kern="800" spc="-4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25" indent="-171425" algn="l" defTabSz="914270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•"/>
        <a:defRPr sz="1500" kern="800" spc="-10">
          <a:solidFill>
            <a:schemeClr val="tx1"/>
          </a:solidFill>
          <a:latin typeface="+mn-lt"/>
          <a:ea typeface="+mn-ea"/>
          <a:cs typeface="+mn-cs"/>
        </a:defRPr>
      </a:lvl1pPr>
      <a:lvl2pPr marL="344438" indent="-173013" algn="l" defTabSz="914270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–"/>
        <a:defRPr sz="1200" kern="800">
          <a:solidFill>
            <a:schemeClr val="tx1"/>
          </a:solidFill>
          <a:latin typeface="+mn-lt"/>
          <a:ea typeface="+mn-ea"/>
          <a:cs typeface="+mn-cs"/>
        </a:defRPr>
      </a:lvl2pPr>
      <a:lvl3pPr marL="515864" indent="-171425" algn="l" defTabSz="914270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•"/>
        <a:defRPr sz="1200" kern="800">
          <a:solidFill>
            <a:schemeClr val="tx1"/>
          </a:solidFill>
          <a:latin typeface="+mn-lt"/>
          <a:ea typeface="+mn-ea"/>
          <a:cs typeface="+mn-cs"/>
        </a:defRPr>
      </a:lvl3pPr>
      <a:lvl4pPr marL="687290" indent="-171425" algn="l" defTabSz="914270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–"/>
        <a:defRPr sz="1200" kern="800">
          <a:solidFill>
            <a:schemeClr val="tx1"/>
          </a:solidFill>
          <a:latin typeface="+mn-lt"/>
          <a:ea typeface="+mn-ea"/>
          <a:cs typeface="+mn-cs"/>
        </a:defRPr>
      </a:lvl4pPr>
      <a:lvl5pPr marL="858716" indent="-171425" algn="l" defTabSz="914270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»"/>
        <a:defRPr sz="1200" kern="800">
          <a:solidFill>
            <a:schemeClr val="tx1"/>
          </a:solidFill>
          <a:latin typeface="+mn-lt"/>
          <a:ea typeface="+mn-ea"/>
          <a:cs typeface="+mn-cs"/>
        </a:defRPr>
      </a:lvl5pPr>
      <a:lvl6pPr marL="2514240" indent="-228568" algn="l" defTabSz="9142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375" indent="-228568" algn="l" defTabSz="9142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510" indent="-228568" algn="l" defTabSz="9142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643" indent="-228568" algn="l" defTabSz="9142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27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35" algn="l" defTabSz="91427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270" algn="l" defTabSz="91427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03" algn="l" defTabSz="91427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538" algn="l" defTabSz="91427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672" algn="l" defTabSz="91427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807" algn="l" defTabSz="91427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9942" algn="l" defTabSz="91427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077" algn="l" defTabSz="91427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3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327105"/>
            <a:fld id="{C764DE79-268F-4C1A-8933-263129D2AF9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327105"/>
              <a:t>10/13/2020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3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327105"/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3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327105"/>
            <a:fld id="{48F63A3B-78C7-47BE-AE5E-E10140E0464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327105"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15261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4" r:id="rId1"/>
    <p:sldLayoutId id="2147483765" r:id="rId2"/>
    <p:sldLayoutId id="2147483766" r:id="rId3"/>
    <p:sldLayoutId id="2147483767" r:id="rId4"/>
    <p:sldLayoutId id="2147483768" r:id="rId5"/>
    <p:sldLayoutId id="2147483769" r:id="rId6"/>
    <p:sldLayoutId id="2147483770" r:id="rId7"/>
    <p:sldLayoutId id="2147483771" r:id="rId8"/>
    <p:sldLayoutId id="2147483772" r:id="rId9"/>
    <p:sldLayoutId id="2147483773" r:id="rId10"/>
    <p:sldLayoutId id="2147483774" r:id="rId11"/>
  </p:sldLayoutIdLst>
  <p:txStyles>
    <p:titleStyle>
      <a:lvl1pPr algn="l" defTabSz="636459" rtl="0" eaLnBrk="1" latinLnBrk="0" hangingPunct="1">
        <a:lnSpc>
          <a:spcPct val="90000"/>
        </a:lnSpc>
        <a:spcBef>
          <a:spcPct val="0"/>
        </a:spcBef>
        <a:buNone/>
        <a:defRPr sz="3063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59115" indent="-159115" algn="l" defTabSz="636459" rtl="0" eaLnBrk="1" latinLnBrk="0" hangingPunct="1">
        <a:lnSpc>
          <a:spcPct val="90000"/>
        </a:lnSpc>
        <a:spcBef>
          <a:spcPts val="696"/>
        </a:spcBef>
        <a:buFont typeface="Arial" panose="020B0604020202020204" pitchFamily="34" charset="0"/>
        <a:buChar char="•"/>
        <a:defRPr sz="1949" kern="1200">
          <a:solidFill>
            <a:schemeClr val="tx1"/>
          </a:solidFill>
          <a:latin typeface="+mn-lt"/>
          <a:ea typeface="+mn-ea"/>
          <a:cs typeface="+mn-cs"/>
        </a:defRPr>
      </a:lvl1pPr>
      <a:lvl2pPr marL="477344" indent="-159115" algn="l" defTabSz="636459" rtl="0" eaLnBrk="1" latinLnBrk="0" hangingPunct="1">
        <a:lnSpc>
          <a:spcPct val="90000"/>
        </a:lnSpc>
        <a:spcBef>
          <a:spcPts val="348"/>
        </a:spcBef>
        <a:buFont typeface="Arial" panose="020B0604020202020204" pitchFamily="34" charset="0"/>
        <a:buChar char="•"/>
        <a:defRPr sz="1670" kern="1200">
          <a:solidFill>
            <a:schemeClr val="tx1"/>
          </a:solidFill>
          <a:latin typeface="+mn-lt"/>
          <a:ea typeface="+mn-ea"/>
          <a:cs typeface="+mn-cs"/>
        </a:defRPr>
      </a:lvl2pPr>
      <a:lvl3pPr marL="795574" indent="-159115" algn="l" defTabSz="636459" rtl="0" eaLnBrk="1" latinLnBrk="0" hangingPunct="1">
        <a:lnSpc>
          <a:spcPct val="90000"/>
        </a:lnSpc>
        <a:spcBef>
          <a:spcPts val="348"/>
        </a:spcBef>
        <a:buFont typeface="Arial" panose="020B0604020202020204" pitchFamily="34" charset="0"/>
        <a:buChar char="•"/>
        <a:defRPr sz="1392" kern="1200">
          <a:solidFill>
            <a:schemeClr val="tx1"/>
          </a:solidFill>
          <a:latin typeface="+mn-lt"/>
          <a:ea typeface="+mn-ea"/>
          <a:cs typeface="+mn-cs"/>
        </a:defRPr>
      </a:lvl3pPr>
      <a:lvl4pPr marL="1113803" indent="-159115" algn="l" defTabSz="636459" rtl="0" eaLnBrk="1" latinLnBrk="0" hangingPunct="1">
        <a:lnSpc>
          <a:spcPct val="90000"/>
        </a:lnSpc>
        <a:spcBef>
          <a:spcPts val="348"/>
        </a:spcBef>
        <a:buFont typeface="Arial" panose="020B0604020202020204" pitchFamily="34" charset="0"/>
        <a:buChar char="•"/>
        <a:defRPr sz="1253" kern="1200">
          <a:solidFill>
            <a:schemeClr val="tx1"/>
          </a:solidFill>
          <a:latin typeface="+mn-lt"/>
          <a:ea typeface="+mn-ea"/>
          <a:cs typeface="+mn-cs"/>
        </a:defRPr>
      </a:lvl4pPr>
      <a:lvl5pPr marL="1432033" indent="-159115" algn="l" defTabSz="636459" rtl="0" eaLnBrk="1" latinLnBrk="0" hangingPunct="1">
        <a:lnSpc>
          <a:spcPct val="90000"/>
        </a:lnSpc>
        <a:spcBef>
          <a:spcPts val="348"/>
        </a:spcBef>
        <a:buFont typeface="Arial" panose="020B0604020202020204" pitchFamily="34" charset="0"/>
        <a:buChar char="•"/>
        <a:defRPr sz="1253" kern="1200">
          <a:solidFill>
            <a:schemeClr val="tx1"/>
          </a:solidFill>
          <a:latin typeface="+mn-lt"/>
          <a:ea typeface="+mn-ea"/>
          <a:cs typeface="+mn-cs"/>
        </a:defRPr>
      </a:lvl5pPr>
      <a:lvl6pPr marL="1750262" indent="-159115" algn="l" defTabSz="636459" rtl="0" eaLnBrk="1" latinLnBrk="0" hangingPunct="1">
        <a:lnSpc>
          <a:spcPct val="90000"/>
        </a:lnSpc>
        <a:spcBef>
          <a:spcPts val="348"/>
        </a:spcBef>
        <a:buFont typeface="Arial" panose="020B0604020202020204" pitchFamily="34" charset="0"/>
        <a:buChar char="•"/>
        <a:defRPr sz="1253" kern="1200">
          <a:solidFill>
            <a:schemeClr val="tx1"/>
          </a:solidFill>
          <a:latin typeface="+mn-lt"/>
          <a:ea typeface="+mn-ea"/>
          <a:cs typeface="+mn-cs"/>
        </a:defRPr>
      </a:lvl6pPr>
      <a:lvl7pPr marL="2068492" indent="-159115" algn="l" defTabSz="636459" rtl="0" eaLnBrk="1" latinLnBrk="0" hangingPunct="1">
        <a:lnSpc>
          <a:spcPct val="90000"/>
        </a:lnSpc>
        <a:spcBef>
          <a:spcPts val="348"/>
        </a:spcBef>
        <a:buFont typeface="Arial" panose="020B0604020202020204" pitchFamily="34" charset="0"/>
        <a:buChar char="•"/>
        <a:defRPr sz="1253" kern="1200">
          <a:solidFill>
            <a:schemeClr val="tx1"/>
          </a:solidFill>
          <a:latin typeface="+mn-lt"/>
          <a:ea typeface="+mn-ea"/>
          <a:cs typeface="+mn-cs"/>
        </a:defRPr>
      </a:lvl7pPr>
      <a:lvl8pPr marL="2386721" indent="-159115" algn="l" defTabSz="636459" rtl="0" eaLnBrk="1" latinLnBrk="0" hangingPunct="1">
        <a:lnSpc>
          <a:spcPct val="90000"/>
        </a:lnSpc>
        <a:spcBef>
          <a:spcPts val="348"/>
        </a:spcBef>
        <a:buFont typeface="Arial" panose="020B0604020202020204" pitchFamily="34" charset="0"/>
        <a:buChar char="•"/>
        <a:defRPr sz="1253" kern="1200">
          <a:solidFill>
            <a:schemeClr val="tx1"/>
          </a:solidFill>
          <a:latin typeface="+mn-lt"/>
          <a:ea typeface="+mn-ea"/>
          <a:cs typeface="+mn-cs"/>
        </a:defRPr>
      </a:lvl8pPr>
      <a:lvl9pPr marL="2704951" indent="-159115" algn="l" defTabSz="636459" rtl="0" eaLnBrk="1" latinLnBrk="0" hangingPunct="1">
        <a:lnSpc>
          <a:spcPct val="90000"/>
        </a:lnSpc>
        <a:spcBef>
          <a:spcPts val="348"/>
        </a:spcBef>
        <a:buFont typeface="Arial" panose="020B0604020202020204" pitchFamily="34" charset="0"/>
        <a:buChar char="•"/>
        <a:defRPr sz="125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36459" rtl="0" eaLnBrk="1" latinLnBrk="0" hangingPunct="1">
        <a:defRPr sz="1253" kern="1200">
          <a:solidFill>
            <a:schemeClr val="tx1"/>
          </a:solidFill>
          <a:latin typeface="+mn-lt"/>
          <a:ea typeface="+mn-ea"/>
          <a:cs typeface="+mn-cs"/>
        </a:defRPr>
      </a:lvl1pPr>
      <a:lvl2pPr marL="318229" algn="l" defTabSz="636459" rtl="0" eaLnBrk="1" latinLnBrk="0" hangingPunct="1">
        <a:defRPr sz="1253" kern="1200">
          <a:solidFill>
            <a:schemeClr val="tx1"/>
          </a:solidFill>
          <a:latin typeface="+mn-lt"/>
          <a:ea typeface="+mn-ea"/>
          <a:cs typeface="+mn-cs"/>
        </a:defRPr>
      </a:lvl2pPr>
      <a:lvl3pPr marL="636459" algn="l" defTabSz="636459" rtl="0" eaLnBrk="1" latinLnBrk="0" hangingPunct="1">
        <a:defRPr sz="1253" kern="1200">
          <a:solidFill>
            <a:schemeClr val="tx1"/>
          </a:solidFill>
          <a:latin typeface="+mn-lt"/>
          <a:ea typeface="+mn-ea"/>
          <a:cs typeface="+mn-cs"/>
        </a:defRPr>
      </a:lvl3pPr>
      <a:lvl4pPr marL="954688" algn="l" defTabSz="636459" rtl="0" eaLnBrk="1" latinLnBrk="0" hangingPunct="1">
        <a:defRPr sz="1253" kern="1200">
          <a:solidFill>
            <a:schemeClr val="tx1"/>
          </a:solidFill>
          <a:latin typeface="+mn-lt"/>
          <a:ea typeface="+mn-ea"/>
          <a:cs typeface="+mn-cs"/>
        </a:defRPr>
      </a:lvl4pPr>
      <a:lvl5pPr marL="1272918" algn="l" defTabSz="636459" rtl="0" eaLnBrk="1" latinLnBrk="0" hangingPunct="1">
        <a:defRPr sz="1253" kern="1200">
          <a:solidFill>
            <a:schemeClr val="tx1"/>
          </a:solidFill>
          <a:latin typeface="+mn-lt"/>
          <a:ea typeface="+mn-ea"/>
          <a:cs typeface="+mn-cs"/>
        </a:defRPr>
      </a:lvl5pPr>
      <a:lvl6pPr marL="1591147" algn="l" defTabSz="636459" rtl="0" eaLnBrk="1" latinLnBrk="0" hangingPunct="1">
        <a:defRPr sz="1253" kern="1200">
          <a:solidFill>
            <a:schemeClr val="tx1"/>
          </a:solidFill>
          <a:latin typeface="+mn-lt"/>
          <a:ea typeface="+mn-ea"/>
          <a:cs typeface="+mn-cs"/>
        </a:defRPr>
      </a:lvl6pPr>
      <a:lvl7pPr marL="1909377" algn="l" defTabSz="636459" rtl="0" eaLnBrk="1" latinLnBrk="0" hangingPunct="1">
        <a:defRPr sz="1253" kern="1200">
          <a:solidFill>
            <a:schemeClr val="tx1"/>
          </a:solidFill>
          <a:latin typeface="+mn-lt"/>
          <a:ea typeface="+mn-ea"/>
          <a:cs typeface="+mn-cs"/>
        </a:defRPr>
      </a:lvl7pPr>
      <a:lvl8pPr marL="2227606" algn="l" defTabSz="636459" rtl="0" eaLnBrk="1" latinLnBrk="0" hangingPunct="1">
        <a:defRPr sz="1253" kern="1200">
          <a:solidFill>
            <a:schemeClr val="tx1"/>
          </a:solidFill>
          <a:latin typeface="+mn-lt"/>
          <a:ea typeface="+mn-ea"/>
          <a:cs typeface="+mn-cs"/>
        </a:defRPr>
      </a:lvl8pPr>
      <a:lvl9pPr marL="2545836" algn="l" defTabSz="636459" rtl="0" eaLnBrk="1" latinLnBrk="0" hangingPunct="1">
        <a:defRPr sz="125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4" y="914402"/>
            <a:ext cx="7772401" cy="3470673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Slide Number Placeholder 5"/>
          <p:cNvSpPr txBox="1">
            <a:spLocks/>
          </p:cNvSpPr>
          <p:nvPr userDrawn="1"/>
        </p:nvSpPr>
        <p:spPr>
          <a:xfrm>
            <a:off x="6325455" y="4760478"/>
            <a:ext cx="1620957" cy="164896"/>
          </a:xfrm>
          <a:prstGeom prst="rect">
            <a:avLst/>
          </a:prstGeom>
        </p:spPr>
        <p:txBody>
          <a:bodyPr vert="horz" wrap="square" lIns="65322" tIns="32660" rIns="65322" bIns="32660" rtlCol="0" anchor="ctr">
            <a:sp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643" dirty="0">
                <a:solidFill>
                  <a:srgbClr val="57565A">
                    <a:tint val="75000"/>
                  </a:srgbClr>
                </a:solidFill>
              </a:rPr>
              <a:t>i9 presentation to Joe Smith</a:t>
            </a:r>
          </a:p>
        </p:txBody>
      </p:sp>
      <p:sp>
        <p:nvSpPr>
          <p:cNvPr id="7" name="Slide Number Placeholder 5"/>
          <p:cNvSpPr txBox="1">
            <a:spLocks/>
          </p:cNvSpPr>
          <p:nvPr userDrawn="1"/>
        </p:nvSpPr>
        <p:spPr>
          <a:xfrm>
            <a:off x="611226" y="4719817"/>
            <a:ext cx="104567" cy="246221"/>
          </a:xfrm>
          <a:prstGeom prst="rect">
            <a:avLst/>
          </a:prstGeom>
        </p:spPr>
        <p:txBody>
          <a:bodyPr vert="horz" wrap="none" lIns="65322" tIns="32660" rIns="65322" bIns="32660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1A290D8D-6BA0-418D-AFED-C65293F70DA0}" type="slidenum">
              <a:rPr lang="en-US" sz="643" smtClean="0">
                <a:solidFill>
                  <a:srgbClr val="57565A">
                    <a:tint val="75000"/>
                  </a:srgbClr>
                </a:solidFill>
              </a:rPr>
              <a:pPr algn="ctr"/>
              <a:t>‹#›</a:t>
            </a:fld>
            <a:endParaRPr lang="en-US" sz="643" dirty="0">
              <a:solidFill>
                <a:srgbClr val="57565A">
                  <a:tint val="75000"/>
                </a:srgbClr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538558" y="4717983"/>
            <a:ext cx="249899" cy="249901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53107"/>
            <a:endParaRPr lang="en-US" sz="643">
              <a:solidFill>
                <a:prstClr val="white"/>
              </a:solidFill>
            </a:endParaRPr>
          </a:p>
        </p:txBody>
      </p:sp>
      <p:sp>
        <p:nvSpPr>
          <p:cNvPr id="16" name="Oval 15"/>
          <p:cNvSpPr/>
          <p:nvPr/>
        </p:nvSpPr>
        <p:spPr>
          <a:xfrm>
            <a:off x="211397" y="4717983"/>
            <a:ext cx="249899" cy="249901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53107"/>
            <a:endParaRPr lang="en-US" sz="643">
              <a:solidFill>
                <a:prstClr val="white"/>
              </a:solidFill>
            </a:endParaRPr>
          </a:p>
        </p:txBody>
      </p:sp>
      <p:sp>
        <p:nvSpPr>
          <p:cNvPr id="17" name="Rectangle 9"/>
          <p:cNvSpPr/>
          <p:nvPr/>
        </p:nvSpPr>
        <p:spPr>
          <a:xfrm rot="2700000">
            <a:off x="320040" y="4809142"/>
            <a:ext cx="67588" cy="67588"/>
          </a:xfrm>
          <a:custGeom>
            <a:avLst/>
            <a:gdLst>
              <a:gd name="connsiteX0" fmla="*/ 0 w 531091"/>
              <a:gd name="connsiteY0" fmla="*/ 0 h 531091"/>
              <a:gd name="connsiteX1" fmla="*/ 531091 w 531091"/>
              <a:gd name="connsiteY1" fmla="*/ 0 h 531091"/>
              <a:gd name="connsiteX2" fmla="*/ 531091 w 531091"/>
              <a:gd name="connsiteY2" fmla="*/ 531091 h 531091"/>
              <a:gd name="connsiteX3" fmla="*/ 0 w 531091"/>
              <a:gd name="connsiteY3" fmla="*/ 531091 h 531091"/>
              <a:gd name="connsiteX4" fmla="*/ 0 w 531091"/>
              <a:gd name="connsiteY4" fmla="*/ 0 h 531091"/>
              <a:gd name="connsiteX0" fmla="*/ 0 w 531091"/>
              <a:gd name="connsiteY0" fmla="*/ 0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0" fmla="*/ 0 w 531091"/>
              <a:gd name="connsiteY0" fmla="*/ 0 h 531091"/>
              <a:gd name="connsiteX1" fmla="*/ 230909 w 531091"/>
              <a:gd name="connsiteY1" fmla="*/ 224312 h 531091"/>
              <a:gd name="connsiteX2" fmla="*/ 531091 w 531091"/>
              <a:gd name="connsiteY2" fmla="*/ 531091 h 531091"/>
              <a:gd name="connsiteX3" fmla="*/ 0 w 531091"/>
              <a:gd name="connsiteY3" fmla="*/ 531091 h 531091"/>
              <a:gd name="connsiteX4" fmla="*/ 0 w 531091"/>
              <a:gd name="connsiteY4" fmla="*/ 0 h 531091"/>
              <a:gd name="connsiteX0" fmla="*/ 230909 w 531091"/>
              <a:gd name="connsiteY0" fmla="*/ 224312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4" fmla="*/ 322349 w 531091"/>
              <a:gd name="connsiteY4" fmla="*/ 315752 h 531091"/>
              <a:gd name="connsiteX0" fmla="*/ 343065 w 531091"/>
              <a:gd name="connsiteY0" fmla="*/ 89066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4" fmla="*/ 322349 w 531091"/>
              <a:gd name="connsiteY4" fmla="*/ 315752 h 531091"/>
              <a:gd name="connsiteX0" fmla="*/ 531091 w 531091"/>
              <a:gd name="connsiteY0" fmla="*/ 531091 h 531091"/>
              <a:gd name="connsiteX1" fmla="*/ 0 w 531091"/>
              <a:gd name="connsiteY1" fmla="*/ 531091 h 531091"/>
              <a:gd name="connsiteX2" fmla="*/ 0 w 531091"/>
              <a:gd name="connsiteY2" fmla="*/ 0 h 531091"/>
              <a:gd name="connsiteX3" fmla="*/ 322349 w 531091"/>
              <a:gd name="connsiteY3" fmla="*/ 315752 h 531091"/>
              <a:gd name="connsiteX0" fmla="*/ 531091 w 531091"/>
              <a:gd name="connsiteY0" fmla="*/ 531091 h 531091"/>
              <a:gd name="connsiteX1" fmla="*/ 0 w 531091"/>
              <a:gd name="connsiteY1" fmla="*/ 531091 h 531091"/>
              <a:gd name="connsiteX2" fmla="*/ 0 w 531091"/>
              <a:gd name="connsiteY2" fmla="*/ 0 h 5310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31091" h="531091">
                <a:moveTo>
                  <a:pt x="531091" y="531091"/>
                </a:moveTo>
                <a:lnTo>
                  <a:pt x="0" y="531091"/>
                </a:lnTo>
                <a:lnTo>
                  <a:pt x="0" y="0"/>
                </a:lnTo>
              </a:path>
            </a:pathLst>
          </a:cu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53107"/>
            <a:endParaRPr lang="en-US" sz="643">
              <a:solidFill>
                <a:prstClr val="white"/>
              </a:solidFill>
            </a:endParaRPr>
          </a:p>
        </p:txBody>
      </p:sp>
      <p:sp>
        <p:nvSpPr>
          <p:cNvPr id="14" name="Oval 13"/>
          <p:cNvSpPr/>
          <p:nvPr/>
        </p:nvSpPr>
        <p:spPr>
          <a:xfrm rot="10800000">
            <a:off x="865717" y="4717983"/>
            <a:ext cx="249899" cy="249901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53107"/>
            <a:endParaRPr lang="en-US" sz="643">
              <a:solidFill>
                <a:prstClr val="white"/>
              </a:solidFill>
            </a:endParaRPr>
          </a:p>
        </p:txBody>
      </p:sp>
      <p:sp>
        <p:nvSpPr>
          <p:cNvPr id="15" name="Rectangle 9"/>
          <p:cNvSpPr/>
          <p:nvPr/>
        </p:nvSpPr>
        <p:spPr>
          <a:xfrm rot="13500000">
            <a:off x="939384" y="4809142"/>
            <a:ext cx="67588" cy="67588"/>
          </a:xfrm>
          <a:custGeom>
            <a:avLst/>
            <a:gdLst>
              <a:gd name="connsiteX0" fmla="*/ 0 w 531091"/>
              <a:gd name="connsiteY0" fmla="*/ 0 h 531091"/>
              <a:gd name="connsiteX1" fmla="*/ 531091 w 531091"/>
              <a:gd name="connsiteY1" fmla="*/ 0 h 531091"/>
              <a:gd name="connsiteX2" fmla="*/ 531091 w 531091"/>
              <a:gd name="connsiteY2" fmla="*/ 531091 h 531091"/>
              <a:gd name="connsiteX3" fmla="*/ 0 w 531091"/>
              <a:gd name="connsiteY3" fmla="*/ 531091 h 531091"/>
              <a:gd name="connsiteX4" fmla="*/ 0 w 531091"/>
              <a:gd name="connsiteY4" fmla="*/ 0 h 531091"/>
              <a:gd name="connsiteX0" fmla="*/ 0 w 531091"/>
              <a:gd name="connsiteY0" fmla="*/ 0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0" fmla="*/ 0 w 531091"/>
              <a:gd name="connsiteY0" fmla="*/ 0 h 531091"/>
              <a:gd name="connsiteX1" fmla="*/ 230909 w 531091"/>
              <a:gd name="connsiteY1" fmla="*/ 224312 h 531091"/>
              <a:gd name="connsiteX2" fmla="*/ 531091 w 531091"/>
              <a:gd name="connsiteY2" fmla="*/ 531091 h 531091"/>
              <a:gd name="connsiteX3" fmla="*/ 0 w 531091"/>
              <a:gd name="connsiteY3" fmla="*/ 531091 h 531091"/>
              <a:gd name="connsiteX4" fmla="*/ 0 w 531091"/>
              <a:gd name="connsiteY4" fmla="*/ 0 h 531091"/>
              <a:gd name="connsiteX0" fmla="*/ 230909 w 531091"/>
              <a:gd name="connsiteY0" fmla="*/ 224312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4" fmla="*/ 322349 w 531091"/>
              <a:gd name="connsiteY4" fmla="*/ 315752 h 531091"/>
              <a:gd name="connsiteX0" fmla="*/ 343065 w 531091"/>
              <a:gd name="connsiteY0" fmla="*/ 89066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4" fmla="*/ 322349 w 531091"/>
              <a:gd name="connsiteY4" fmla="*/ 315752 h 531091"/>
              <a:gd name="connsiteX0" fmla="*/ 531091 w 531091"/>
              <a:gd name="connsiteY0" fmla="*/ 531091 h 531091"/>
              <a:gd name="connsiteX1" fmla="*/ 0 w 531091"/>
              <a:gd name="connsiteY1" fmla="*/ 531091 h 531091"/>
              <a:gd name="connsiteX2" fmla="*/ 0 w 531091"/>
              <a:gd name="connsiteY2" fmla="*/ 0 h 531091"/>
              <a:gd name="connsiteX3" fmla="*/ 322349 w 531091"/>
              <a:gd name="connsiteY3" fmla="*/ 315752 h 531091"/>
              <a:gd name="connsiteX0" fmla="*/ 531091 w 531091"/>
              <a:gd name="connsiteY0" fmla="*/ 531091 h 531091"/>
              <a:gd name="connsiteX1" fmla="*/ 0 w 531091"/>
              <a:gd name="connsiteY1" fmla="*/ 531091 h 531091"/>
              <a:gd name="connsiteX2" fmla="*/ 0 w 531091"/>
              <a:gd name="connsiteY2" fmla="*/ 0 h 5310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31091" h="531091">
                <a:moveTo>
                  <a:pt x="531091" y="531091"/>
                </a:moveTo>
                <a:lnTo>
                  <a:pt x="0" y="531091"/>
                </a:lnTo>
                <a:lnTo>
                  <a:pt x="0" y="0"/>
                </a:lnTo>
              </a:path>
            </a:pathLst>
          </a:cu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53107"/>
            <a:endParaRPr lang="en-US" sz="643">
              <a:solidFill>
                <a:prstClr val="white"/>
              </a:solidFill>
            </a:endParaRPr>
          </a:p>
        </p:txBody>
      </p:sp>
      <p:sp>
        <p:nvSpPr>
          <p:cNvPr id="19" name="Freeform 6"/>
          <p:cNvSpPr>
            <a:spLocks/>
          </p:cNvSpPr>
          <p:nvPr/>
        </p:nvSpPr>
        <p:spPr bwMode="auto">
          <a:xfrm>
            <a:off x="8125169" y="4792775"/>
            <a:ext cx="48101" cy="103353"/>
          </a:xfrm>
          <a:custGeom>
            <a:avLst/>
            <a:gdLst>
              <a:gd name="T0" fmla="*/ 573 w 704"/>
              <a:gd name="T1" fmla="*/ 255 h 1506"/>
              <a:gd name="T2" fmla="*/ 573 w 704"/>
              <a:gd name="T3" fmla="*/ 255 h 1506"/>
              <a:gd name="T4" fmla="*/ 704 w 704"/>
              <a:gd name="T5" fmla="*/ 255 h 1506"/>
              <a:gd name="T6" fmla="*/ 704 w 704"/>
              <a:gd name="T7" fmla="*/ 0 h 1506"/>
              <a:gd name="T8" fmla="*/ 492 w 704"/>
              <a:gd name="T9" fmla="*/ 0 h 1506"/>
              <a:gd name="T10" fmla="*/ 155 w 704"/>
              <a:gd name="T11" fmla="*/ 336 h 1506"/>
              <a:gd name="T12" fmla="*/ 155 w 704"/>
              <a:gd name="T13" fmla="*/ 493 h 1506"/>
              <a:gd name="T14" fmla="*/ 0 w 704"/>
              <a:gd name="T15" fmla="*/ 493 h 1506"/>
              <a:gd name="T16" fmla="*/ 0 w 704"/>
              <a:gd name="T17" fmla="*/ 749 h 1506"/>
              <a:gd name="T18" fmla="*/ 155 w 704"/>
              <a:gd name="T19" fmla="*/ 749 h 1506"/>
              <a:gd name="T20" fmla="*/ 155 w 704"/>
              <a:gd name="T21" fmla="*/ 1506 h 1506"/>
              <a:gd name="T22" fmla="*/ 467 w 704"/>
              <a:gd name="T23" fmla="*/ 1506 h 1506"/>
              <a:gd name="T24" fmla="*/ 467 w 704"/>
              <a:gd name="T25" fmla="*/ 749 h 1506"/>
              <a:gd name="T26" fmla="*/ 679 w 704"/>
              <a:gd name="T27" fmla="*/ 749 h 1506"/>
              <a:gd name="T28" fmla="*/ 704 w 704"/>
              <a:gd name="T29" fmla="*/ 493 h 1506"/>
              <a:gd name="T30" fmla="*/ 467 w 704"/>
              <a:gd name="T31" fmla="*/ 493 h 1506"/>
              <a:gd name="T32" fmla="*/ 467 w 704"/>
              <a:gd name="T33" fmla="*/ 362 h 1506"/>
              <a:gd name="T34" fmla="*/ 573 w 704"/>
              <a:gd name="T35" fmla="*/ 255 h 150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704" h="1506">
                <a:moveTo>
                  <a:pt x="573" y="255"/>
                </a:moveTo>
                <a:lnTo>
                  <a:pt x="573" y="255"/>
                </a:lnTo>
                <a:lnTo>
                  <a:pt x="704" y="255"/>
                </a:lnTo>
                <a:lnTo>
                  <a:pt x="704" y="0"/>
                </a:lnTo>
                <a:lnTo>
                  <a:pt x="492" y="0"/>
                </a:lnTo>
                <a:cubicBezTo>
                  <a:pt x="243" y="0"/>
                  <a:pt x="155" y="124"/>
                  <a:pt x="155" y="336"/>
                </a:cubicBezTo>
                <a:lnTo>
                  <a:pt x="155" y="493"/>
                </a:lnTo>
                <a:lnTo>
                  <a:pt x="0" y="493"/>
                </a:lnTo>
                <a:lnTo>
                  <a:pt x="0" y="749"/>
                </a:lnTo>
                <a:lnTo>
                  <a:pt x="155" y="749"/>
                </a:lnTo>
                <a:lnTo>
                  <a:pt x="155" y="1506"/>
                </a:lnTo>
                <a:lnTo>
                  <a:pt x="467" y="1506"/>
                </a:lnTo>
                <a:lnTo>
                  <a:pt x="467" y="749"/>
                </a:lnTo>
                <a:lnTo>
                  <a:pt x="679" y="749"/>
                </a:lnTo>
                <a:lnTo>
                  <a:pt x="704" y="493"/>
                </a:lnTo>
                <a:lnTo>
                  <a:pt x="467" y="493"/>
                </a:lnTo>
                <a:lnTo>
                  <a:pt x="467" y="362"/>
                </a:lnTo>
                <a:cubicBezTo>
                  <a:pt x="467" y="293"/>
                  <a:pt x="473" y="255"/>
                  <a:pt x="573" y="255"/>
                </a:cubicBezTo>
                <a:close/>
              </a:path>
            </a:pathLst>
          </a:custGeom>
          <a:solidFill>
            <a:schemeClr val="tx1">
              <a:alpha val="54902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65322" tIns="32660" rIns="65322" bIns="32660" numCol="1" anchor="t" anchorCtr="0" compatLnSpc="1">
            <a:prstTxWarp prst="textNoShape">
              <a:avLst/>
            </a:prstTxWarp>
          </a:bodyPr>
          <a:lstStyle/>
          <a:p>
            <a:pPr defTabSz="653107"/>
            <a:endParaRPr lang="en-US" sz="1715">
              <a:solidFill>
                <a:srgbClr val="57565A"/>
              </a:solidFill>
            </a:endParaRPr>
          </a:p>
        </p:txBody>
      </p:sp>
      <p:sp>
        <p:nvSpPr>
          <p:cNvPr id="20" name="Freeform 7"/>
          <p:cNvSpPr>
            <a:spLocks noEditPoints="1"/>
          </p:cNvSpPr>
          <p:nvPr/>
        </p:nvSpPr>
        <p:spPr bwMode="auto">
          <a:xfrm>
            <a:off x="8423043" y="4790578"/>
            <a:ext cx="106665" cy="102375"/>
          </a:xfrm>
          <a:custGeom>
            <a:avLst/>
            <a:gdLst>
              <a:gd name="T0" fmla="*/ 1176 w 1562"/>
              <a:gd name="T1" fmla="*/ 466 h 1491"/>
              <a:gd name="T2" fmla="*/ 1176 w 1562"/>
              <a:gd name="T3" fmla="*/ 466 h 1491"/>
              <a:gd name="T4" fmla="*/ 871 w 1562"/>
              <a:gd name="T5" fmla="*/ 636 h 1491"/>
              <a:gd name="T6" fmla="*/ 871 w 1562"/>
              <a:gd name="T7" fmla="*/ 488 h 1491"/>
              <a:gd name="T8" fmla="*/ 538 w 1562"/>
              <a:gd name="T9" fmla="*/ 488 h 1491"/>
              <a:gd name="T10" fmla="*/ 538 w 1562"/>
              <a:gd name="T11" fmla="*/ 1491 h 1491"/>
              <a:gd name="T12" fmla="*/ 871 w 1562"/>
              <a:gd name="T13" fmla="*/ 1491 h 1491"/>
              <a:gd name="T14" fmla="*/ 871 w 1562"/>
              <a:gd name="T15" fmla="*/ 931 h 1491"/>
              <a:gd name="T16" fmla="*/ 886 w 1562"/>
              <a:gd name="T17" fmla="*/ 850 h 1491"/>
              <a:gd name="T18" fmla="*/ 1057 w 1562"/>
              <a:gd name="T19" fmla="*/ 724 h 1491"/>
              <a:gd name="T20" fmla="*/ 1228 w 1562"/>
              <a:gd name="T21" fmla="*/ 953 h 1491"/>
              <a:gd name="T22" fmla="*/ 1228 w 1562"/>
              <a:gd name="T23" fmla="*/ 1491 h 1491"/>
              <a:gd name="T24" fmla="*/ 1562 w 1562"/>
              <a:gd name="T25" fmla="*/ 1491 h 1491"/>
              <a:gd name="T26" fmla="*/ 1562 w 1562"/>
              <a:gd name="T27" fmla="*/ 916 h 1491"/>
              <a:gd name="T28" fmla="*/ 1176 w 1562"/>
              <a:gd name="T29" fmla="*/ 466 h 1491"/>
              <a:gd name="T30" fmla="*/ 22 w 1562"/>
              <a:gd name="T31" fmla="*/ 1491 h 1491"/>
              <a:gd name="T32" fmla="*/ 22 w 1562"/>
              <a:gd name="T33" fmla="*/ 1491 h 1491"/>
              <a:gd name="T34" fmla="*/ 357 w 1562"/>
              <a:gd name="T35" fmla="*/ 1491 h 1491"/>
              <a:gd name="T36" fmla="*/ 357 w 1562"/>
              <a:gd name="T37" fmla="*/ 487 h 1491"/>
              <a:gd name="T38" fmla="*/ 22 w 1562"/>
              <a:gd name="T39" fmla="*/ 487 h 1491"/>
              <a:gd name="T40" fmla="*/ 22 w 1562"/>
              <a:gd name="T41" fmla="*/ 1491 h 1491"/>
              <a:gd name="T42" fmla="*/ 193 w 1562"/>
              <a:gd name="T43" fmla="*/ 0 h 1491"/>
              <a:gd name="T44" fmla="*/ 193 w 1562"/>
              <a:gd name="T45" fmla="*/ 0 h 1491"/>
              <a:gd name="T46" fmla="*/ 0 w 1562"/>
              <a:gd name="T47" fmla="*/ 178 h 1491"/>
              <a:gd name="T48" fmla="*/ 186 w 1562"/>
              <a:gd name="T49" fmla="*/ 347 h 1491"/>
              <a:gd name="T50" fmla="*/ 379 w 1562"/>
              <a:gd name="T51" fmla="*/ 178 h 1491"/>
              <a:gd name="T52" fmla="*/ 193 w 1562"/>
              <a:gd name="T53" fmla="*/ 0 h 149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</a:cxnLst>
            <a:rect l="0" t="0" r="r" b="b"/>
            <a:pathLst>
              <a:path w="1562" h="1491">
                <a:moveTo>
                  <a:pt x="1176" y="466"/>
                </a:moveTo>
                <a:lnTo>
                  <a:pt x="1176" y="466"/>
                </a:lnTo>
                <a:cubicBezTo>
                  <a:pt x="990" y="466"/>
                  <a:pt x="916" y="562"/>
                  <a:pt x="871" y="636"/>
                </a:cubicBezTo>
                <a:lnTo>
                  <a:pt x="871" y="488"/>
                </a:lnTo>
                <a:lnTo>
                  <a:pt x="538" y="488"/>
                </a:lnTo>
                <a:cubicBezTo>
                  <a:pt x="545" y="584"/>
                  <a:pt x="538" y="1491"/>
                  <a:pt x="538" y="1491"/>
                </a:cubicBezTo>
                <a:lnTo>
                  <a:pt x="871" y="1491"/>
                </a:lnTo>
                <a:lnTo>
                  <a:pt x="871" y="931"/>
                </a:lnTo>
                <a:cubicBezTo>
                  <a:pt x="871" y="901"/>
                  <a:pt x="871" y="872"/>
                  <a:pt x="886" y="850"/>
                </a:cubicBezTo>
                <a:cubicBezTo>
                  <a:pt x="909" y="791"/>
                  <a:pt x="961" y="724"/>
                  <a:pt x="1057" y="724"/>
                </a:cubicBezTo>
                <a:cubicBezTo>
                  <a:pt x="1176" y="724"/>
                  <a:pt x="1228" y="820"/>
                  <a:pt x="1228" y="953"/>
                </a:cubicBezTo>
                <a:lnTo>
                  <a:pt x="1228" y="1491"/>
                </a:lnTo>
                <a:lnTo>
                  <a:pt x="1562" y="1491"/>
                </a:lnTo>
                <a:lnTo>
                  <a:pt x="1562" y="916"/>
                </a:lnTo>
                <a:cubicBezTo>
                  <a:pt x="1562" y="606"/>
                  <a:pt x="1398" y="466"/>
                  <a:pt x="1176" y="466"/>
                </a:cubicBezTo>
                <a:close/>
                <a:moveTo>
                  <a:pt x="22" y="1491"/>
                </a:moveTo>
                <a:lnTo>
                  <a:pt x="22" y="1491"/>
                </a:lnTo>
                <a:lnTo>
                  <a:pt x="357" y="1491"/>
                </a:lnTo>
                <a:lnTo>
                  <a:pt x="357" y="487"/>
                </a:lnTo>
                <a:lnTo>
                  <a:pt x="22" y="487"/>
                </a:lnTo>
                <a:lnTo>
                  <a:pt x="22" y="1491"/>
                </a:lnTo>
                <a:close/>
                <a:moveTo>
                  <a:pt x="193" y="0"/>
                </a:moveTo>
                <a:lnTo>
                  <a:pt x="193" y="0"/>
                </a:lnTo>
                <a:cubicBezTo>
                  <a:pt x="74" y="0"/>
                  <a:pt x="0" y="82"/>
                  <a:pt x="0" y="178"/>
                </a:cubicBezTo>
                <a:cubicBezTo>
                  <a:pt x="0" y="273"/>
                  <a:pt x="74" y="347"/>
                  <a:pt x="186" y="347"/>
                </a:cubicBezTo>
                <a:cubicBezTo>
                  <a:pt x="305" y="347"/>
                  <a:pt x="379" y="273"/>
                  <a:pt x="379" y="178"/>
                </a:cubicBezTo>
                <a:cubicBezTo>
                  <a:pt x="379" y="82"/>
                  <a:pt x="305" y="0"/>
                  <a:pt x="193" y="0"/>
                </a:cubicBezTo>
                <a:close/>
              </a:path>
            </a:pathLst>
          </a:custGeom>
          <a:solidFill>
            <a:schemeClr val="tx1">
              <a:alpha val="54902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65322" tIns="32660" rIns="65322" bIns="32660" numCol="1" anchor="t" anchorCtr="0" compatLnSpc="1">
            <a:prstTxWarp prst="textNoShape">
              <a:avLst/>
            </a:prstTxWarp>
          </a:bodyPr>
          <a:lstStyle/>
          <a:p>
            <a:pPr defTabSz="653107"/>
            <a:endParaRPr lang="en-US" sz="1715">
              <a:solidFill>
                <a:srgbClr val="57565A"/>
              </a:solidFill>
            </a:endParaRPr>
          </a:p>
        </p:txBody>
      </p:sp>
      <p:sp>
        <p:nvSpPr>
          <p:cNvPr id="21" name="Freeform 8"/>
          <p:cNvSpPr>
            <a:spLocks/>
          </p:cNvSpPr>
          <p:nvPr/>
        </p:nvSpPr>
        <p:spPr bwMode="auto">
          <a:xfrm>
            <a:off x="8745799" y="4799876"/>
            <a:ext cx="115473" cy="94320"/>
          </a:xfrm>
          <a:custGeom>
            <a:avLst/>
            <a:gdLst>
              <a:gd name="T0" fmla="*/ 1491 w 1690"/>
              <a:gd name="T1" fmla="*/ 223 h 1374"/>
              <a:gd name="T2" fmla="*/ 1491 w 1690"/>
              <a:gd name="T3" fmla="*/ 223 h 1374"/>
              <a:gd name="T4" fmla="*/ 1647 w 1690"/>
              <a:gd name="T5" fmla="*/ 30 h 1374"/>
              <a:gd name="T6" fmla="*/ 1424 w 1690"/>
              <a:gd name="T7" fmla="*/ 108 h 1374"/>
              <a:gd name="T8" fmla="*/ 1171 w 1690"/>
              <a:gd name="T9" fmla="*/ 0 h 1374"/>
              <a:gd name="T10" fmla="*/ 821 w 1690"/>
              <a:gd name="T11" fmla="*/ 356 h 1374"/>
              <a:gd name="T12" fmla="*/ 827 w 1690"/>
              <a:gd name="T13" fmla="*/ 428 h 1374"/>
              <a:gd name="T14" fmla="*/ 114 w 1690"/>
              <a:gd name="T15" fmla="*/ 66 h 1374"/>
              <a:gd name="T16" fmla="*/ 72 w 1690"/>
              <a:gd name="T17" fmla="*/ 241 h 1374"/>
              <a:gd name="T18" fmla="*/ 223 w 1690"/>
              <a:gd name="T19" fmla="*/ 530 h 1374"/>
              <a:gd name="T20" fmla="*/ 66 w 1690"/>
              <a:gd name="T21" fmla="*/ 488 h 1374"/>
              <a:gd name="T22" fmla="*/ 66 w 1690"/>
              <a:gd name="T23" fmla="*/ 494 h 1374"/>
              <a:gd name="T24" fmla="*/ 344 w 1690"/>
              <a:gd name="T25" fmla="*/ 832 h 1374"/>
              <a:gd name="T26" fmla="*/ 253 w 1690"/>
              <a:gd name="T27" fmla="*/ 844 h 1374"/>
              <a:gd name="T28" fmla="*/ 187 w 1690"/>
              <a:gd name="T29" fmla="*/ 838 h 1374"/>
              <a:gd name="T30" fmla="*/ 513 w 1690"/>
              <a:gd name="T31" fmla="*/ 1079 h 1374"/>
              <a:gd name="T32" fmla="*/ 78 w 1690"/>
              <a:gd name="T33" fmla="*/ 1230 h 1374"/>
              <a:gd name="T34" fmla="*/ 0 w 1690"/>
              <a:gd name="T35" fmla="*/ 1224 h 1374"/>
              <a:gd name="T36" fmla="*/ 525 w 1690"/>
              <a:gd name="T37" fmla="*/ 1374 h 1374"/>
              <a:gd name="T38" fmla="*/ 1521 w 1690"/>
              <a:gd name="T39" fmla="*/ 392 h 1374"/>
              <a:gd name="T40" fmla="*/ 1521 w 1690"/>
              <a:gd name="T41" fmla="*/ 344 h 1374"/>
              <a:gd name="T42" fmla="*/ 1690 w 1690"/>
              <a:gd name="T43" fmla="*/ 163 h 1374"/>
              <a:gd name="T44" fmla="*/ 1491 w 1690"/>
              <a:gd name="T45" fmla="*/ 223 h 137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</a:cxnLst>
            <a:rect l="0" t="0" r="r" b="b"/>
            <a:pathLst>
              <a:path w="1690" h="1374">
                <a:moveTo>
                  <a:pt x="1491" y="223"/>
                </a:moveTo>
                <a:lnTo>
                  <a:pt x="1491" y="223"/>
                </a:lnTo>
                <a:cubicBezTo>
                  <a:pt x="1569" y="175"/>
                  <a:pt x="1617" y="108"/>
                  <a:pt x="1647" y="30"/>
                </a:cubicBezTo>
                <a:cubicBezTo>
                  <a:pt x="1581" y="66"/>
                  <a:pt x="1509" y="96"/>
                  <a:pt x="1424" y="108"/>
                </a:cubicBezTo>
                <a:cubicBezTo>
                  <a:pt x="1358" y="42"/>
                  <a:pt x="1273" y="0"/>
                  <a:pt x="1171" y="0"/>
                </a:cubicBezTo>
                <a:cubicBezTo>
                  <a:pt x="977" y="0"/>
                  <a:pt x="821" y="157"/>
                  <a:pt x="821" y="356"/>
                </a:cubicBezTo>
                <a:cubicBezTo>
                  <a:pt x="821" y="374"/>
                  <a:pt x="827" y="404"/>
                  <a:pt x="827" y="428"/>
                </a:cubicBezTo>
                <a:cubicBezTo>
                  <a:pt x="543" y="410"/>
                  <a:pt x="283" y="277"/>
                  <a:pt x="114" y="66"/>
                </a:cubicBezTo>
                <a:cubicBezTo>
                  <a:pt x="84" y="120"/>
                  <a:pt x="72" y="175"/>
                  <a:pt x="72" y="241"/>
                </a:cubicBezTo>
                <a:cubicBezTo>
                  <a:pt x="72" y="362"/>
                  <a:pt x="132" y="470"/>
                  <a:pt x="223" y="530"/>
                </a:cubicBezTo>
                <a:cubicBezTo>
                  <a:pt x="169" y="530"/>
                  <a:pt x="114" y="512"/>
                  <a:pt x="66" y="488"/>
                </a:cubicBezTo>
                <a:lnTo>
                  <a:pt x="66" y="494"/>
                </a:lnTo>
                <a:cubicBezTo>
                  <a:pt x="66" y="663"/>
                  <a:pt x="187" y="802"/>
                  <a:pt x="344" y="832"/>
                </a:cubicBezTo>
                <a:cubicBezTo>
                  <a:pt x="313" y="838"/>
                  <a:pt x="283" y="844"/>
                  <a:pt x="253" y="844"/>
                </a:cubicBezTo>
                <a:cubicBezTo>
                  <a:pt x="235" y="844"/>
                  <a:pt x="211" y="838"/>
                  <a:pt x="187" y="838"/>
                </a:cubicBezTo>
                <a:cubicBezTo>
                  <a:pt x="235" y="977"/>
                  <a:pt x="356" y="1073"/>
                  <a:pt x="513" y="1079"/>
                </a:cubicBezTo>
                <a:cubicBezTo>
                  <a:pt x="392" y="1170"/>
                  <a:pt x="241" y="1230"/>
                  <a:pt x="78" y="1230"/>
                </a:cubicBezTo>
                <a:cubicBezTo>
                  <a:pt x="54" y="1230"/>
                  <a:pt x="24" y="1230"/>
                  <a:pt x="0" y="1224"/>
                </a:cubicBezTo>
                <a:cubicBezTo>
                  <a:pt x="151" y="1326"/>
                  <a:pt x="338" y="1374"/>
                  <a:pt x="525" y="1374"/>
                </a:cubicBezTo>
                <a:cubicBezTo>
                  <a:pt x="1171" y="1374"/>
                  <a:pt x="1521" y="844"/>
                  <a:pt x="1521" y="392"/>
                </a:cubicBezTo>
                <a:lnTo>
                  <a:pt x="1521" y="344"/>
                </a:lnTo>
                <a:cubicBezTo>
                  <a:pt x="1587" y="295"/>
                  <a:pt x="1647" y="235"/>
                  <a:pt x="1690" y="163"/>
                </a:cubicBezTo>
                <a:cubicBezTo>
                  <a:pt x="1635" y="193"/>
                  <a:pt x="1569" y="211"/>
                  <a:pt x="1491" y="223"/>
                </a:cubicBezTo>
                <a:close/>
              </a:path>
            </a:pathLst>
          </a:custGeom>
          <a:solidFill>
            <a:schemeClr val="tx1">
              <a:alpha val="54902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65322" tIns="32660" rIns="65322" bIns="32660" numCol="1" anchor="t" anchorCtr="0" compatLnSpc="1">
            <a:prstTxWarp prst="textNoShape">
              <a:avLst/>
            </a:prstTxWarp>
          </a:bodyPr>
          <a:lstStyle/>
          <a:p>
            <a:pPr defTabSz="653107"/>
            <a:endParaRPr lang="en-US" sz="1715">
              <a:solidFill>
                <a:srgbClr val="57565A"/>
              </a:solidFill>
            </a:endParaRPr>
          </a:p>
        </p:txBody>
      </p:sp>
      <p:sp>
        <p:nvSpPr>
          <p:cNvPr id="22" name="Oval 21"/>
          <p:cNvSpPr/>
          <p:nvPr userDrawn="1"/>
        </p:nvSpPr>
        <p:spPr>
          <a:xfrm>
            <a:off x="8351426" y="4717983"/>
            <a:ext cx="249899" cy="249901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53107"/>
            <a:endParaRPr lang="en-US" sz="572">
              <a:solidFill>
                <a:prstClr val="white"/>
              </a:solidFill>
            </a:endParaRPr>
          </a:p>
        </p:txBody>
      </p:sp>
      <p:sp>
        <p:nvSpPr>
          <p:cNvPr id="23" name="Oval 22"/>
          <p:cNvSpPr/>
          <p:nvPr userDrawn="1"/>
        </p:nvSpPr>
        <p:spPr>
          <a:xfrm>
            <a:off x="8024266" y="4717983"/>
            <a:ext cx="249899" cy="249901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53107"/>
            <a:endParaRPr lang="en-US" sz="572">
              <a:solidFill>
                <a:prstClr val="white"/>
              </a:solidFill>
            </a:endParaRPr>
          </a:p>
        </p:txBody>
      </p:sp>
      <p:sp>
        <p:nvSpPr>
          <p:cNvPr id="24" name="Oval 23"/>
          <p:cNvSpPr/>
          <p:nvPr userDrawn="1"/>
        </p:nvSpPr>
        <p:spPr>
          <a:xfrm rot="10800000">
            <a:off x="8678585" y="4717983"/>
            <a:ext cx="249899" cy="249901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53107"/>
            <a:endParaRPr lang="en-US" sz="572">
              <a:solidFill>
                <a:prstClr val="white"/>
              </a:solidFill>
            </a:endParaRPr>
          </a:p>
        </p:txBody>
      </p:sp>
      <p:sp>
        <p:nvSpPr>
          <p:cNvPr id="18" name="Rectangle 17">
            <a:hlinkClick r:id="rId59"/>
          </p:cNvPr>
          <p:cNvSpPr/>
          <p:nvPr userDrawn="1"/>
        </p:nvSpPr>
        <p:spPr>
          <a:xfrm>
            <a:off x="7994199" y="4690890"/>
            <a:ext cx="301752" cy="301752"/>
          </a:xfrm>
          <a:prstGeom prst="rect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53107"/>
            <a:endParaRPr lang="en-US" sz="608">
              <a:solidFill>
                <a:prstClr val="white"/>
              </a:solidFill>
            </a:endParaRPr>
          </a:p>
        </p:txBody>
      </p:sp>
      <p:sp>
        <p:nvSpPr>
          <p:cNvPr id="25" name="Rectangle 24">
            <a:hlinkClick r:id="rId60"/>
          </p:cNvPr>
          <p:cNvSpPr/>
          <p:nvPr userDrawn="1"/>
        </p:nvSpPr>
        <p:spPr>
          <a:xfrm>
            <a:off x="8319704" y="4690890"/>
            <a:ext cx="301752" cy="301752"/>
          </a:xfrm>
          <a:prstGeom prst="rect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53107"/>
            <a:endParaRPr lang="en-US" sz="608">
              <a:solidFill>
                <a:prstClr val="white"/>
              </a:solidFill>
            </a:endParaRPr>
          </a:p>
        </p:txBody>
      </p:sp>
      <p:sp>
        <p:nvSpPr>
          <p:cNvPr id="26" name="Rectangle 25">
            <a:hlinkClick r:id="rId61"/>
          </p:cNvPr>
          <p:cNvSpPr/>
          <p:nvPr userDrawn="1"/>
        </p:nvSpPr>
        <p:spPr>
          <a:xfrm>
            <a:off x="8652659" y="4690890"/>
            <a:ext cx="301752" cy="301752"/>
          </a:xfrm>
          <a:prstGeom prst="rect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53107"/>
            <a:endParaRPr lang="en-US" sz="608">
              <a:solidFill>
                <a:prstClr val="white"/>
              </a:solidFill>
            </a:endParaRPr>
          </a:p>
        </p:txBody>
      </p:sp>
      <p:sp>
        <p:nvSpPr>
          <p:cNvPr id="27" name="Action Button: Forward or Next 26">
            <a:hlinkClick r:id="" action="ppaction://hlinkshowjump?jump=nextslide" highlightClick="1"/>
          </p:cNvPr>
          <p:cNvSpPr/>
          <p:nvPr userDrawn="1"/>
        </p:nvSpPr>
        <p:spPr>
          <a:xfrm>
            <a:off x="845309" y="4694325"/>
            <a:ext cx="301752" cy="301752"/>
          </a:xfrm>
          <a:prstGeom prst="actionButtonForwardNext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53107"/>
            <a:endParaRPr lang="en-US" sz="608">
              <a:solidFill>
                <a:prstClr val="white"/>
              </a:solidFill>
            </a:endParaRPr>
          </a:p>
        </p:txBody>
      </p:sp>
      <p:sp>
        <p:nvSpPr>
          <p:cNvPr id="28" name="Action Button: Back or Previous 27">
            <a:hlinkClick r:id="" action="ppaction://hlinkshowjump?jump=previousslide" highlightClick="1"/>
          </p:cNvPr>
          <p:cNvSpPr/>
          <p:nvPr userDrawn="1"/>
        </p:nvSpPr>
        <p:spPr>
          <a:xfrm>
            <a:off x="187470" y="4688495"/>
            <a:ext cx="301752" cy="301752"/>
          </a:xfrm>
          <a:prstGeom prst="actionButtonBackPrevious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53107"/>
            <a:endParaRPr lang="en-US" sz="608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72351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0" r:id="rId1"/>
    <p:sldLayoutId id="2147483801" r:id="rId2"/>
    <p:sldLayoutId id="2147483802" r:id="rId3"/>
    <p:sldLayoutId id="2147483803" r:id="rId4"/>
    <p:sldLayoutId id="2147483804" r:id="rId5"/>
    <p:sldLayoutId id="2147483805" r:id="rId6"/>
    <p:sldLayoutId id="2147483806" r:id="rId7"/>
    <p:sldLayoutId id="2147483807" r:id="rId8"/>
    <p:sldLayoutId id="2147483808" r:id="rId9"/>
    <p:sldLayoutId id="2147483809" r:id="rId10"/>
    <p:sldLayoutId id="2147483810" r:id="rId11"/>
    <p:sldLayoutId id="2147483811" r:id="rId12"/>
    <p:sldLayoutId id="2147483812" r:id="rId13"/>
    <p:sldLayoutId id="2147483813" r:id="rId14"/>
    <p:sldLayoutId id="2147483814" r:id="rId15"/>
    <p:sldLayoutId id="2147483815" r:id="rId16"/>
    <p:sldLayoutId id="2147483816" r:id="rId17"/>
    <p:sldLayoutId id="2147483817" r:id="rId18"/>
    <p:sldLayoutId id="2147483818" r:id="rId19"/>
    <p:sldLayoutId id="2147483819" r:id="rId20"/>
    <p:sldLayoutId id="2147483820" r:id="rId21"/>
    <p:sldLayoutId id="2147483821" r:id="rId22"/>
    <p:sldLayoutId id="2147483822" r:id="rId23"/>
    <p:sldLayoutId id="2147483823" r:id="rId24"/>
    <p:sldLayoutId id="2147483824" r:id="rId25"/>
    <p:sldLayoutId id="2147483825" r:id="rId26"/>
    <p:sldLayoutId id="2147483826" r:id="rId27"/>
    <p:sldLayoutId id="2147483827" r:id="rId28"/>
    <p:sldLayoutId id="2147483828" r:id="rId29"/>
    <p:sldLayoutId id="2147483829" r:id="rId30"/>
    <p:sldLayoutId id="2147483830" r:id="rId31"/>
    <p:sldLayoutId id="2147483831" r:id="rId32"/>
    <p:sldLayoutId id="2147483832" r:id="rId33"/>
    <p:sldLayoutId id="2147483833" r:id="rId34"/>
    <p:sldLayoutId id="2147483834" r:id="rId35"/>
    <p:sldLayoutId id="2147483835" r:id="rId36"/>
    <p:sldLayoutId id="2147483836" r:id="rId37"/>
    <p:sldLayoutId id="2147483837" r:id="rId38"/>
    <p:sldLayoutId id="2147483838" r:id="rId39"/>
    <p:sldLayoutId id="2147483839" r:id="rId40"/>
    <p:sldLayoutId id="2147483840" r:id="rId41"/>
    <p:sldLayoutId id="2147483841" r:id="rId42"/>
    <p:sldLayoutId id="2147483842" r:id="rId43"/>
    <p:sldLayoutId id="2147483843" r:id="rId44"/>
    <p:sldLayoutId id="2147483844" r:id="rId45"/>
    <p:sldLayoutId id="2147483845" r:id="rId46"/>
    <p:sldLayoutId id="2147483846" r:id="rId47"/>
    <p:sldLayoutId id="2147483847" r:id="rId48"/>
    <p:sldLayoutId id="2147483848" r:id="rId49"/>
    <p:sldLayoutId id="2147483849" r:id="rId50"/>
    <p:sldLayoutId id="2147483850" r:id="rId51"/>
    <p:sldLayoutId id="2147483851" r:id="rId52"/>
    <p:sldLayoutId id="2147483852" r:id="rId53"/>
    <p:sldLayoutId id="2147483853" r:id="rId54"/>
    <p:sldLayoutId id="2147483854" r:id="rId55"/>
    <p:sldLayoutId id="2147483855" r:id="rId56"/>
    <p:sldLayoutId id="2147483856" r:id="rId57"/>
  </p:sldLayoutIdLst>
  <p:txStyles>
    <p:titleStyle>
      <a:lvl1pPr algn="ctr" defTabSz="653154" rtl="0" eaLnBrk="1" latinLnBrk="0" hangingPunct="1">
        <a:lnSpc>
          <a:spcPct val="86000"/>
        </a:lnSpc>
        <a:spcBef>
          <a:spcPct val="0"/>
        </a:spcBef>
        <a:buNone/>
        <a:defRPr sz="1500" kern="800" spc="-29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22466" indent="-122466" algn="l" defTabSz="653154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•"/>
        <a:defRPr sz="1072" kern="800" spc="-7">
          <a:solidFill>
            <a:schemeClr val="tx1"/>
          </a:solidFill>
          <a:latin typeface="+mn-lt"/>
          <a:ea typeface="+mn-ea"/>
          <a:cs typeface="+mn-cs"/>
        </a:defRPr>
      </a:lvl1pPr>
      <a:lvl2pPr marL="246067" indent="-123600" algn="l" defTabSz="653154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–"/>
        <a:defRPr sz="857" kern="800">
          <a:solidFill>
            <a:schemeClr val="tx1"/>
          </a:solidFill>
          <a:latin typeface="+mn-lt"/>
          <a:ea typeface="+mn-ea"/>
          <a:cs typeface="+mn-cs"/>
        </a:defRPr>
      </a:lvl2pPr>
      <a:lvl3pPr marL="368533" indent="-122466" algn="l" defTabSz="653154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•"/>
        <a:defRPr sz="857" kern="800">
          <a:solidFill>
            <a:schemeClr val="tx1"/>
          </a:solidFill>
          <a:latin typeface="+mn-lt"/>
          <a:ea typeface="+mn-ea"/>
          <a:cs typeface="+mn-cs"/>
        </a:defRPr>
      </a:lvl3pPr>
      <a:lvl4pPr marL="491000" indent="-122466" algn="l" defTabSz="653154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–"/>
        <a:defRPr sz="857" kern="800">
          <a:solidFill>
            <a:schemeClr val="tx1"/>
          </a:solidFill>
          <a:latin typeface="+mn-lt"/>
          <a:ea typeface="+mn-ea"/>
          <a:cs typeface="+mn-cs"/>
        </a:defRPr>
      </a:lvl4pPr>
      <a:lvl5pPr marL="613467" indent="-122466" algn="l" defTabSz="653154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»"/>
        <a:defRPr sz="857" kern="800">
          <a:solidFill>
            <a:schemeClr val="tx1"/>
          </a:solidFill>
          <a:latin typeface="+mn-lt"/>
          <a:ea typeface="+mn-ea"/>
          <a:cs typeface="+mn-cs"/>
        </a:defRPr>
      </a:lvl5pPr>
      <a:lvl6pPr marL="1796173" indent="-163289" algn="l" defTabSz="653154" rtl="0" eaLnBrk="1" latinLnBrk="0" hangingPunct="1">
        <a:spcBef>
          <a:spcPct val="20000"/>
        </a:spcBef>
        <a:buFont typeface="Arial" panose="020B0604020202020204" pitchFamily="34" charset="0"/>
        <a:buChar char="•"/>
        <a:defRPr sz="1429" kern="1200">
          <a:solidFill>
            <a:schemeClr val="tx1"/>
          </a:solidFill>
          <a:latin typeface="+mn-lt"/>
          <a:ea typeface="+mn-ea"/>
          <a:cs typeface="+mn-cs"/>
        </a:defRPr>
      </a:lvl6pPr>
      <a:lvl7pPr marL="2122750" indent="-163289" algn="l" defTabSz="653154" rtl="0" eaLnBrk="1" latinLnBrk="0" hangingPunct="1">
        <a:spcBef>
          <a:spcPct val="20000"/>
        </a:spcBef>
        <a:buFont typeface="Arial" panose="020B0604020202020204" pitchFamily="34" charset="0"/>
        <a:buChar char="•"/>
        <a:defRPr sz="1429" kern="1200">
          <a:solidFill>
            <a:schemeClr val="tx1"/>
          </a:solidFill>
          <a:latin typeface="+mn-lt"/>
          <a:ea typeface="+mn-ea"/>
          <a:cs typeface="+mn-cs"/>
        </a:defRPr>
      </a:lvl7pPr>
      <a:lvl8pPr marL="2449328" indent="-163289" algn="l" defTabSz="653154" rtl="0" eaLnBrk="1" latinLnBrk="0" hangingPunct="1">
        <a:spcBef>
          <a:spcPct val="20000"/>
        </a:spcBef>
        <a:buFont typeface="Arial" panose="020B0604020202020204" pitchFamily="34" charset="0"/>
        <a:buChar char="•"/>
        <a:defRPr sz="1429" kern="1200">
          <a:solidFill>
            <a:schemeClr val="tx1"/>
          </a:solidFill>
          <a:latin typeface="+mn-lt"/>
          <a:ea typeface="+mn-ea"/>
          <a:cs typeface="+mn-cs"/>
        </a:defRPr>
      </a:lvl8pPr>
      <a:lvl9pPr marL="2775903" indent="-163289" algn="l" defTabSz="653154" rtl="0" eaLnBrk="1" latinLnBrk="0" hangingPunct="1">
        <a:spcBef>
          <a:spcPct val="20000"/>
        </a:spcBef>
        <a:buFont typeface="Arial" panose="020B0604020202020204" pitchFamily="34" charset="0"/>
        <a:buChar char="•"/>
        <a:defRPr sz="142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53154" rtl="0" eaLnBrk="1" latinLnBrk="0" hangingPunct="1">
        <a:defRPr sz="1286" kern="1200">
          <a:solidFill>
            <a:schemeClr val="tx1"/>
          </a:solidFill>
          <a:latin typeface="+mn-lt"/>
          <a:ea typeface="+mn-ea"/>
          <a:cs typeface="+mn-cs"/>
        </a:defRPr>
      </a:lvl1pPr>
      <a:lvl2pPr marL="326577" algn="l" defTabSz="653154" rtl="0" eaLnBrk="1" latinLnBrk="0" hangingPunct="1">
        <a:defRPr sz="1286" kern="1200">
          <a:solidFill>
            <a:schemeClr val="tx1"/>
          </a:solidFill>
          <a:latin typeface="+mn-lt"/>
          <a:ea typeface="+mn-ea"/>
          <a:cs typeface="+mn-cs"/>
        </a:defRPr>
      </a:lvl2pPr>
      <a:lvl3pPr marL="653154" algn="l" defTabSz="653154" rtl="0" eaLnBrk="1" latinLnBrk="0" hangingPunct="1">
        <a:defRPr sz="1286" kern="1200">
          <a:solidFill>
            <a:schemeClr val="tx1"/>
          </a:solidFill>
          <a:latin typeface="+mn-lt"/>
          <a:ea typeface="+mn-ea"/>
          <a:cs typeface="+mn-cs"/>
        </a:defRPr>
      </a:lvl3pPr>
      <a:lvl4pPr marL="979730" algn="l" defTabSz="653154" rtl="0" eaLnBrk="1" latinLnBrk="0" hangingPunct="1">
        <a:defRPr sz="1286" kern="1200">
          <a:solidFill>
            <a:schemeClr val="tx1"/>
          </a:solidFill>
          <a:latin typeface="+mn-lt"/>
          <a:ea typeface="+mn-ea"/>
          <a:cs typeface="+mn-cs"/>
        </a:defRPr>
      </a:lvl4pPr>
      <a:lvl5pPr marL="1306308" algn="l" defTabSz="653154" rtl="0" eaLnBrk="1" latinLnBrk="0" hangingPunct="1">
        <a:defRPr sz="1286" kern="1200">
          <a:solidFill>
            <a:schemeClr val="tx1"/>
          </a:solidFill>
          <a:latin typeface="+mn-lt"/>
          <a:ea typeface="+mn-ea"/>
          <a:cs typeface="+mn-cs"/>
        </a:defRPr>
      </a:lvl5pPr>
      <a:lvl6pPr marL="1632884" algn="l" defTabSz="653154" rtl="0" eaLnBrk="1" latinLnBrk="0" hangingPunct="1">
        <a:defRPr sz="1286" kern="1200">
          <a:solidFill>
            <a:schemeClr val="tx1"/>
          </a:solidFill>
          <a:latin typeface="+mn-lt"/>
          <a:ea typeface="+mn-ea"/>
          <a:cs typeface="+mn-cs"/>
        </a:defRPr>
      </a:lvl6pPr>
      <a:lvl7pPr marL="1959461" algn="l" defTabSz="653154" rtl="0" eaLnBrk="1" latinLnBrk="0" hangingPunct="1">
        <a:defRPr sz="1286" kern="1200">
          <a:solidFill>
            <a:schemeClr val="tx1"/>
          </a:solidFill>
          <a:latin typeface="+mn-lt"/>
          <a:ea typeface="+mn-ea"/>
          <a:cs typeface="+mn-cs"/>
        </a:defRPr>
      </a:lvl7pPr>
      <a:lvl8pPr marL="2286039" algn="l" defTabSz="653154" rtl="0" eaLnBrk="1" latinLnBrk="0" hangingPunct="1">
        <a:defRPr sz="1286" kern="1200">
          <a:solidFill>
            <a:schemeClr val="tx1"/>
          </a:solidFill>
          <a:latin typeface="+mn-lt"/>
          <a:ea typeface="+mn-ea"/>
          <a:cs typeface="+mn-cs"/>
        </a:defRPr>
      </a:lvl8pPr>
      <a:lvl9pPr marL="2612616" algn="l" defTabSz="653154" rtl="0" eaLnBrk="1" latinLnBrk="0" hangingPunct="1">
        <a:defRPr sz="128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06005" y="849897"/>
            <a:ext cx="8961725" cy="4199351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pPr defTabSz="1035453"/>
            <a:endParaRPr sz="2038">
              <a:solidFill>
                <a:prstClr val="black"/>
              </a:solidFill>
            </a:endParaRPr>
          </a:p>
        </p:txBody>
      </p:sp>
      <p:sp>
        <p:nvSpPr>
          <p:cNvPr id="17" name="bg object 17"/>
          <p:cNvSpPr/>
          <p:nvPr/>
        </p:nvSpPr>
        <p:spPr>
          <a:xfrm>
            <a:off x="106015" y="112803"/>
            <a:ext cx="8961725" cy="680430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pPr defTabSz="1035453"/>
            <a:endParaRPr sz="2038">
              <a:solidFill>
                <a:prstClr val="black"/>
              </a:solidFill>
            </a:endParaRPr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76967" y="162357"/>
            <a:ext cx="8190071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58593" y="1717492"/>
            <a:ext cx="7826817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4783456"/>
            <a:ext cx="2926080" cy="19819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1035453"/>
            <a:endParaRPr lang="ru-RU" sz="1288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4783456"/>
            <a:ext cx="2103120" cy="19819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1035453"/>
            <a:fld id="{1D8BD707-D9CF-40AE-B4C6-C98DA3205C09}" type="datetimeFigureOut">
              <a:rPr lang="en-US" sz="1288" smtClean="0">
                <a:solidFill>
                  <a:prstClr val="black">
                    <a:tint val="75000"/>
                  </a:prstClr>
                </a:solidFill>
              </a:rPr>
              <a:pPr defTabSz="1035453"/>
              <a:t>10/13/2020</a:t>
            </a:fld>
            <a:endParaRPr lang="en-US" sz="1288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4783456"/>
            <a:ext cx="2103120" cy="19819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1035453"/>
            <a:fld id="{B6F15528-21DE-4FAA-801E-634DDDAF4B2B}" type="slidenum">
              <a:rPr lang="ru-RU" sz="1288" smtClean="0">
                <a:solidFill>
                  <a:prstClr val="black">
                    <a:tint val="75000"/>
                  </a:prstClr>
                </a:solidFill>
              </a:rPr>
              <a:pPr defTabSz="1035453"/>
              <a:t>‹#›</a:t>
            </a:fld>
            <a:endParaRPr lang="ru-RU" sz="1288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32894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8" r:id="rId1"/>
    <p:sldLayoutId id="2147483859" r:id="rId2"/>
    <p:sldLayoutId id="2147483860" r:id="rId3"/>
    <p:sldLayoutId id="2147483861" r:id="rId4"/>
    <p:sldLayoutId id="2147483862" r:id="rId5"/>
    <p:sldLayoutId id="2147483863" r:id="rId6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517726">
        <a:defRPr>
          <a:latin typeface="+mn-lt"/>
          <a:ea typeface="+mn-ea"/>
          <a:cs typeface="+mn-cs"/>
        </a:defRPr>
      </a:lvl2pPr>
      <a:lvl3pPr marL="1035453">
        <a:defRPr>
          <a:latin typeface="+mn-lt"/>
          <a:ea typeface="+mn-ea"/>
          <a:cs typeface="+mn-cs"/>
        </a:defRPr>
      </a:lvl3pPr>
      <a:lvl4pPr marL="1553180">
        <a:defRPr>
          <a:latin typeface="+mn-lt"/>
          <a:ea typeface="+mn-ea"/>
          <a:cs typeface="+mn-cs"/>
        </a:defRPr>
      </a:lvl4pPr>
      <a:lvl5pPr marL="2070906">
        <a:defRPr>
          <a:latin typeface="+mn-lt"/>
          <a:ea typeface="+mn-ea"/>
          <a:cs typeface="+mn-cs"/>
        </a:defRPr>
      </a:lvl5pPr>
      <a:lvl6pPr marL="2588633">
        <a:defRPr>
          <a:latin typeface="+mn-lt"/>
          <a:ea typeface="+mn-ea"/>
          <a:cs typeface="+mn-cs"/>
        </a:defRPr>
      </a:lvl6pPr>
      <a:lvl7pPr marL="3106358">
        <a:defRPr>
          <a:latin typeface="+mn-lt"/>
          <a:ea typeface="+mn-ea"/>
          <a:cs typeface="+mn-cs"/>
        </a:defRPr>
      </a:lvl7pPr>
      <a:lvl8pPr marL="3624085">
        <a:defRPr>
          <a:latin typeface="+mn-lt"/>
          <a:ea typeface="+mn-ea"/>
          <a:cs typeface="+mn-cs"/>
        </a:defRPr>
      </a:lvl8pPr>
      <a:lvl9pPr marL="4141812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517726">
        <a:defRPr>
          <a:latin typeface="+mn-lt"/>
          <a:ea typeface="+mn-ea"/>
          <a:cs typeface="+mn-cs"/>
        </a:defRPr>
      </a:lvl2pPr>
      <a:lvl3pPr marL="1035453">
        <a:defRPr>
          <a:latin typeface="+mn-lt"/>
          <a:ea typeface="+mn-ea"/>
          <a:cs typeface="+mn-cs"/>
        </a:defRPr>
      </a:lvl3pPr>
      <a:lvl4pPr marL="1553180">
        <a:defRPr>
          <a:latin typeface="+mn-lt"/>
          <a:ea typeface="+mn-ea"/>
          <a:cs typeface="+mn-cs"/>
        </a:defRPr>
      </a:lvl4pPr>
      <a:lvl5pPr marL="2070906">
        <a:defRPr>
          <a:latin typeface="+mn-lt"/>
          <a:ea typeface="+mn-ea"/>
          <a:cs typeface="+mn-cs"/>
        </a:defRPr>
      </a:lvl5pPr>
      <a:lvl6pPr marL="2588633">
        <a:defRPr>
          <a:latin typeface="+mn-lt"/>
          <a:ea typeface="+mn-ea"/>
          <a:cs typeface="+mn-cs"/>
        </a:defRPr>
      </a:lvl6pPr>
      <a:lvl7pPr marL="3106358">
        <a:defRPr>
          <a:latin typeface="+mn-lt"/>
          <a:ea typeface="+mn-ea"/>
          <a:cs typeface="+mn-cs"/>
        </a:defRPr>
      </a:lvl7pPr>
      <a:lvl8pPr marL="3624085">
        <a:defRPr>
          <a:latin typeface="+mn-lt"/>
          <a:ea typeface="+mn-ea"/>
          <a:cs typeface="+mn-cs"/>
        </a:defRPr>
      </a:lvl8pPr>
      <a:lvl9pPr marL="4141812">
        <a:defRPr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3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327105"/>
            <a:fld id="{C764DE79-268F-4C1A-8933-263129D2AF9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327105"/>
              <a:t>10/13/2020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3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327105"/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3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327105"/>
            <a:fld id="{48F63A3B-78C7-47BE-AE5E-E10140E0464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327105"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3940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01" r:id="rId1"/>
    <p:sldLayoutId id="2147483902" r:id="rId2"/>
    <p:sldLayoutId id="2147483903" r:id="rId3"/>
    <p:sldLayoutId id="2147483904" r:id="rId4"/>
    <p:sldLayoutId id="2147483905" r:id="rId5"/>
    <p:sldLayoutId id="2147483906" r:id="rId6"/>
    <p:sldLayoutId id="2147483907" r:id="rId7"/>
    <p:sldLayoutId id="2147483908" r:id="rId8"/>
    <p:sldLayoutId id="2147483909" r:id="rId9"/>
    <p:sldLayoutId id="2147483910" r:id="rId10"/>
    <p:sldLayoutId id="2147483911" r:id="rId11"/>
  </p:sldLayoutIdLst>
  <p:txStyles>
    <p:titleStyle>
      <a:lvl1pPr algn="l" defTabSz="636459" rtl="0" eaLnBrk="1" latinLnBrk="0" hangingPunct="1">
        <a:lnSpc>
          <a:spcPct val="90000"/>
        </a:lnSpc>
        <a:spcBef>
          <a:spcPct val="0"/>
        </a:spcBef>
        <a:buNone/>
        <a:defRPr sz="3063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59115" indent="-159115" algn="l" defTabSz="636459" rtl="0" eaLnBrk="1" latinLnBrk="0" hangingPunct="1">
        <a:lnSpc>
          <a:spcPct val="90000"/>
        </a:lnSpc>
        <a:spcBef>
          <a:spcPts val="696"/>
        </a:spcBef>
        <a:buFont typeface="Arial" panose="020B0604020202020204" pitchFamily="34" charset="0"/>
        <a:buChar char="•"/>
        <a:defRPr sz="1949" kern="1200">
          <a:solidFill>
            <a:schemeClr val="tx1"/>
          </a:solidFill>
          <a:latin typeface="+mn-lt"/>
          <a:ea typeface="+mn-ea"/>
          <a:cs typeface="+mn-cs"/>
        </a:defRPr>
      </a:lvl1pPr>
      <a:lvl2pPr marL="477344" indent="-159115" algn="l" defTabSz="636459" rtl="0" eaLnBrk="1" latinLnBrk="0" hangingPunct="1">
        <a:lnSpc>
          <a:spcPct val="90000"/>
        </a:lnSpc>
        <a:spcBef>
          <a:spcPts val="348"/>
        </a:spcBef>
        <a:buFont typeface="Arial" panose="020B0604020202020204" pitchFamily="34" charset="0"/>
        <a:buChar char="•"/>
        <a:defRPr sz="1670" kern="1200">
          <a:solidFill>
            <a:schemeClr val="tx1"/>
          </a:solidFill>
          <a:latin typeface="+mn-lt"/>
          <a:ea typeface="+mn-ea"/>
          <a:cs typeface="+mn-cs"/>
        </a:defRPr>
      </a:lvl2pPr>
      <a:lvl3pPr marL="795574" indent="-159115" algn="l" defTabSz="636459" rtl="0" eaLnBrk="1" latinLnBrk="0" hangingPunct="1">
        <a:lnSpc>
          <a:spcPct val="90000"/>
        </a:lnSpc>
        <a:spcBef>
          <a:spcPts val="348"/>
        </a:spcBef>
        <a:buFont typeface="Arial" panose="020B0604020202020204" pitchFamily="34" charset="0"/>
        <a:buChar char="•"/>
        <a:defRPr sz="1392" kern="1200">
          <a:solidFill>
            <a:schemeClr val="tx1"/>
          </a:solidFill>
          <a:latin typeface="+mn-lt"/>
          <a:ea typeface="+mn-ea"/>
          <a:cs typeface="+mn-cs"/>
        </a:defRPr>
      </a:lvl3pPr>
      <a:lvl4pPr marL="1113803" indent="-159115" algn="l" defTabSz="636459" rtl="0" eaLnBrk="1" latinLnBrk="0" hangingPunct="1">
        <a:lnSpc>
          <a:spcPct val="90000"/>
        </a:lnSpc>
        <a:spcBef>
          <a:spcPts val="348"/>
        </a:spcBef>
        <a:buFont typeface="Arial" panose="020B0604020202020204" pitchFamily="34" charset="0"/>
        <a:buChar char="•"/>
        <a:defRPr sz="1253" kern="1200">
          <a:solidFill>
            <a:schemeClr val="tx1"/>
          </a:solidFill>
          <a:latin typeface="+mn-lt"/>
          <a:ea typeface="+mn-ea"/>
          <a:cs typeface="+mn-cs"/>
        </a:defRPr>
      </a:lvl4pPr>
      <a:lvl5pPr marL="1432033" indent="-159115" algn="l" defTabSz="636459" rtl="0" eaLnBrk="1" latinLnBrk="0" hangingPunct="1">
        <a:lnSpc>
          <a:spcPct val="90000"/>
        </a:lnSpc>
        <a:spcBef>
          <a:spcPts val="348"/>
        </a:spcBef>
        <a:buFont typeface="Arial" panose="020B0604020202020204" pitchFamily="34" charset="0"/>
        <a:buChar char="•"/>
        <a:defRPr sz="1253" kern="1200">
          <a:solidFill>
            <a:schemeClr val="tx1"/>
          </a:solidFill>
          <a:latin typeface="+mn-lt"/>
          <a:ea typeface="+mn-ea"/>
          <a:cs typeface="+mn-cs"/>
        </a:defRPr>
      </a:lvl5pPr>
      <a:lvl6pPr marL="1750262" indent="-159115" algn="l" defTabSz="636459" rtl="0" eaLnBrk="1" latinLnBrk="0" hangingPunct="1">
        <a:lnSpc>
          <a:spcPct val="90000"/>
        </a:lnSpc>
        <a:spcBef>
          <a:spcPts val="348"/>
        </a:spcBef>
        <a:buFont typeface="Arial" panose="020B0604020202020204" pitchFamily="34" charset="0"/>
        <a:buChar char="•"/>
        <a:defRPr sz="1253" kern="1200">
          <a:solidFill>
            <a:schemeClr val="tx1"/>
          </a:solidFill>
          <a:latin typeface="+mn-lt"/>
          <a:ea typeface="+mn-ea"/>
          <a:cs typeface="+mn-cs"/>
        </a:defRPr>
      </a:lvl6pPr>
      <a:lvl7pPr marL="2068492" indent="-159115" algn="l" defTabSz="636459" rtl="0" eaLnBrk="1" latinLnBrk="0" hangingPunct="1">
        <a:lnSpc>
          <a:spcPct val="90000"/>
        </a:lnSpc>
        <a:spcBef>
          <a:spcPts val="348"/>
        </a:spcBef>
        <a:buFont typeface="Arial" panose="020B0604020202020204" pitchFamily="34" charset="0"/>
        <a:buChar char="•"/>
        <a:defRPr sz="1253" kern="1200">
          <a:solidFill>
            <a:schemeClr val="tx1"/>
          </a:solidFill>
          <a:latin typeface="+mn-lt"/>
          <a:ea typeface="+mn-ea"/>
          <a:cs typeface="+mn-cs"/>
        </a:defRPr>
      </a:lvl7pPr>
      <a:lvl8pPr marL="2386721" indent="-159115" algn="l" defTabSz="636459" rtl="0" eaLnBrk="1" latinLnBrk="0" hangingPunct="1">
        <a:lnSpc>
          <a:spcPct val="90000"/>
        </a:lnSpc>
        <a:spcBef>
          <a:spcPts val="348"/>
        </a:spcBef>
        <a:buFont typeface="Arial" panose="020B0604020202020204" pitchFamily="34" charset="0"/>
        <a:buChar char="•"/>
        <a:defRPr sz="1253" kern="1200">
          <a:solidFill>
            <a:schemeClr val="tx1"/>
          </a:solidFill>
          <a:latin typeface="+mn-lt"/>
          <a:ea typeface="+mn-ea"/>
          <a:cs typeface="+mn-cs"/>
        </a:defRPr>
      </a:lvl8pPr>
      <a:lvl9pPr marL="2704951" indent="-159115" algn="l" defTabSz="636459" rtl="0" eaLnBrk="1" latinLnBrk="0" hangingPunct="1">
        <a:lnSpc>
          <a:spcPct val="90000"/>
        </a:lnSpc>
        <a:spcBef>
          <a:spcPts val="348"/>
        </a:spcBef>
        <a:buFont typeface="Arial" panose="020B0604020202020204" pitchFamily="34" charset="0"/>
        <a:buChar char="•"/>
        <a:defRPr sz="125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36459" rtl="0" eaLnBrk="1" latinLnBrk="0" hangingPunct="1">
        <a:defRPr sz="1253" kern="1200">
          <a:solidFill>
            <a:schemeClr val="tx1"/>
          </a:solidFill>
          <a:latin typeface="+mn-lt"/>
          <a:ea typeface="+mn-ea"/>
          <a:cs typeface="+mn-cs"/>
        </a:defRPr>
      </a:lvl1pPr>
      <a:lvl2pPr marL="318229" algn="l" defTabSz="636459" rtl="0" eaLnBrk="1" latinLnBrk="0" hangingPunct="1">
        <a:defRPr sz="1253" kern="1200">
          <a:solidFill>
            <a:schemeClr val="tx1"/>
          </a:solidFill>
          <a:latin typeface="+mn-lt"/>
          <a:ea typeface="+mn-ea"/>
          <a:cs typeface="+mn-cs"/>
        </a:defRPr>
      </a:lvl2pPr>
      <a:lvl3pPr marL="636459" algn="l" defTabSz="636459" rtl="0" eaLnBrk="1" latinLnBrk="0" hangingPunct="1">
        <a:defRPr sz="1253" kern="1200">
          <a:solidFill>
            <a:schemeClr val="tx1"/>
          </a:solidFill>
          <a:latin typeface="+mn-lt"/>
          <a:ea typeface="+mn-ea"/>
          <a:cs typeface="+mn-cs"/>
        </a:defRPr>
      </a:lvl3pPr>
      <a:lvl4pPr marL="954688" algn="l" defTabSz="636459" rtl="0" eaLnBrk="1" latinLnBrk="0" hangingPunct="1">
        <a:defRPr sz="1253" kern="1200">
          <a:solidFill>
            <a:schemeClr val="tx1"/>
          </a:solidFill>
          <a:latin typeface="+mn-lt"/>
          <a:ea typeface="+mn-ea"/>
          <a:cs typeface="+mn-cs"/>
        </a:defRPr>
      </a:lvl4pPr>
      <a:lvl5pPr marL="1272918" algn="l" defTabSz="636459" rtl="0" eaLnBrk="1" latinLnBrk="0" hangingPunct="1">
        <a:defRPr sz="1253" kern="1200">
          <a:solidFill>
            <a:schemeClr val="tx1"/>
          </a:solidFill>
          <a:latin typeface="+mn-lt"/>
          <a:ea typeface="+mn-ea"/>
          <a:cs typeface="+mn-cs"/>
        </a:defRPr>
      </a:lvl5pPr>
      <a:lvl6pPr marL="1591147" algn="l" defTabSz="636459" rtl="0" eaLnBrk="1" latinLnBrk="0" hangingPunct="1">
        <a:defRPr sz="1253" kern="1200">
          <a:solidFill>
            <a:schemeClr val="tx1"/>
          </a:solidFill>
          <a:latin typeface="+mn-lt"/>
          <a:ea typeface="+mn-ea"/>
          <a:cs typeface="+mn-cs"/>
        </a:defRPr>
      </a:lvl6pPr>
      <a:lvl7pPr marL="1909377" algn="l" defTabSz="636459" rtl="0" eaLnBrk="1" latinLnBrk="0" hangingPunct="1">
        <a:defRPr sz="1253" kern="1200">
          <a:solidFill>
            <a:schemeClr val="tx1"/>
          </a:solidFill>
          <a:latin typeface="+mn-lt"/>
          <a:ea typeface="+mn-ea"/>
          <a:cs typeface="+mn-cs"/>
        </a:defRPr>
      </a:lvl7pPr>
      <a:lvl8pPr marL="2227606" algn="l" defTabSz="636459" rtl="0" eaLnBrk="1" latinLnBrk="0" hangingPunct="1">
        <a:defRPr sz="1253" kern="1200">
          <a:solidFill>
            <a:schemeClr val="tx1"/>
          </a:solidFill>
          <a:latin typeface="+mn-lt"/>
          <a:ea typeface="+mn-ea"/>
          <a:cs typeface="+mn-cs"/>
        </a:defRPr>
      </a:lvl8pPr>
      <a:lvl9pPr marL="2545836" algn="l" defTabSz="636459" rtl="0" eaLnBrk="1" latinLnBrk="0" hangingPunct="1">
        <a:defRPr sz="125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3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3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3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3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3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3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33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33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3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3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9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33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3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9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9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9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9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59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59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3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0" y="1"/>
            <a:ext cx="9143999" cy="1236602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pPr defTabSz="653107"/>
            <a:endParaRPr sz="1284">
              <a:solidFill>
                <a:srgbClr val="57565A"/>
              </a:solidFill>
            </a:endParaRPr>
          </a:p>
        </p:txBody>
      </p:sp>
      <p:sp>
        <p:nvSpPr>
          <p:cNvPr id="14" name="object 3">
            <a:extLst>
              <a:ext uri="{FF2B5EF4-FFF2-40B4-BE49-F238E27FC236}">
                <a16:creationId xmlns:a16="http://schemas.microsoft.com/office/drawing/2014/main" id="{648E54F6-8C15-4BB3-94E3-7B81F0C680D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2507315" y="190296"/>
            <a:ext cx="4124783" cy="808327"/>
          </a:xfrm>
          <a:prstGeom prst="rect">
            <a:avLst/>
          </a:prstGeom>
        </p:spPr>
        <p:txBody>
          <a:bodyPr vert="horz" wrap="square" lIns="0" tIns="16539" rIns="0" bIns="0" rtlCol="0" anchor="ctr">
            <a:spAutoFit/>
          </a:bodyPr>
          <a:lstStyle/>
          <a:p>
            <a:pPr marL="14382" algn="l">
              <a:lnSpc>
                <a:spcPct val="100000"/>
              </a:lnSpc>
              <a:spcBef>
                <a:spcPts val="129"/>
              </a:spcBef>
            </a:pPr>
            <a:r>
              <a:rPr lang="en-US" sz="5144" b="1" spc="6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ONA TILI</a:t>
            </a:r>
            <a:endParaRPr lang="en-US" sz="5144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object 4">
            <a:extLst>
              <a:ext uri="{FF2B5EF4-FFF2-40B4-BE49-F238E27FC236}">
                <a16:creationId xmlns:a16="http://schemas.microsoft.com/office/drawing/2014/main" id="{96789AA7-9596-4F83-89FD-AEC28EE179F1}"/>
              </a:ext>
            </a:extLst>
          </p:cNvPr>
          <p:cNvSpPr txBox="1"/>
          <p:nvPr/>
        </p:nvSpPr>
        <p:spPr>
          <a:xfrm>
            <a:off x="1115864" y="1651332"/>
            <a:ext cx="7701565" cy="2591039"/>
          </a:xfrm>
          <a:prstGeom prst="rect">
            <a:avLst/>
          </a:prstGeom>
        </p:spPr>
        <p:txBody>
          <a:bodyPr vert="horz" wrap="square" lIns="0" tIns="15821" rIns="0" bIns="0" rtlCol="0">
            <a:spAutoFit/>
          </a:bodyPr>
          <a:lstStyle/>
          <a:p>
            <a:pPr marL="20853" algn="ctr" defTabSz="653107">
              <a:spcBef>
                <a:spcPts val="125"/>
              </a:spcBef>
            </a:pPr>
            <a:r>
              <a:rPr lang="en-US" sz="3200" b="1" dirty="0" smtClean="0">
                <a:solidFill>
                  <a:srgbClr val="002060"/>
                </a:solidFill>
                <a:latin typeface="Arial"/>
                <a:cs typeface="Arial"/>
              </a:rPr>
              <a:t>MAVZU:</a:t>
            </a:r>
            <a:r>
              <a:rPr lang="ru-RU" sz="3200" b="1" dirty="0" smtClean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n-US" sz="3200" b="1" dirty="0" smtClean="0">
                <a:solidFill>
                  <a:srgbClr val="002060"/>
                </a:solidFill>
                <a:latin typeface="Arial"/>
                <a:cs typeface="Arial"/>
              </a:rPr>
              <a:t>SINTAKSIS HAQIDA UMUMIY MA’LUMOT. SO‘Z BIRIKMASI</a:t>
            </a:r>
            <a:endParaRPr lang="uz-Latn-UZ" sz="3200" b="1" i="1" dirty="0" smtClean="0">
              <a:solidFill>
                <a:srgbClr val="008000"/>
              </a:solidFill>
              <a:latin typeface="Arial"/>
              <a:cs typeface="Arial"/>
            </a:endParaRPr>
          </a:p>
          <a:p>
            <a:pPr marL="36670" defTabSz="653107">
              <a:spcBef>
                <a:spcPts val="1392"/>
              </a:spcBef>
            </a:pPr>
            <a:endParaRPr lang="en-US" sz="4000" b="1" i="1" dirty="0" smtClean="0">
              <a:solidFill>
                <a:srgbClr val="002060"/>
              </a:solidFill>
              <a:latin typeface="Arial"/>
              <a:cs typeface="Arial"/>
            </a:endParaRPr>
          </a:p>
          <a:p>
            <a:pPr marL="36670" defTabSz="653107">
              <a:spcBef>
                <a:spcPts val="1392"/>
              </a:spcBef>
            </a:pPr>
            <a:endParaRPr lang="en-US" sz="4000" b="1" i="1" dirty="0">
              <a:solidFill>
                <a:srgbClr val="002060"/>
              </a:solidFill>
              <a:latin typeface="Arial"/>
              <a:cs typeface="Arial"/>
            </a:endParaRPr>
          </a:p>
        </p:txBody>
      </p:sp>
      <p:sp>
        <p:nvSpPr>
          <p:cNvPr id="16" name="object 5">
            <a:extLst>
              <a:ext uri="{FF2B5EF4-FFF2-40B4-BE49-F238E27FC236}">
                <a16:creationId xmlns:a16="http://schemas.microsoft.com/office/drawing/2014/main" id="{A8BAE388-D6D2-40E9-8208-E39C1E0E7029}"/>
              </a:ext>
            </a:extLst>
          </p:cNvPr>
          <p:cNvSpPr/>
          <p:nvPr/>
        </p:nvSpPr>
        <p:spPr>
          <a:xfrm>
            <a:off x="395452" y="1426897"/>
            <a:ext cx="568349" cy="1519954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0070C0"/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 lIns="0" tIns="0" rIns="0" bIns="0" rtlCol="0"/>
          <a:lstStyle/>
          <a:p>
            <a:pPr defTabSz="653107"/>
            <a:endParaRPr sz="1284">
              <a:solidFill>
                <a:srgbClr val="57565A"/>
              </a:solidFill>
            </a:endParaRPr>
          </a:p>
        </p:txBody>
      </p:sp>
      <p:sp>
        <p:nvSpPr>
          <p:cNvPr id="17" name="object 6">
            <a:extLst>
              <a:ext uri="{FF2B5EF4-FFF2-40B4-BE49-F238E27FC236}">
                <a16:creationId xmlns:a16="http://schemas.microsoft.com/office/drawing/2014/main" id="{ACB4B4C4-B96E-4D3D-A3B1-019ECDA735A1}"/>
              </a:ext>
            </a:extLst>
          </p:cNvPr>
          <p:cNvSpPr/>
          <p:nvPr/>
        </p:nvSpPr>
        <p:spPr>
          <a:xfrm>
            <a:off x="395452" y="3209266"/>
            <a:ext cx="568349" cy="1545687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chemeClr val="tx1"/>
          </a:solidFill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 lIns="0" tIns="0" rIns="0" bIns="0" rtlCol="0"/>
          <a:lstStyle/>
          <a:p>
            <a:pPr defTabSz="653107"/>
            <a:endParaRPr sz="1284">
              <a:solidFill>
                <a:srgbClr val="57565A"/>
              </a:solidFill>
            </a:endParaRPr>
          </a:p>
        </p:txBody>
      </p:sp>
      <p:sp>
        <p:nvSpPr>
          <p:cNvPr id="20" name="object 9">
            <a:extLst>
              <a:ext uri="{FF2B5EF4-FFF2-40B4-BE49-F238E27FC236}">
                <a16:creationId xmlns:a16="http://schemas.microsoft.com/office/drawing/2014/main" id="{F294EAD7-CAB8-401C-B12D-6064AA1177E0}"/>
              </a:ext>
            </a:extLst>
          </p:cNvPr>
          <p:cNvSpPr/>
          <p:nvPr/>
        </p:nvSpPr>
        <p:spPr>
          <a:xfrm>
            <a:off x="7393152" y="135163"/>
            <a:ext cx="1424277" cy="983406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pPr defTabSz="653107"/>
            <a:r>
              <a:rPr lang="ru-RU" sz="36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8- </a:t>
            </a:r>
            <a:r>
              <a:rPr lang="en-US" sz="36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sinf</a:t>
            </a:r>
            <a:endParaRPr sz="3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object 10">
            <a:extLst>
              <a:ext uri="{FF2B5EF4-FFF2-40B4-BE49-F238E27FC236}">
                <a16:creationId xmlns:a16="http://schemas.microsoft.com/office/drawing/2014/main" id="{27824596-7DE1-4136-95E4-49A51856B6D3}"/>
              </a:ext>
            </a:extLst>
          </p:cNvPr>
          <p:cNvSpPr/>
          <p:nvPr/>
        </p:nvSpPr>
        <p:spPr>
          <a:xfrm>
            <a:off x="7393152" y="135163"/>
            <a:ext cx="1424277" cy="983406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0" y="0"/>
                </a:moveTo>
                <a:lnTo>
                  <a:pt x="603605" y="0"/>
                </a:lnTo>
                <a:lnTo>
                  <a:pt x="603605" y="603618"/>
                </a:lnTo>
                <a:lnTo>
                  <a:pt x="0" y="603618"/>
                </a:lnTo>
                <a:lnTo>
                  <a:pt x="0" y="0"/>
                </a:lnTo>
                <a:close/>
              </a:path>
            </a:pathLst>
          </a:custGeom>
          <a:ln w="30481">
            <a:solidFill>
              <a:srgbClr val="FEFEFE"/>
            </a:solidFill>
          </a:ln>
        </p:spPr>
        <p:txBody>
          <a:bodyPr wrap="square" lIns="0" tIns="0" rIns="0" bIns="0" rtlCol="0"/>
          <a:lstStyle/>
          <a:p>
            <a:pPr defTabSz="653107"/>
            <a:endParaRPr sz="1284">
              <a:solidFill>
                <a:srgbClr val="57565A"/>
              </a:solidFill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48285" y="2946851"/>
            <a:ext cx="2442841" cy="16374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1633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" y="1"/>
            <a:ext cx="9144000" cy="914400"/>
          </a:xfrm>
          <a:solidFill>
            <a:srgbClr val="0070C0"/>
          </a:solidFill>
        </p:spPr>
        <p:txBody>
          <a:bodyPr>
            <a:noAutofit/>
          </a:bodyPr>
          <a:lstStyle/>
          <a:p>
            <a:pPr algn="ctr"/>
            <a:r>
              <a:rPr lang="en-US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TAHLIL</a:t>
            </a:r>
            <a:endParaRPr lang="en-US" sz="4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72844" y="1274019"/>
            <a:ext cx="879831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it-IT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2. O‘z </a:t>
            </a:r>
            <a:r>
              <a:rPr lang="it-IT" sz="3600" b="1" dirty="0">
                <a:latin typeface="Arial" panose="020B0604020202020204" pitchFamily="34" charset="0"/>
                <a:cs typeface="Arial" panose="020B0604020202020204" pitchFamily="34" charset="0"/>
              </a:rPr>
              <a:t>yurtiga tegishli bo‘lmagan odam insoniyatga ham tegishli emas. </a:t>
            </a:r>
          </a:p>
        </p:txBody>
      </p:sp>
      <p:sp>
        <p:nvSpPr>
          <p:cNvPr id="5" name="Стрелка вправо 4"/>
          <p:cNvSpPr/>
          <p:nvPr/>
        </p:nvSpPr>
        <p:spPr>
          <a:xfrm rot="17942290">
            <a:off x="5298147" y="2913985"/>
            <a:ext cx="1116874" cy="484632"/>
          </a:xfrm>
          <a:prstGeom prst="rightArrow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Овал 5"/>
          <p:cNvSpPr/>
          <p:nvPr/>
        </p:nvSpPr>
        <p:spPr>
          <a:xfrm>
            <a:off x="1143043" y="3234961"/>
            <a:ext cx="4230624" cy="1054397"/>
          </a:xfrm>
          <a:prstGeom prst="ellipse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Kesim</a:t>
            </a:r>
            <a:r>
              <a:rPr lang="en-US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4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 flipV="1">
            <a:off x="4023502" y="2434390"/>
            <a:ext cx="3124273" cy="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/>
        </p:nvCxnSpPr>
        <p:spPr>
          <a:xfrm flipV="1">
            <a:off x="4023502" y="2553642"/>
            <a:ext cx="3124273" cy="977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315147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14:prism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" y="1"/>
            <a:ext cx="9144000" cy="914400"/>
          </a:xfrm>
          <a:solidFill>
            <a:srgbClr val="0070C0"/>
          </a:solidFill>
        </p:spPr>
        <p:txBody>
          <a:bodyPr>
            <a:noAutofit/>
          </a:bodyPr>
          <a:lstStyle/>
          <a:p>
            <a:pPr algn="ctr"/>
            <a:r>
              <a:rPr lang="en-US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TAHLIL</a:t>
            </a:r>
            <a:endParaRPr lang="en-US" sz="4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72845" y="1328243"/>
            <a:ext cx="879831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it-IT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3. Boy </a:t>
            </a:r>
            <a:r>
              <a:rPr lang="it-IT" sz="3600" b="1" dirty="0">
                <a:latin typeface="Arial" panose="020B0604020202020204" pitchFamily="34" charset="0"/>
                <a:cs typeface="Arial" panose="020B0604020202020204" pitchFamily="34" charset="0"/>
              </a:rPr>
              <a:t>boyga boqar, suv soyga oqar. </a:t>
            </a:r>
            <a:endParaRPr lang="ru-RU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Блок-схема: альтернативный процесс 5"/>
          <p:cNvSpPr/>
          <p:nvPr/>
        </p:nvSpPr>
        <p:spPr>
          <a:xfrm>
            <a:off x="2559390" y="3284843"/>
            <a:ext cx="2927697" cy="1018866"/>
          </a:xfrm>
          <a:prstGeom prst="flowChartAlternateProcess">
            <a:avLst/>
          </a:prstGeom>
          <a:solidFill>
            <a:srgbClr val="008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Kesim</a:t>
            </a:r>
            <a:r>
              <a:rPr lang="en-US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4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Стрелка вверх 6"/>
          <p:cNvSpPr/>
          <p:nvPr/>
        </p:nvSpPr>
        <p:spPr>
          <a:xfrm rot="19802451">
            <a:off x="3716008" y="2141125"/>
            <a:ext cx="479395" cy="1097328"/>
          </a:xfrm>
          <a:prstGeom prst="upArrow">
            <a:avLst/>
          </a:prstGeom>
          <a:solidFill>
            <a:srgbClr val="008000"/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Стрелка вверх 7"/>
          <p:cNvSpPr/>
          <p:nvPr/>
        </p:nvSpPr>
        <p:spPr>
          <a:xfrm rot="2905867">
            <a:off x="6061525" y="1814183"/>
            <a:ext cx="479395" cy="1751210"/>
          </a:xfrm>
          <a:prstGeom prst="upArrow">
            <a:avLst/>
          </a:prstGeom>
          <a:solidFill>
            <a:srgbClr val="008000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9" name="Прямая соединительная линия 8"/>
          <p:cNvCxnSpPr>
            <a:endCxn id="3" idx="2"/>
          </p:cNvCxnSpPr>
          <p:nvPr/>
        </p:nvCxnSpPr>
        <p:spPr>
          <a:xfrm>
            <a:off x="3263649" y="1974574"/>
            <a:ext cx="130835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>
            <a:off x="3255556" y="2094734"/>
            <a:ext cx="129872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 flipV="1">
            <a:off x="7097640" y="1958166"/>
            <a:ext cx="1016049" cy="200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 flipV="1">
            <a:off x="7097640" y="2091730"/>
            <a:ext cx="1016049" cy="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028486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14:prism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953590"/>
          </a:xfrm>
          <a:solidFill>
            <a:srgbClr val="0070C0"/>
          </a:solidFill>
        </p:spPr>
        <p:txBody>
          <a:bodyPr>
            <a:noAutofit/>
          </a:bodyPr>
          <a:lstStyle/>
          <a:p>
            <a:pPr algn="ctr"/>
            <a:r>
              <a:rPr lang="en-US" sz="48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Bilib</a:t>
            </a:r>
            <a:r>
              <a:rPr lang="en-US" sz="48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oling</a:t>
            </a:r>
            <a:r>
              <a:rPr lang="en-US" sz="48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  <a:endParaRPr lang="ru-RU" sz="4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AutoShape 4" descr="Tashkent State University of the Uzbek language and literature"/>
          <p:cNvSpPr>
            <a:spLocks noChangeAspect="1" noChangeArrowheads="1"/>
          </p:cNvSpPr>
          <p:nvPr/>
        </p:nvSpPr>
        <p:spPr bwMode="auto">
          <a:xfrm>
            <a:off x="4270916" y="2096932"/>
            <a:ext cx="1471961" cy="14719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35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Прямоугольник с двумя усеченными соседними углами 2"/>
          <p:cNvSpPr/>
          <p:nvPr/>
        </p:nvSpPr>
        <p:spPr>
          <a:xfrm>
            <a:off x="370268" y="1034270"/>
            <a:ext cx="4060066" cy="3597289"/>
          </a:xfrm>
          <a:prstGeom prst="snip2SameRect">
            <a:avLst/>
          </a:prstGeom>
          <a:solidFill>
            <a:srgbClr val="FFFF99"/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3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Mustaqil so‘zlarning nutqda bog‘lanishidan so‘z birikmasi hosil bo‘ladi. </a:t>
            </a:r>
            <a:endParaRPr lang="ru-RU" sz="36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778062" y="1596980"/>
            <a:ext cx="4211392" cy="721217"/>
          </a:xfrm>
          <a:prstGeom prst="rect">
            <a:avLst/>
          </a:prstGeom>
          <a:solidFill>
            <a:srgbClr val="00B050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shahar</a:t>
            </a:r>
            <a:r>
              <a:rPr lang="en-US" sz="32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ko‘chalari</a:t>
            </a:r>
            <a:endParaRPr lang="ru-RU" sz="32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778062" y="2818149"/>
            <a:ext cx="4211392" cy="798490"/>
          </a:xfrm>
          <a:prstGeom prst="rect">
            <a:avLst/>
          </a:prstGeom>
          <a:solidFill>
            <a:srgbClr val="CC3399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alqin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shamol</a:t>
            </a:r>
            <a:endParaRPr lang="ru-RU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91196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14:prism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31065"/>
          </a:xfrm>
          <a:solidFill>
            <a:srgbClr val="0070C0"/>
          </a:solidFill>
        </p:spPr>
        <p:txBody>
          <a:bodyPr>
            <a:noAutofit/>
          </a:bodyPr>
          <a:lstStyle/>
          <a:p>
            <a:pPr algn="ctr"/>
            <a:r>
              <a:rPr lang="en-US" sz="40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Bilib</a:t>
            </a:r>
            <a:r>
              <a:rPr lang="en-US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oling</a:t>
            </a:r>
            <a:r>
              <a:rPr lang="en-US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  <a:endParaRPr lang="ru-RU" sz="4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AutoShape 4" descr="Tashkent State University of the Uzbek language and literature"/>
          <p:cNvSpPr>
            <a:spLocks noChangeAspect="1" noChangeArrowheads="1"/>
          </p:cNvSpPr>
          <p:nvPr/>
        </p:nvSpPr>
        <p:spPr bwMode="auto">
          <a:xfrm>
            <a:off x="4270916" y="2096932"/>
            <a:ext cx="1471961" cy="14719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35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Капля 7"/>
          <p:cNvSpPr/>
          <p:nvPr/>
        </p:nvSpPr>
        <p:spPr>
          <a:xfrm>
            <a:off x="0" y="806431"/>
            <a:ext cx="2540909" cy="2581002"/>
          </a:xfrm>
          <a:prstGeom prst="teardrop">
            <a:avLst/>
          </a:prstGeom>
          <a:solidFill>
            <a:srgbClr val="FFCCFF"/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So‘z</a:t>
            </a:r>
            <a:r>
              <a:rPr lang="en-US" sz="2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birikmasi</a:t>
            </a:r>
            <a:r>
              <a:rPr lang="en-US" sz="2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bo‘lish</a:t>
            </a:r>
            <a:r>
              <a:rPr lang="en-US" sz="2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28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28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2843716" y="752324"/>
            <a:ext cx="5798322" cy="823171"/>
          </a:xfrm>
          <a:prstGeom prst="roundRect">
            <a:avLst/>
          </a:prstGeom>
          <a:solidFill>
            <a:srgbClr val="99FF99"/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kamida</a:t>
            </a:r>
            <a:r>
              <a:rPr lang="en-US" sz="24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ikkita</a:t>
            </a:r>
            <a:r>
              <a:rPr lang="en-US" sz="2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mustaqil</a:t>
            </a:r>
            <a:r>
              <a:rPr lang="en-US" sz="2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so‘z</a:t>
            </a:r>
            <a:r>
              <a:rPr lang="en-US" sz="2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bo‘lishi</a:t>
            </a:r>
            <a:r>
              <a:rPr lang="en-US" sz="2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lozim</a:t>
            </a:r>
            <a:r>
              <a:rPr lang="en-US" sz="24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 </a:t>
            </a:r>
            <a:endParaRPr lang="ru-RU" sz="24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2843716" y="1673060"/>
            <a:ext cx="5798322" cy="902747"/>
          </a:xfrm>
          <a:prstGeom prst="roundRect">
            <a:avLst/>
          </a:prstGeom>
          <a:solidFill>
            <a:srgbClr val="00B050"/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</a:t>
            </a:r>
            <a:r>
              <a:rPr lang="en-US" sz="24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so‘zlar</a:t>
            </a:r>
            <a:r>
              <a:rPr lang="en-US" sz="2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ma’no</a:t>
            </a:r>
            <a:r>
              <a:rPr lang="en-US" sz="2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jihatdan</a:t>
            </a:r>
            <a:r>
              <a:rPr lang="en-US" sz="2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mos</a:t>
            </a:r>
            <a:r>
              <a:rPr lang="en-US" sz="2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bo‘lishi</a:t>
            </a:r>
            <a:r>
              <a:rPr lang="en-US" sz="2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kerak</a:t>
            </a:r>
            <a:r>
              <a:rPr lang="en-US" sz="24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  <a:endParaRPr lang="ru-RU" sz="24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2843717" y="2689844"/>
            <a:ext cx="5798321" cy="858138"/>
          </a:xfrm>
          <a:prstGeom prst="roundRect">
            <a:avLst/>
          </a:prstGeom>
          <a:solidFill>
            <a:srgbClr val="FFFF99"/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so‘zlarning</a:t>
            </a:r>
            <a:r>
              <a:rPr lang="en-US" sz="28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biri</a:t>
            </a:r>
            <a:r>
              <a:rPr lang="en-US" sz="2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ikkinchisiga</a:t>
            </a:r>
            <a:r>
              <a:rPr lang="en-US" sz="2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ergashishi</a:t>
            </a:r>
            <a:r>
              <a:rPr lang="en-US" sz="28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kerak</a:t>
            </a:r>
            <a:r>
              <a:rPr lang="en-US" sz="28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  <a:endParaRPr lang="ru-RU" sz="28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2843716" y="3682935"/>
            <a:ext cx="5952868" cy="905956"/>
          </a:xfrm>
          <a:prstGeom prst="roundRect">
            <a:avLst/>
          </a:prstGeom>
          <a:solidFill>
            <a:srgbClr val="00B0F0"/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qo‘shimcha</a:t>
            </a:r>
            <a:r>
              <a:rPr lang="en-US" sz="24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yordamchi</a:t>
            </a:r>
            <a:r>
              <a:rPr lang="en-US" sz="2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so‘zlar</a:t>
            </a:r>
            <a:r>
              <a:rPr lang="en-US" sz="2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mustaqil</a:t>
            </a:r>
            <a:r>
              <a:rPr lang="en-US" sz="2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so‘zlarni</a:t>
            </a:r>
            <a:r>
              <a:rPr lang="en-US" sz="2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bog‘lashi</a:t>
            </a:r>
            <a:r>
              <a:rPr lang="en-US" sz="2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kerak</a:t>
            </a:r>
            <a:r>
              <a:rPr lang="en-US" sz="2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4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07065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14:prism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95459"/>
          </a:xfrm>
          <a:solidFill>
            <a:srgbClr val="0070C0"/>
          </a:solidFill>
        </p:spPr>
        <p:txBody>
          <a:bodyPr>
            <a:noAutofit/>
          </a:bodyPr>
          <a:lstStyle/>
          <a:p>
            <a:pPr algn="ctr"/>
            <a:r>
              <a:rPr lang="en-US" sz="40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Esda</a:t>
            </a:r>
            <a:r>
              <a:rPr lang="en-US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saqlang</a:t>
            </a:r>
            <a:r>
              <a:rPr lang="en-US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  <a:endParaRPr lang="ru-RU" sz="4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AutoShape 4" descr="Tashkent State University of the Uzbek language and literature"/>
          <p:cNvSpPr>
            <a:spLocks noChangeAspect="1" noChangeArrowheads="1"/>
          </p:cNvSpPr>
          <p:nvPr/>
        </p:nvSpPr>
        <p:spPr bwMode="auto">
          <a:xfrm>
            <a:off x="4285149" y="2096932"/>
            <a:ext cx="1471961" cy="14719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35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90152" y="850004"/>
            <a:ext cx="8963695" cy="1569660"/>
          </a:xfrm>
          <a:prstGeom prst="rect">
            <a:avLst/>
          </a:prstGeom>
          <a:ln w="1270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So‘zlar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bog‘lanishida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oldin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kelgan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so‘z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tobe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so‘z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keyin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kelgan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so‘z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hokim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so‘z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deyiladi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en-US" sz="32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endParaRPr lang="ru-RU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322928" y="2436816"/>
            <a:ext cx="493260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maktabning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hovlisi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Стрелка вниз 6"/>
          <p:cNvSpPr/>
          <p:nvPr/>
        </p:nvSpPr>
        <p:spPr>
          <a:xfrm rot="1966982">
            <a:off x="3254915" y="2909394"/>
            <a:ext cx="327396" cy="1088672"/>
          </a:xfrm>
          <a:prstGeom prst="downArrow">
            <a:avLst/>
          </a:prstGeom>
          <a:solidFill>
            <a:srgbClr val="008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Стрелка вниз 8"/>
          <p:cNvSpPr/>
          <p:nvPr/>
        </p:nvSpPr>
        <p:spPr>
          <a:xfrm rot="19136086">
            <a:off x="5207557" y="2836308"/>
            <a:ext cx="317673" cy="1249598"/>
          </a:xfrm>
          <a:prstGeom prst="downArrow">
            <a:avLst>
              <a:gd name="adj1" fmla="val 50000"/>
              <a:gd name="adj2" fmla="val 58249"/>
            </a:avLst>
          </a:prstGeom>
          <a:solidFill>
            <a:srgbClr val="008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TextBox 9"/>
          <p:cNvSpPr txBox="1"/>
          <p:nvPr/>
        </p:nvSpPr>
        <p:spPr>
          <a:xfrm>
            <a:off x="1080116" y="3707616"/>
            <a:ext cx="248562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tobe</a:t>
            </a:r>
            <a:r>
              <a:rPr lang="en-US" sz="32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so‘z</a:t>
            </a:r>
            <a:endParaRPr lang="ru-RU" sz="32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039954" y="3568898"/>
            <a:ext cx="242736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hokim</a:t>
            </a:r>
            <a:r>
              <a:rPr lang="en-US" sz="32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so‘z</a:t>
            </a:r>
            <a:endParaRPr lang="ru-RU" sz="32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253244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14:prism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95459"/>
          </a:xfrm>
          <a:solidFill>
            <a:srgbClr val="0070C0"/>
          </a:solidFill>
        </p:spPr>
        <p:txBody>
          <a:bodyPr>
            <a:noAutofit/>
          </a:bodyPr>
          <a:lstStyle/>
          <a:p>
            <a:pPr algn="ctr"/>
            <a:r>
              <a:rPr lang="en-US" sz="40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Esda</a:t>
            </a:r>
            <a:r>
              <a:rPr lang="en-US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saqlang</a:t>
            </a:r>
            <a:r>
              <a:rPr lang="en-US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  <a:endParaRPr lang="ru-RU" sz="4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AutoShape 4" descr="Tashkent State University of the Uzbek language and literature"/>
          <p:cNvSpPr>
            <a:spLocks noChangeAspect="1" noChangeArrowheads="1"/>
          </p:cNvSpPr>
          <p:nvPr/>
        </p:nvSpPr>
        <p:spPr bwMode="auto">
          <a:xfrm>
            <a:off x="4270916" y="2096932"/>
            <a:ext cx="1471961" cy="14719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35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610878" y="695459"/>
            <a:ext cx="6792036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Nutqda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biri</a:t>
            </a:r>
            <a:r>
              <a:rPr lang="en-US" sz="3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ikkinchisini</a:t>
            </a:r>
            <a:r>
              <a:rPr lang="en-US" sz="3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izohlamaydigan</a:t>
            </a:r>
            <a:r>
              <a:rPr lang="en-US" sz="3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bog‘lanishlar</a:t>
            </a:r>
            <a:r>
              <a:rPr lang="en-US" sz="3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ham </a:t>
            </a:r>
            <a:r>
              <a:rPr lang="en-US" sz="3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mavjud</a:t>
            </a:r>
            <a:r>
              <a:rPr lang="en-US" sz="3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3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sz="36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olma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anor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; </a:t>
            </a:r>
            <a:endParaRPr lang="en-US" sz="36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o‘qidi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yozdi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; </a:t>
            </a:r>
            <a:endParaRPr lang="en-US" sz="36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Salim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, Halim </a:t>
            </a:r>
            <a:endParaRPr lang="ru-RU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69791" y="2589750"/>
            <a:ext cx="2414321" cy="2346483"/>
          </a:xfrm>
          <a:prstGeom prst="rect">
            <a:avLst/>
          </a:prstGeo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</p:pic>
    </p:spTree>
    <p:extLst>
      <p:ext uri="{BB962C8B-B14F-4D97-AF65-F5344CB8AC3E}">
        <p14:creationId xmlns:p14="http://schemas.microsoft.com/office/powerpoint/2010/main" val="447543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14:prism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34096"/>
          </a:xfrm>
          <a:solidFill>
            <a:srgbClr val="0070C0"/>
          </a:solidFill>
        </p:spPr>
        <p:txBody>
          <a:bodyPr>
            <a:noAutofit/>
          </a:bodyPr>
          <a:lstStyle/>
          <a:p>
            <a:pPr algn="ctr"/>
            <a:r>
              <a:rPr lang="en-US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19-topshiriq</a:t>
            </a:r>
            <a:endParaRPr lang="ru-RU" sz="4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AutoShape 4" descr="Tashkent State University of the Uzbek language and literature"/>
          <p:cNvSpPr>
            <a:spLocks noChangeAspect="1" noChangeArrowheads="1"/>
          </p:cNvSpPr>
          <p:nvPr/>
        </p:nvSpPr>
        <p:spPr bwMode="auto">
          <a:xfrm>
            <a:off x="4270916" y="2096932"/>
            <a:ext cx="1471961" cy="14719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35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44114" y="942247"/>
            <a:ext cx="8463777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Vatan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3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o‘lmoq</a:t>
            </a:r>
            <a:r>
              <a:rPr lang="en-US" sz="3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yigit</a:t>
            </a:r>
            <a:r>
              <a:rPr lang="en-US" sz="3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3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vatan</a:t>
            </a:r>
            <a:r>
              <a:rPr lang="en-US" sz="3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kishi</a:t>
            </a:r>
            <a:r>
              <a:rPr lang="en-US" sz="3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yerida</a:t>
            </a:r>
            <a:r>
              <a:rPr lang="en-US" sz="3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sulton</a:t>
            </a:r>
            <a:r>
              <a:rPr lang="en-US" sz="3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bo‘lmoq</a:t>
            </a:r>
            <a:r>
              <a:rPr lang="en-US" sz="3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ega</a:t>
            </a:r>
            <a:r>
              <a:rPr lang="en-US" sz="3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3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el, </a:t>
            </a:r>
            <a:r>
              <a:rPr lang="en-US" sz="3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o‘z</a:t>
            </a:r>
            <a:r>
              <a:rPr lang="en-US" sz="3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yurting</a:t>
            </a:r>
            <a:r>
              <a:rPr lang="en-US" sz="3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vatan</a:t>
            </a:r>
            <a:r>
              <a:rPr lang="en-US" sz="3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3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jon</a:t>
            </a:r>
            <a:r>
              <a:rPr lang="en-US" sz="3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bermoq</a:t>
            </a:r>
            <a:r>
              <a:rPr lang="en-US" sz="3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o‘zga</a:t>
            </a:r>
            <a:r>
              <a:rPr lang="en-US" sz="3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yurtda</a:t>
            </a:r>
            <a:r>
              <a:rPr lang="en-US" sz="3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shoh</a:t>
            </a:r>
            <a:r>
              <a:rPr lang="en-US" sz="3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bo‘lmoq</a:t>
            </a:r>
            <a:r>
              <a:rPr lang="en-US" sz="3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yurtim</a:t>
            </a:r>
            <a:r>
              <a:rPr lang="en-US" sz="3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shamoli</a:t>
            </a:r>
            <a:r>
              <a:rPr lang="en-US" sz="3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784113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14:prism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81596"/>
          </a:xfrm>
          <a:solidFill>
            <a:srgbClr val="0070C0"/>
          </a:solidFill>
        </p:spPr>
        <p:txBody>
          <a:bodyPr>
            <a:noAutofit/>
          </a:bodyPr>
          <a:lstStyle/>
          <a:p>
            <a:pPr algn="ctr"/>
            <a:r>
              <a:rPr lang="en-US" sz="48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Izoh</a:t>
            </a:r>
            <a:r>
              <a:rPr lang="en-US" sz="48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4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AutoShape 4" descr="Tashkent State University of the Uzbek language and literature"/>
          <p:cNvSpPr>
            <a:spLocks noChangeAspect="1" noChangeArrowheads="1"/>
          </p:cNvSpPr>
          <p:nvPr/>
        </p:nvSpPr>
        <p:spPr bwMode="auto">
          <a:xfrm>
            <a:off x="4270916" y="2096932"/>
            <a:ext cx="1471961" cy="14719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35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1622602574"/>
              </p:ext>
            </p:extLst>
          </p:nvPr>
        </p:nvGraphicFramePr>
        <p:xfrm>
          <a:off x="288073" y="953590"/>
          <a:ext cx="8567853" cy="39306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952626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14:prism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" y="1"/>
            <a:ext cx="9143999" cy="914400"/>
          </a:xfrm>
          <a:solidFill>
            <a:srgbClr val="0070C0"/>
          </a:solidFill>
        </p:spPr>
        <p:txBody>
          <a:bodyPr>
            <a:noAutofit/>
          </a:bodyPr>
          <a:lstStyle/>
          <a:p>
            <a:pPr algn="ctr"/>
            <a:r>
              <a:rPr lang="en-US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TAHLIL</a:t>
            </a:r>
            <a:endParaRPr lang="en-US" sz="4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494816" y="1079646"/>
            <a:ext cx="879831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AutoNum type="arabicPeriod"/>
            </a:pP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Vatan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4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o‘lmoq</a:t>
            </a:r>
            <a:endParaRPr lang="it-IT" sz="4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Стрелка вверх 3"/>
          <p:cNvSpPr/>
          <p:nvPr/>
        </p:nvSpPr>
        <p:spPr>
          <a:xfrm rot="18711555">
            <a:off x="4047407" y="1597059"/>
            <a:ext cx="484632" cy="1376944"/>
          </a:xfrm>
          <a:prstGeom prst="upArrow">
            <a:avLst/>
          </a:prstGeom>
          <a:solidFill>
            <a:srgbClr val="008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5126478" y="1952777"/>
            <a:ext cx="3373578" cy="1215426"/>
          </a:xfrm>
          <a:prstGeom prst="rect">
            <a:avLst/>
          </a:prstGeom>
          <a:solidFill>
            <a:srgbClr val="008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Ko‘makchi</a:t>
            </a:r>
            <a:endParaRPr lang="ru-RU" sz="48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804177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14:prism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" y="1"/>
            <a:ext cx="9143999" cy="914400"/>
          </a:xfrm>
          <a:solidFill>
            <a:srgbClr val="0070C0"/>
          </a:solidFill>
        </p:spPr>
        <p:txBody>
          <a:bodyPr>
            <a:noAutofit/>
          </a:bodyPr>
          <a:lstStyle/>
          <a:p>
            <a:pPr algn="ctr"/>
            <a:r>
              <a:rPr lang="en-US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TAHLIL</a:t>
            </a:r>
            <a:endParaRPr lang="en-US" sz="4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72844" y="1408517"/>
            <a:ext cx="879831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Yigit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4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vatan</a:t>
            </a:r>
            <a:endParaRPr lang="it-IT" sz="4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Стрелка вверх 3"/>
          <p:cNvSpPr/>
          <p:nvPr/>
        </p:nvSpPr>
        <p:spPr>
          <a:xfrm rot="18749572">
            <a:off x="2621619" y="1922048"/>
            <a:ext cx="484632" cy="1376944"/>
          </a:xfrm>
          <a:prstGeom prst="upArrow">
            <a:avLst/>
          </a:prstGeom>
          <a:solidFill>
            <a:srgbClr val="008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3726569" y="2153319"/>
            <a:ext cx="3656914" cy="914400"/>
          </a:xfrm>
          <a:prstGeom prst="rect">
            <a:avLst/>
          </a:prstGeom>
          <a:solidFill>
            <a:srgbClr val="66FFFF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Bog‘lovchi</a:t>
            </a:r>
            <a:endParaRPr lang="ru-RU" sz="48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45083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14:prism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" y="1"/>
            <a:ext cx="9143999" cy="734095"/>
          </a:xfrm>
          <a:solidFill>
            <a:srgbClr val="0070C0"/>
          </a:solidFill>
        </p:spPr>
        <p:txBody>
          <a:bodyPr>
            <a:noAutofit/>
          </a:bodyPr>
          <a:lstStyle/>
          <a:p>
            <a:pPr algn="ctr"/>
            <a:r>
              <a:rPr lang="en-US" sz="4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n-US" sz="44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Nazariy</a:t>
            </a:r>
            <a:r>
              <a:rPr lang="en-US" sz="4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ma’lumot</a:t>
            </a:r>
            <a:endParaRPr lang="ru-RU" sz="4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Picture 6" descr="C:\Users\Acer\Documents\1385284133_1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245476" y="3000360"/>
            <a:ext cx="2215167" cy="2143140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845719" y="1078971"/>
            <a:ext cx="7229333" cy="2062103"/>
          </a:xfrm>
          <a:prstGeom prst="rect">
            <a:avLst/>
          </a:prstGeom>
          <a:ln w="28575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lvl="0" indent="269875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uz-Cyrl-UZ" sz="3200" b="1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So</a:t>
            </a:r>
            <a:r>
              <a:rPr lang="en-US" sz="3200" b="1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‘</a:t>
            </a:r>
            <a:r>
              <a:rPr lang="uz-Cyrl-UZ" sz="3200" b="1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z </a:t>
            </a:r>
            <a:r>
              <a:rPr lang="uz-Cyrl-UZ" sz="3200" b="1" dirty="0">
                <a:solidFill>
                  <a:srgbClr val="000000"/>
                </a:solidFill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birikmalari va gaplarning qurilishi va ifoda xususiyatlarini </a:t>
            </a:r>
            <a:r>
              <a:rPr lang="uz-Cyrl-UZ" sz="3200" b="1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o</a:t>
            </a:r>
            <a:r>
              <a:rPr lang="en-US" sz="3200" b="1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‘</a:t>
            </a:r>
            <a:r>
              <a:rPr lang="uz-Cyrl-UZ" sz="3200" b="1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rganuvchi </a:t>
            </a:r>
            <a:r>
              <a:rPr lang="uz-Cyrl-UZ" sz="3200" b="1" dirty="0">
                <a:solidFill>
                  <a:srgbClr val="000000"/>
                </a:solidFill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til </a:t>
            </a:r>
            <a:r>
              <a:rPr lang="uz-Cyrl-UZ" sz="3200" b="1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bo</a:t>
            </a:r>
            <a:r>
              <a:rPr lang="en-US" sz="3200" b="1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‘</a:t>
            </a:r>
            <a:r>
              <a:rPr lang="uz-Cyrl-UZ" sz="3200" b="1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limi </a:t>
            </a:r>
            <a:r>
              <a:rPr lang="uz-Cyrl-UZ" sz="3200" b="1" i="1" dirty="0">
                <a:solidFill>
                  <a:srgbClr val="C00000"/>
                </a:solidFill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sintaksis </a:t>
            </a:r>
            <a:r>
              <a:rPr lang="uz-Cyrl-UZ" sz="3200" b="1" dirty="0">
                <a:solidFill>
                  <a:srgbClr val="000000"/>
                </a:solidFill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deyiladi.</a:t>
            </a:r>
            <a:endParaRPr lang="ru-RU" sz="3200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453415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14:prism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" y="1"/>
            <a:ext cx="9143999" cy="914400"/>
          </a:xfrm>
          <a:solidFill>
            <a:srgbClr val="0070C0"/>
          </a:solidFill>
        </p:spPr>
        <p:txBody>
          <a:bodyPr>
            <a:noAutofit/>
          </a:bodyPr>
          <a:lstStyle/>
          <a:p>
            <a:pPr algn="ctr"/>
            <a:r>
              <a:rPr lang="en-US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TAHLIL</a:t>
            </a:r>
            <a:endParaRPr lang="en-US" sz="4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08449" y="1344123"/>
            <a:ext cx="879831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Kishi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yerida</a:t>
            </a:r>
            <a:r>
              <a:rPr lang="en-US" sz="4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sulton</a:t>
            </a:r>
            <a:r>
              <a:rPr lang="en-US" sz="4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bo‘lmoq</a:t>
            </a:r>
            <a:endParaRPr lang="it-IT" sz="4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Стрелка вверх 3"/>
          <p:cNvSpPr/>
          <p:nvPr/>
        </p:nvSpPr>
        <p:spPr>
          <a:xfrm rot="20079750">
            <a:off x="3357278" y="1922047"/>
            <a:ext cx="428225" cy="1376944"/>
          </a:xfrm>
          <a:prstGeom prst="upArrow">
            <a:avLst/>
          </a:prstGeom>
          <a:solidFill>
            <a:srgbClr val="66FFFF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4212077" y="2472744"/>
            <a:ext cx="3966007" cy="1419691"/>
          </a:xfrm>
          <a:prstGeom prst="rect">
            <a:avLst/>
          </a:prstGeom>
          <a:solidFill>
            <a:srgbClr val="00B0F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Kelishik</a:t>
            </a:r>
            <a:r>
              <a:rPr lang="en-US" sz="44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qo‘shimchasi</a:t>
            </a:r>
            <a:endParaRPr lang="ru-RU" sz="44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01881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14:prism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" y="1"/>
            <a:ext cx="9143999" cy="914400"/>
          </a:xfrm>
          <a:solidFill>
            <a:srgbClr val="0070C0"/>
          </a:solidFill>
        </p:spPr>
        <p:txBody>
          <a:bodyPr>
            <a:noAutofit/>
          </a:bodyPr>
          <a:lstStyle/>
          <a:p>
            <a:pPr algn="ctr"/>
            <a:r>
              <a:rPr lang="en-US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TAHLIL</a:t>
            </a:r>
            <a:endParaRPr lang="en-US" sz="4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72844" y="1408517"/>
            <a:ext cx="879831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Yurtim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sz="40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ning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shamoli</a:t>
            </a:r>
            <a:endParaRPr lang="it-IT" sz="4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Стрелка вверх 3"/>
          <p:cNvSpPr/>
          <p:nvPr/>
        </p:nvSpPr>
        <p:spPr>
          <a:xfrm rot="19488174">
            <a:off x="3013624" y="1922047"/>
            <a:ext cx="484632" cy="1376944"/>
          </a:xfrm>
          <a:prstGeom prst="upArrow">
            <a:avLst/>
          </a:prstGeom>
          <a:solidFill>
            <a:srgbClr val="00B0F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3850783" y="2275669"/>
            <a:ext cx="3966692" cy="1933842"/>
          </a:xfrm>
          <a:prstGeom prst="rect">
            <a:avLst/>
          </a:prstGeom>
          <a:solidFill>
            <a:srgbClr val="00B0F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Kelishik</a:t>
            </a:r>
            <a:r>
              <a:rPr lang="en-US" sz="44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qo‘shimchasi</a:t>
            </a:r>
            <a:endParaRPr lang="ru-RU" sz="44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044413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14:prism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05799" y="96135"/>
            <a:ext cx="772519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Mustaqil</a:t>
            </a: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bajarish</a:t>
            </a: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uchun</a:t>
            </a: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topshiriq</a:t>
            </a: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:</a:t>
            </a:r>
            <a:endParaRPr kumimoji="0" lang="ru-RU" sz="3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72181" y="943592"/>
            <a:ext cx="8488126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lvl="0" indent="-457200" algn="just">
              <a:buFont typeface="Wingdings" panose="05000000000000000000" pitchFamily="2" charset="2"/>
              <a:buChar char="q"/>
              <a:defRPr/>
            </a:pP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60-mashq.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Har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qatordagi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so‘zlarni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bir-biriga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bog‘lab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so‘z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birikmalari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tuzishni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mashq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qiling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kumimoji="0" lang="en-US" sz="32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595503" y="2513252"/>
            <a:ext cx="7841482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1) </a:t>
            </a:r>
            <a:r>
              <a:rPr lang="en-US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bormoq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maktab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, sari,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shahar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o‘qimoq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; </a:t>
            </a:r>
            <a:endParaRPr lang="en-US" sz="2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suv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buloq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tinchlik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maqtamoq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; </a:t>
            </a:r>
            <a:endParaRPr lang="en-US" sz="2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o‘zga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, yurt,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cho‘l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gul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; </a:t>
            </a:r>
            <a:endParaRPr lang="en-US" sz="2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) tog‘,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chiqmoq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, el, </a:t>
            </a:r>
            <a:r>
              <a:rPr lang="en-US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suyanch</a:t>
            </a:r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734959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" y="1"/>
            <a:ext cx="9144000" cy="914400"/>
          </a:xfrm>
          <a:solidFill>
            <a:srgbClr val="0070C0"/>
          </a:solidFill>
        </p:spPr>
        <p:txBody>
          <a:bodyPr>
            <a:noAutofit/>
          </a:bodyPr>
          <a:lstStyle/>
          <a:p>
            <a:pPr algn="ctr"/>
            <a:r>
              <a:rPr lang="en-US" sz="36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BILIB OLING!</a:t>
            </a:r>
            <a:endParaRPr lang="ru-RU" sz="3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3" name="Схема 2"/>
          <p:cNvGraphicFramePr/>
          <p:nvPr>
            <p:extLst>
              <p:ext uri="{D42A27DB-BD31-4B8C-83A1-F6EECF244321}">
                <p14:modId xmlns:p14="http://schemas.microsoft.com/office/powerpoint/2010/main" val="1495895970"/>
              </p:ext>
            </p:extLst>
          </p:nvPr>
        </p:nvGraphicFramePr>
        <p:xfrm>
          <a:off x="864220" y="1056068"/>
          <a:ext cx="7415561" cy="36682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5833535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14:prism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" y="0"/>
            <a:ext cx="9143999" cy="822960"/>
          </a:xfrm>
          <a:solidFill>
            <a:srgbClr val="0070C0"/>
          </a:solidFill>
        </p:spPr>
        <p:txBody>
          <a:bodyPr>
            <a:noAutofit/>
          </a:bodyPr>
          <a:lstStyle/>
          <a:p>
            <a:pPr algn="ctr"/>
            <a:r>
              <a:rPr lang="en-US" sz="44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Eslab</a:t>
            </a:r>
            <a:r>
              <a:rPr lang="en-US" sz="4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qoling</a:t>
            </a:r>
            <a:r>
              <a:rPr lang="en-US" sz="4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  <a:endParaRPr lang="ru-RU" sz="4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ятиугольник 3"/>
          <p:cNvSpPr/>
          <p:nvPr/>
        </p:nvSpPr>
        <p:spPr>
          <a:xfrm>
            <a:off x="381652" y="1326525"/>
            <a:ext cx="3144645" cy="1634045"/>
          </a:xfrm>
          <a:prstGeom prst="homePlate">
            <a:avLst/>
          </a:prstGeom>
          <a:solidFill>
            <a:srgbClr val="FFCC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Til</a:t>
            </a:r>
            <a:r>
              <a:rPr lang="en-US" sz="4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birliklari</a:t>
            </a:r>
            <a:endParaRPr lang="ru-RU" sz="4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с двумя усеченными противолежащими углами 4"/>
          <p:cNvSpPr/>
          <p:nvPr/>
        </p:nvSpPr>
        <p:spPr>
          <a:xfrm>
            <a:off x="3741312" y="1054026"/>
            <a:ext cx="4797380" cy="3568390"/>
          </a:xfrm>
          <a:prstGeom prst="snip2DiagRect">
            <a:avLst/>
          </a:prstGeom>
          <a:solidFill>
            <a:srgbClr val="66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Tovush</a:t>
            </a:r>
            <a:r>
              <a:rPr lang="en-US" sz="4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4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so‘z</a:t>
            </a:r>
            <a:r>
              <a:rPr lang="en-US" sz="4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4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so‘z</a:t>
            </a:r>
            <a:r>
              <a:rPr lang="en-US" sz="4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birikmasi</a:t>
            </a:r>
            <a:r>
              <a:rPr lang="en-US" sz="4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gap</a:t>
            </a:r>
            <a:endParaRPr lang="ru-RU" sz="4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32711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14:prism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" y="1"/>
            <a:ext cx="9144000" cy="708337"/>
          </a:xfrm>
          <a:solidFill>
            <a:srgbClr val="0070C0"/>
          </a:solidFill>
        </p:spPr>
        <p:txBody>
          <a:bodyPr>
            <a:noAutofit/>
          </a:bodyPr>
          <a:lstStyle/>
          <a:p>
            <a:pPr algn="ctr"/>
            <a:r>
              <a:rPr lang="en-US" sz="4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n-US" sz="44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So‘zlar</a:t>
            </a:r>
            <a:r>
              <a:rPr lang="en-US" sz="4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bog‘lanishi</a:t>
            </a:r>
            <a:r>
              <a:rPr lang="en-US" sz="4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4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4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547353" y="822768"/>
            <a:ext cx="7392473" cy="1077218"/>
          </a:xfrm>
          <a:prstGeom prst="rect">
            <a:avLst/>
          </a:prstGeom>
          <a:ln w="28575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lvl="0" indent="269875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3200" b="1" dirty="0" smtClean="0">
                <a:latin typeface="Arial" pitchFamily="34" charset="0"/>
                <a:cs typeface="Arial" pitchFamily="34" charset="0"/>
              </a:rPr>
              <a:t>1) </a:t>
            </a:r>
            <a:r>
              <a:rPr lang="en-US" sz="3200" b="1" dirty="0" err="1" smtClean="0">
                <a:latin typeface="Arial" pitchFamily="34" charset="0"/>
                <a:cs typeface="Arial" pitchFamily="34" charset="0"/>
              </a:rPr>
              <a:t>ular</a:t>
            </a:r>
            <a:r>
              <a:rPr lang="en-US" sz="32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latin typeface="Arial" pitchFamily="34" charset="0"/>
                <a:cs typeface="Arial" pitchFamily="34" charset="0"/>
              </a:rPr>
              <a:t>mustaqil</a:t>
            </a:r>
            <a:r>
              <a:rPr lang="en-US" sz="32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latin typeface="Arial" pitchFamily="34" charset="0"/>
                <a:cs typeface="Arial" pitchFamily="34" charset="0"/>
              </a:rPr>
              <a:t>so‘z</a:t>
            </a:r>
            <a:r>
              <a:rPr lang="en-US" sz="32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latin typeface="Arial" pitchFamily="34" charset="0"/>
                <a:cs typeface="Arial" pitchFamily="34" charset="0"/>
              </a:rPr>
              <a:t>turkumlariga</a:t>
            </a:r>
            <a:r>
              <a:rPr lang="en-US" sz="32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latin typeface="Arial" pitchFamily="34" charset="0"/>
                <a:cs typeface="Arial" pitchFamily="34" charset="0"/>
              </a:rPr>
              <a:t>mansub</a:t>
            </a:r>
            <a:r>
              <a:rPr lang="en-US" sz="32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latin typeface="Arial" pitchFamily="34" charset="0"/>
                <a:cs typeface="Arial" pitchFamily="34" charset="0"/>
              </a:rPr>
              <a:t>bo‘ladi</a:t>
            </a:r>
            <a:r>
              <a:rPr lang="en-US" sz="3200" b="1" dirty="0" smtClean="0">
                <a:latin typeface="Arial" pitchFamily="34" charset="0"/>
                <a:cs typeface="Arial" pitchFamily="34" charset="0"/>
              </a:rPr>
              <a:t>. </a:t>
            </a:r>
            <a:endParaRPr lang="ru-RU" sz="3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470080" y="2014416"/>
            <a:ext cx="8203842" cy="837127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Kitob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o‘qimoq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maktabga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bormoq</a:t>
            </a:r>
            <a:endParaRPr lang="ru-RU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24249" y="2965973"/>
            <a:ext cx="3219718" cy="1200329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ukam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telefon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orqali</a:t>
            </a:r>
            <a:endParaRPr lang="ru-RU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Овал 8"/>
          <p:cNvSpPr/>
          <p:nvPr/>
        </p:nvSpPr>
        <p:spPr>
          <a:xfrm>
            <a:off x="4243589" y="2965973"/>
            <a:ext cx="3676920" cy="115449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yordamchi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so‘zlar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94342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14:prism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7" grpId="0" animBg="1"/>
      <p:bldP spid="8" grpId="0" animBg="1"/>
      <p:bldP spid="9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" y="1"/>
            <a:ext cx="9144000" cy="708337"/>
          </a:xfrm>
          <a:solidFill>
            <a:srgbClr val="0070C0"/>
          </a:solidFill>
        </p:spPr>
        <p:txBody>
          <a:bodyPr>
            <a:noAutofit/>
          </a:bodyPr>
          <a:lstStyle/>
          <a:p>
            <a:pPr algn="ctr"/>
            <a:r>
              <a:rPr lang="en-US" sz="4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n-US" sz="44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So‘zlar</a:t>
            </a:r>
            <a:r>
              <a:rPr lang="en-US" sz="4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bog‘lanishi</a:t>
            </a:r>
            <a:r>
              <a:rPr lang="en-US" sz="4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4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4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15911" y="890467"/>
            <a:ext cx="8912180" cy="523220"/>
          </a:xfrm>
          <a:prstGeom prst="rect">
            <a:avLst/>
          </a:prstGeom>
          <a:ln w="28575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lvl="0" indent="269875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2) </a:t>
            </a:r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so‘zlarning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ma’nolari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o‘zaro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mos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bo‘lishi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lozim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.   </a:t>
            </a:r>
            <a:endParaRPr lang="ru-RU" sz="2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708340" y="1524400"/>
            <a:ext cx="7727322" cy="1218775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Oyna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so‘zining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ma’nosi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sinmoq</a:t>
            </a:r>
            <a:r>
              <a:rPr lang="en-US" sz="36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so‘zining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ma’nosiga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mos.</a:t>
            </a:r>
            <a:endParaRPr lang="ru-RU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86369" y="3016441"/>
            <a:ext cx="3219718" cy="1200329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randalamoq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uzilmoq</a:t>
            </a:r>
            <a:endParaRPr lang="ru-RU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Овал 8"/>
          <p:cNvSpPr/>
          <p:nvPr/>
        </p:nvSpPr>
        <p:spPr>
          <a:xfrm>
            <a:off x="3767071" y="2853889"/>
            <a:ext cx="4668591" cy="1317044"/>
          </a:xfrm>
          <a:prstGeom prst="ellips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008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Nutqda</a:t>
            </a:r>
            <a:r>
              <a:rPr lang="en-US" sz="3200" b="1" dirty="0" smtClean="0">
                <a:solidFill>
                  <a:srgbClr val="008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8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ma’nosi</a:t>
            </a:r>
            <a:r>
              <a:rPr lang="en-US" sz="3200" b="1" dirty="0" smtClean="0">
                <a:solidFill>
                  <a:srgbClr val="008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8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mos</a:t>
            </a:r>
            <a:r>
              <a:rPr lang="en-US" sz="3200" b="1" dirty="0" smtClean="0">
                <a:solidFill>
                  <a:srgbClr val="008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8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emas</a:t>
            </a:r>
            <a:r>
              <a:rPr lang="en-US" sz="3200" b="1" dirty="0" smtClean="0">
                <a:solidFill>
                  <a:srgbClr val="008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200" b="1" dirty="0">
              <a:solidFill>
                <a:srgbClr val="008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556953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14:prism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7" grpId="0" animBg="1"/>
      <p:bldP spid="8" grpId="0" animBg="1"/>
      <p:bldP spid="9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" y="1"/>
            <a:ext cx="9144000" cy="708337"/>
          </a:xfrm>
          <a:solidFill>
            <a:srgbClr val="0070C0"/>
          </a:solidFill>
        </p:spPr>
        <p:txBody>
          <a:bodyPr>
            <a:noAutofit/>
          </a:bodyPr>
          <a:lstStyle/>
          <a:p>
            <a:pPr algn="ctr"/>
            <a:r>
              <a:rPr lang="en-US" sz="4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n-US" sz="44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So‘zlar</a:t>
            </a:r>
            <a:r>
              <a:rPr lang="en-US" sz="4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bog‘lanishi</a:t>
            </a:r>
            <a:r>
              <a:rPr lang="en-US" sz="4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4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4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15911" y="827138"/>
            <a:ext cx="8912180" cy="954107"/>
          </a:xfrm>
          <a:prstGeom prst="rect">
            <a:avLst/>
          </a:prstGeom>
          <a:ln w="28575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lvl="0" indent="269875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3) </a:t>
            </a:r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so‘zlarni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bog‘lovchi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qo‘shimchalar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 ham </a:t>
            </a:r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o‘z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o‘rnida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bo‘lishi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kerak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.</a:t>
            </a:r>
            <a:endParaRPr lang="ru-RU" sz="2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513268" y="1900044"/>
            <a:ext cx="6117465" cy="1165127"/>
          </a:xfrm>
          <a:prstGeom prst="rect">
            <a:avLst/>
          </a:prstGeom>
          <a:solidFill>
            <a:srgbClr val="008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Toshkentda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yashayman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ukamning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daftari</a:t>
            </a:r>
            <a:endParaRPr lang="ru-RU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02276" y="3221299"/>
            <a:ext cx="6014433" cy="1200329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Toshkent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yashayman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ukam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daftari</a:t>
            </a:r>
            <a:endParaRPr lang="ru-RU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Умножение 3"/>
          <p:cNvSpPr/>
          <p:nvPr/>
        </p:nvSpPr>
        <p:spPr>
          <a:xfrm>
            <a:off x="6645499" y="3221299"/>
            <a:ext cx="1378040" cy="1309162"/>
          </a:xfrm>
          <a:prstGeom prst="mathMultiply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 algn="ctr">
              <a:buFont typeface="Wingdings" panose="05000000000000000000" pitchFamily="2" charset="2"/>
              <a:buChar char="ü"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621790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14:prism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7" grpId="0" animBg="1"/>
      <p:bldP spid="8" grpId="0" animBg="1"/>
      <p:bldP spid="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" y="0"/>
            <a:ext cx="9143998" cy="553792"/>
          </a:xfrm>
          <a:solidFill>
            <a:srgbClr val="0070C0"/>
          </a:solidFill>
        </p:spPr>
        <p:txBody>
          <a:bodyPr>
            <a:noAutofit/>
          </a:bodyPr>
          <a:lstStyle/>
          <a:p>
            <a:pPr algn="ctr"/>
            <a:r>
              <a:rPr lang="en-US" sz="4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59-mashq</a:t>
            </a:r>
            <a:endParaRPr lang="ru-RU" sz="4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09460966"/>
              </p:ext>
            </p:extLst>
          </p:nvPr>
        </p:nvGraphicFramePr>
        <p:xfrm>
          <a:off x="25761" y="553792"/>
          <a:ext cx="9118240" cy="418563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07541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9670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14612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17856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So‘zlar</a:t>
                      </a:r>
                      <a:r>
                        <a:rPr lang="en-US" sz="2400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ru-RU" sz="240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So‘zlar</a:t>
                      </a:r>
                      <a:r>
                        <a:rPr lang="en-US" sz="2400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ru-RU" sz="240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So‘z</a:t>
                      </a:r>
                      <a:r>
                        <a:rPr lang="en-US" sz="2400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400" dirty="0" err="1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birikmasi</a:t>
                      </a:r>
                      <a:endParaRPr lang="ru-RU" sz="240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rgbClr val="008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9682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qush</a:t>
                      </a:r>
                      <a:endParaRPr lang="ru-RU" sz="24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uya</a:t>
                      </a:r>
                      <a:endParaRPr lang="ru-RU" sz="24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qushning</a:t>
                      </a:r>
                      <a:r>
                        <a:rPr lang="en-US" sz="24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400" b="1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uyasi</a:t>
                      </a:r>
                      <a:endParaRPr lang="ru-RU" sz="24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09682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yurt </a:t>
                      </a:r>
                      <a:endParaRPr lang="ru-RU" sz="24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ketmoq</a:t>
                      </a:r>
                      <a:endParaRPr lang="ru-RU" sz="24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yurtdan</a:t>
                      </a:r>
                      <a:r>
                        <a:rPr lang="en-US" sz="24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400" b="1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ketmoq</a:t>
                      </a:r>
                      <a:endParaRPr lang="ru-RU" sz="24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09682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ayrilmoq</a:t>
                      </a:r>
                      <a:r>
                        <a:rPr lang="en-US" sz="2400" b="1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ru-RU" sz="24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el</a:t>
                      </a:r>
                      <a:endParaRPr lang="ru-RU" sz="24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eldan</a:t>
                      </a:r>
                      <a:r>
                        <a:rPr lang="en-US" sz="24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400" b="1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ayrilmoq</a:t>
                      </a:r>
                      <a:endParaRPr lang="ru-RU" sz="24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09682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vatan</a:t>
                      </a:r>
                      <a:r>
                        <a:rPr lang="en-US" sz="24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ru-RU" sz="24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qadr</a:t>
                      </a:r>
                      <a:endParaRPr lang="ru-RU" sz="24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vatanning</a:t>
                      </a:r>
                      <a:r>
                        <a:rPr lang="en-US" sz="24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400" b="1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qadri</a:t>
                      </a:r>
                      <a:endParaRPr lang="ru-RU" sz="24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09682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inson</a:t>
                      </a:r>
                      <a:r>
                        <a:rPr lang="en-US" sz="24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ru-RU" sz="24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vatansiz</a:t>
                      </a:r>
                      <a:endParaRPr lang="ru-RU" sz="24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vatansiz</a:t>
                      </a:r>
                      <a:r>
                        <a:rPr lang="en-US" sz="24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400" b="1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inson</a:t>
                      </a:r>
                      <a:endParaRPr lang="ru-RU" sz="24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09682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g‘am</a:t>
                      </a:r>
                      <a:endParaRPr lang="ru-RU" sz="24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el</a:t>
                      </a:r>
                      <a:endParaRPr lang="ru-RU" sz="24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elning</a:t>
                      </a:r>
                      <a:r>
                        <a:rPr lang="en-US" sz="24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400" b="1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g‘ami</a:t>
                      </a:r>
                      <a:endParaRPr lang="ru-RU" sz="24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09682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yurt </a:t>
                      </a:r>
                      <a:endParaRPr lang="ru-RU" sz="24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yuksalmoq</a:t>
                      </a:r>
                      <a:endParaRPr lang="ru-RU" sz="24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yurtni</a:t>
                      </a:r>
                      <a:r>
                        <a:rPr lang="en-US" sz="24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400" b="1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yuksaltirmoq</a:t>
                      </a:r>
                      <a:endParaRPr lang="ru-RU" sz="24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209129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14:prism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" y="1"/>
            <a:ext cx="9143999" cy="746974"/>
          </a:xfrm>
          <a:solidFill>
            <a:srgbClr val="0070C0"/>
          </a:solidFill>
        </p:spPr>
        <p:txBody>
          <a:bodyPr>
            <a:noAutofit/>
          </a:bodyPr>
          <a:lstStyle/>
          <a:p>
            <a:pPr algn="ctr"/>
            <a:r>
              <a:rPr lang="en-US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18-topshiriq </a:t>
            </a:r>
            <a:endParaRPr lang="en-US" sz="4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72844" y="1144293"/>
            <a:ext cx="879831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AutoNum type="arabicPeriod"/>
            </a:pPr>
            <a:r>
              <a:rPr lang="ru-RU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Haqiqiy </a:t>
            </a:r>
            <a:r>
              <a:rPr lang="it-IT" sz="3600" b="1" dirty="0">
                <a:latin typeface="Arial" panose="020B0604020202020204" pitchFamily="34" charset="0"/>
                <a:cs typeface="Arial" panose="020B0604020202020204" pitchFamily="34" charset="0"/>
              </a:rPr>
              <a:t>inson va yurt farzandi – bir kishi. </a:t>
            </a:r>
          </a:p>
        </p:txBody>
      </p:sp>
      <p:sp>
        <p:nvSpPr>
          <p:cNvPr id="4" name="Стрелка вверх 3"/>
          <p:cNvSpPr/>
          <p:nvPr/>
        </p:nvSpPr>
        <p:spPr>
          <a:xfrm rot="2878706">
            <a:off x="7199608" y="1667322"/>
            <a:ext cx="484632" cy="1545629"/>
          </a:xfrm>
          <a:prstGeom prst="upArrow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3160392" y="2379772"/>
            <a:ext cx="3267456" cy="914400"/>
          </a:xfrm>
          <a:prstGeom prst="rect">
            <a:avLst/>
          </a:prstGeom>
          <a:solidFill>
            <a:srgbClr val="00B05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Kesim</a:t>
            </a:r>
            <a:endParaRPr lang="ru-RU" sz="4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 flipV="1">
            <a:off x="8153452" y="1724282"/>
            <a:ext cx="826414" cy="977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/>
        </p:nvCxnSpPr>
        <p:spPr>
          <a:xfrm flipV="1">
            <a:off x="8147638" y="1856746"/>
            <a:ext cx="838042" cy="18706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>
            <a:off x="605307" y="2228712"/>
            <a:ext cx="1210614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605307" y="2344622"/>
            <a:ext cx="1210614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056005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14:prism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theme/theme1.xml><?xml version="1.0" encoding="utf-8"?>
<a:theme xmlns:a="http://schemas.openxmlformats.org/drawingml/2006/main" name="1_Office Theme">
  <a:themeElements>
    <a:clrScheme name="i9_Aqua Teal">
      <a:dk1>
        <a:srgbClr val="57565A"/>
      </a:dk1>
      <a:lt1>
        <a:sysClr val="window" lastClr="FFFFFF"/>
      </a:lt1>
      <a:dk2>
        <a:srgbClr val="1C5686"/>
      </a:dk2>
      <a:lt2>
        <a:srgbClr val="176490"/>
      </a:lt2>
      <a:accent1>
        <a:srgbClr val="51C3CA"/>
      </a:accent1>
      <a:accent2>
        <a:srgbClr val="3CB2C3"/>
      </a:accent2>
      <a:accent3>
        <a:srgbClr val="1AA5BD"/>
      </a:accent3>
      <a:accent4>
        <a:srgbClr val="0097B7"/>
      </a:accent4>
      <a:accent5>
        <a:srgbClr val="0086AC"/>
      </a:accent5>
      <a:accent6>
        <a:srgbClr val="00759E"/>
      </a:accent6>
      <a:hlink>
        <a:srgbClr val="7030A0"/>
      </a:hlink>
      <a:folHlink>
        <a:srgbClr val="00B0F0"/>
      </a:folHlink>
    </a:clrScheme>
    <a:fontScheme name="Custom 3">
      <a:majorFont>
        <a:latin typeface="Open Sans Light"/>
        <a:ea typeface=""/>
        <a:cs typeface=""/>
      </a:majorFont>
      <a:minorFont>
        <a:latin typeface="Open Sans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  <a:effectLst/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1_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2_Office Theme">
  <a:themeElements>
    <a:clrScheme name="i9_Aqua Teal">
      <a:dk1>
        <a:srgbClr val="57565A"/>
      </a:dk1>
      <a:lt1>
        <a:sysClr val="window" lastClr="FFFFFF"/>
      </a:lt1>
      <a:dk2>
        <a:srgbClr val="1C5686"/>
      </a:dk2>
      <a:lt2>
        <a:srgbClr val="176490"/>
      </a:lt2>
      <a:accent1>
        <a:srgbClr val="51C3CA"/>
      </a:accent1>
      <a:accent2>
        <a:srgbClr val="3CB2C3"/>
      </a:accent2>
      <a:accent3>
        <a:srgbClr val="1AA5BD"/>
      </a:accent3>
      <a:accent4>
        <a:srgbClr val="0097B7"/>
      </a:accent4>
      <a:accent5>
        <a:srgbClr val="0086AC"/>
      </a:accent5>
      <a:accent6>
        <a:srgbClr val="00759E"/>
      </a:accent6>
      <a:hlink>
        <a:srgbClr val="7030A0"/>
      </a:hlink>
      <a:folHlink>
        <a:srgbClr val="00B0F0"/>
      </a:folHlink>
    </a:clrScheme>
    <a:fontScheme name="Custom 3">
      <a:majorFont>
        <a:latin typeface="Open Sans Light"/>
        <a:ea typeface=""/>
        <a:cs typeface=""/>
      </a:majorFont>
      <a:minorFont>
        <a:latin typeface="Open Sans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  <a:effectLst/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</a:objectDefaults>
  <a:extraClrSchemeLst/>
</a:theme>
</file>

<file path=ppt/theme/theme4.xml><?xml version="1.0" encoding="utf-8"?>
<a:theme xmlns:a="http://schemas.openxmlformats.org/drawingml/2006/main" name="3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3_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6260</TotalTime>
  <Words>440</Words>
  <Application>Microsoft Office PowerPoint</Application>
  <PresentationFormat>Экран (16:9)</PresentationFormat>
  <Paragraphs>130</Paragraphs>
  <Slides>22</Slides>
  <Notes>21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5</vt:i4>
      </vt:variant>
      <vt:variant>
        <vt:lpstr>Заголовки слайдов</vt:lpstr>
      </vt:variant>
      <vt:variant>
        <vt:i4>22</vt:i4>
      </vt:variant>
    </vt:vector>
  </HeadingPairs>
  <TitlesOfParts>
    <vt:vector size="34" baseType="lpstr">
      <vt:lpstr>Arial</vt:lpstr>
      <vt:lpstr>Calibri</vt:lpstr>
      <vt:lpstr>Calibri Light</vt:lpstr>
      <vt:lpstr>Open Sans</vt:lpstr>
      <vt:lpstr>Open Sans Light</vt:lpstr>
      <vt:lpstr>Times New Roman</vt:lpstr>
      <vt:lpstr>Wingdings</vt:lpstr>
      <vt:lpstr>1_Office Theme</vt:lpstr>
      <vt:lpstr>1_Тема Office</vt:lpstr>
      <vt:lpstr>2_Office Theme</vt:lpstr>
      <vt:lpstr>3_Office Theme</vt:lpstr>
      <vt:lpstr>3_Тема Office</vt:lpstr>
      <vt:lpstr>ONA TILI</vt:lpstr>
      <vt:lpstr>   Nazariy ma’lumot</vt:lpstr>
      <vt:lpstr>BILIB OLING!</vt:lpstr>
      <vt:lpstr>Eslab qoling!</vt:lpstr>
      <vt:lpstr>   So‘zlar bog‘lanishi uchun:</vt:lpstr>
      <vt:lpstr>   So‘zlar bog‘lanishi uchun:</vt:lpstr>
      <vt:lpstr>   So‘zlar bog‘lanishi uchun:</vt:lpstr>
      <vt:lpstr>59-mashq</vt:lpstr>
      <vt:lpstr>18-topshiriq </vt:lpstr>
      <vt:lpstr>TAHLIL</vt:lpstr>
      <vt:lpstr>TAHLIL</vt:lpstr>
      <vt:lpstr>Bilib oling!</vt:lpstr>
      <vt:lpstr>Bilib oling!</vt:lpstr>
      <vt:lpstr>Esda saqlang!</vt:lpstr>
      <vt:lpstr>Esda saqlang!</vt:lpstr>
      <vt:lpstr>19-topshiriq</vt:lpstr>
      <vt:lpstr>Izoh </vt:lpstr>
      <vt:lpstr>TAHLIL</vt:lpstr>
      <vt:lpstr>TAHLIL</vt:lpstr>
      <vt:lpstr>TAHLIL</vt:lpstr>
      <vt:lpstr>TAHLIL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Mavzu: Tasviriy ifoda</dc:title>
  <dc:creator>Пользователь Windows</dc:creator>
  <cp:lastModifiedBy>Sher</cp:lastModifiedBy>
  <cp:revision>575</cp:revision>
  <cp:lastPrinted>2020-08-26T14:48:01Z</cp:lastPrinted>
  <dcterms:created xsi:type="dcterms:W3CDTF">2020-04-11T16:25:36Z</dcterms:created>
  <dcterms:modified xsi:type="dcterms:W3CDTF">2020-10-13T10:42:36Z</dcterms:modified>
</cp:coreProperties>
</file>