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4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57" r:id="rId4"/>
    <p:sldMasterId id="2147483900" r:id="rId5"/>
  </p:sldMasterIdLst>
  <p:notesMasterIdLst>
    <p:notesMasterId r:id="rId28"/>
  </p:notesMasterIdLst>
  <p:handoutMasterIdLst>
    <p:handoutMasterId r:id="rId29"/>
  </p:handoutMasterIdLst>
  <p:sldIdLst>
    <p:sldId id="390" r:id="rId6"/>
    <p:sldId id="426" r:id="rId7"/>
    <p:sldId id="437" r:id="rId8"/>
    <p:sldId id="427" r:id="rId9"/>
    <p:sldId id="452" r:id="rId10"/>
    <p:sldId id="453" r:id="rId11"/>
    <p:sldId id="454" r:id="rId12"/>
    <p:sldId id="428" r:id="rId13"/>
    <p:sldId id="431" r:id="rId14"/>
    <p:sldId id="432" r:id="rId15"/>
    <p:sldId id="433" r:id="rId16"/>
    <p:sldId id="435" r:id="rId17"/>
    <p:sldId id="438" r:id="rId18"/>
    <p:sldId id="451" r:id="rId19"/>
    <p:sldId id="439" r:id="rId20"/>
    <p:sldId id="440" r:id="rId21"/>
    <p:sldId id="441" r:id="rId22"/>
    <p:sldId id="442" r:id="rId23"/>
    <p:sldId id="443" r:id="rId24"/>
    <p:sldId id="444" r:id="rId25"/>
    <p:sldId id="450" r:id="rId26"/>
    <p:sldId id="436" r:id="rId27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8000"/>
    <a:srgbClr val="CC3399"/>
    <a:srgbClr val="FF33CC"/>
    <a:srgbClr val="FFCC99"/>
    <a:srgbClr val="FFFF99"/>
    <a:srgbClr val="99FF99"/>
    <a:srgbClr val="FFCCFF"/>
    <a:srgbClr val="FF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4799C-D507-4636-AA7D-27DCC504E3AC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2ED2FBA-5C5F-46C6-A8A6-47E941021CF4}">
      <dgm:prSet phldrT="[Текст]" custT="1"/>
      <dgm:spPr/>
      <dgm:t>
        <a:bodyPr/>
        <a:lstStyle/>
        <a:p>
          <a:endParaRPr lang="en-US" sz="4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4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Sintaksis</a:t>
          </a:r>
          <a:r>
            <a:rPr lang="en-US" sz="4400" b="1" dirty="0" smtClean="0">
              <a:latin typeface="Arial" panose="020B0604020202020204" pitchFamily="34" charset="0"/>
              <a:cs typeface="Arial" panose="020B0604020202020204" pitchFamily="34" charset="0"/>
            </a:rPr>
            <a:t>	</a:t>
          </a:r>
          <a:endParaRPr lang="ru-RU" sz="4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5B75A-1FCF-4886-9663-14C5E6C42FC2}" type="parTrans" cxnId="{E1966AB0-9A63-41DC-BDEA-AFFD7043E5DE}">
      <dgm:prSet/>
      <dgm:spPr/>
      <dgm:t>
        <a:bodyPr/>
        <a:lstStyle/>
        <a:p>
          <a:endParaRPr lang="ru-RU"/>
        </a:p>
      </dgm:t>
    </dgm:pt>
    <dgm:pt modelId="{C6B9035C-EFA7-4121-B322-635DCC86B5C8}" type="sibTrans" cxnId="{E1966AB0-9A63-41DC-BDEA-AFFD7043E5DE}">
      <dgm:prSet/>
      <dgm:spPr/>
      <dgm:t>
        <a:bodyPr/>
        <a:lstStyle/>
        <a:p>
          <a:endParaRPr lang="ru-RU"/>
        </a:p>
      </dgm:t>
    </dgm:pt>
    <dgm:pt modelId="{F9F82D97-2989-4CD3-8C02-EA2D1FF582FC}" type="asst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birikmasi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sintaksisi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0D493-512F-4050-BDE4-A89CC504E14C}" type="parTrans" cxnId="{D116C87F-E0FB-4098-98CE-BF92DAAF8311}">
      <dgm:prSet/>
      <dgm:spPr/>
      <dgm:t>
        <a:bodyPr/>
        <a:lstStyle/>
        <a:p>
          <a:endParaRPr lang="ru-RU"/>
        </a:p>
      </dgm:t>
    </dgm:pt>
    <dgm:pt modelId="{8936C5CB-8056-45E1-820E-77E5A4FE1C8E}" type="sibTrans" cxnId="{D116C87F-E0FB-4098-98CE-BF92DAAF8311}">
      <dgm:prSet/>
      <dgm:spPr/>
      <dgm:t>
        <a:bodyPr/>
        <a:lstStyle/>
        <a:p>
          <a:endParaRPr lang="ru-RU"/>
        </a:p>
      </dgm:t>
    </dgm:pt>
    <dgm:pt modelId="{9F47000A-3782-4AF8-9702-8741C4077DBF}" type="asst">
      <dgm:prSet phldrT="[Текст]"/>
      <dgm:spPr/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2. Gap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sintaksisi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54A06-A83B-423A-A6EE-3A1AB86588F3}" type="parTrans" cxnId="{DDC73A9B-516C-43EC-967B-37E38993953D}">
      <dgm:prSet/>
      <dgm:spPr/>
      <dgm:t>
        <a:bodyPr/>
        <a:lstStyle/>
        <a:p>
          <a:endParaRPr lang="ru-RU"/>
        </a:p>
      </dgm:t>
    </dgm:pt>
    <dgm:pt modelId="{D6363D25-B1B2-4F5E-A254-5C81419764BE}" type="sibTrans" cxnId="{DDC73A9B-516C-43EC-967B-37E38993953D}">
      <dgm:prSet/>
      <dgm:spPr/>
      <dgm:t>
        <a:bodyPr/>
        <a:lstStyle/>
        <a:p>
          <a:endParaRPr lang="ru-RU"/>
        </a:p>
      </dgm:t>
    </dgm:pt>
    <dgm:pt modelId="{08010015-06BE-43FC-8773-8B8CD54A3CE8}" type="pres">
      <dgm:prSet presAssocID="{EC34799C-D507-4636-AA7D-27DCC504E3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BF44F10-0D79-4B3F-B2EA-838C7EA3BFA7}" type="pres">
      <dgm:prSet presAssocID="{72ED2FBA-5C5F-46C6-A8A6-47E941021CF4}" presName="hierRoot1" presStyleCnt="0">
        <dgm:presLayoutVars>
          <dgm:hierBranch val="init"/>
        </dgm:presLayoutVars>
      </dgm:prSet>
      <dgm:spPr/>
    </dgm:pt>
    <dgm:pt modelId="{AA8F22D3-C389-400F-A984-9FE6DBF99A8F}" type="pres">
      <dgm:prSet presAssocID="{72ED2FBA-5C5F-46C6-A8A6-47E941021CF4}" presName="rootComposite1" presStyleCnt="0"/>
      <dgm:spPr/>
    </dgm:pt>
    <dgm:pt modelId="{6C347423-08D9-4A78-AB9B-B22F507C7286}" type="pres">
      <dgm:prSet presAssocID="{72ED2FBA-5C5F-46C6-A8A6-47E941021C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DFC0E0-03C8-4A69-B3DA-F4172C86B77F}" type="pres">
      <dgm:prSet presAssocID="{72ED2FBA-5C5F-46C6-A8A6-47E941021CF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898D8CE-552F-44AE-8556-6F31C78D13DE}" type="pres">
      <dgm:prSet presAssocID="{72ED2FBA-5C5F-46C6-A8A6-47E941021CF4}" presName="hierChild2" presStyleCnt="0"/>
      <dgm:spPr/>
    </dgm:pt>
    <dgm:pt modelId="{BBBE5296-69D8-4A08-9C54-79DEEE4008F5}" type="pres">
      <dgm:prSet presAssocID="{72ED2FBA-5C5F-46C6-A8A6-47E941021CF4}" presName="hierChild3" presStyleCnt="0"/>
      <dgm:spPr/>
    </dgm:pt>
    <dgm:pt modelId="{3F2E5985-2031-4EBA-A9AF-FD4518AFF49D}" type="pres">
      <dgm:prSet presAssocID="{2C90D493-512F-4050-BDE4-A89CC504E14C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FCA5417A-B5B0-4462-A000-8F10BEC3F129}" type="pres">
      <dgm:prSet presAssocID="{F9F82D97-2989-4CD3-8C02-EA2D1FF582FC}" presName="hierRoot3" presStyleCnt="0">
        <dgm:presLayoutVars>
          <dgm:hierBranch val="init"/>
        </dgm:presLayoutVars>
      </dgm:prSet>
      <dgm:spPr/>
    </dgm:pt>
    <dgm:pt modelId="{F2E62466-79F7-4D19-B2AF-A6B89F5D22F8}" type="pres">
      <dgm:prSet presAssocID="{F9F82D97-2989-4CD3-8C02-EA2D1FF582FC}" presName="rootComposite3" presStyleCnt="0"/>
      <dgm:spPr/>
    </dgm:pt>
    <dgm:pt modelId="{993B8C32-6EAF-4F31-AB96-23DC6CA07670}" type="pres">
      <dgm:prSet presAssocID="{F9F82D97-2989-4CD3-8C02-EA2D1FF582F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9071C3-7AB3-493A-8EF3-C1DC878A5968}" type="pres">
      <dgm:prSet presAssocID="{F9F82D97-2989-4CD3-8C02-EA2D1FF582FC}" presName="rootConnector3" presStyleLbl="asst1" presStyleIdx="0" presStyleCnt="2"/>
      <dgm:spPr/>
      <dgm:t>
        <a:bodyPr/>
        <a:lstStyle/>
        <a:p>
          <a:endParaRPr lang="ru-RU"/>
        </a:p>
      </dgm:t>
    </dgm:pt>
    <dgm:pt modelId="{6F933CF5-6BDE-4311-9251-F27EC7A08C26}" type="pres">
      <dgm:prSet presAssocID="{F9F82D97-2989-4CD3-8C02-EA2D1FF582FC}" presName="hierChild6" presStyleCnt="0"/>
      <dgm:spPr/>
    </dgm:pt>
    <dgm:pt modelId="{3B93B828-EE36-4E0C-B609-57CC986BCADD}" type="pres">
      <dgm:prSet presAssocID="{F9F82D97-2989-4CD3-8C02-EA2D1FF582FC}" presName="hierChild7" presStyleCnt="0"/>
      <dgm:spPr/>
    </dgm:pt>
    <dgm:pt modelId="{E9FE3959-1BD2-4481-B8BB-AE03BC8D1061}" type="pres">
      <dgm:prSet presAssocID="{BA054A06-A83B-423A-A6EE-3A1AB86588F3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FEC893CC-96D8-4E81-A69D-CAE38BDE8C8E}" type="pres">
      <dgm:prSet presAssocID="{9F47000A-3782-4AF8-9702-8741C4077DBF}" presName="hierRoot3" presStyleCnt="0">
        <dgm:presLayoutVars>
          <dgm:hierBranch val="init"/>
        </dgm:presLayoutVars>
      </dgm:prSet>
      <dgm:spPr/>
    </dgm:pt>
    <dgm:pt modelId="{1D52A075-748F-48F8-9C47-35B1D4B0DF07}" type="pres">
      <dgm:prSet presAssocID="{9F47000A-3782-4AF8-9702-8741C4077DBF}" presName="rootComposite3" presStyleCnt="0"/>
      <dgm:spPr/>
    </dgm:pt>
    <dgm:pt modelId="{E2AD5396-A2CD-4F8D-8D1B-A4AF926D8FDB}" type="pres">
      <dgm:prSet presAssocID="{9F47000A-3782-4AF8-9702-8741C4077DBF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0EA6D6-741F-427D-A33B-FD45BB919B00}" type="pres">
      <dgm:prSet presAssocID="{9F47000A-3782-4AF8-9702-8741C4077DBF}" presName="rootConnector3" presStyleLbl="asst1" presStyleIdx="1" presStyleCnt="2"/>
      <dgm:spPr/>
      <dgm:t>
        <a:bodyPr/>
        <a:lstStyle/>
        <a:p>
          <a:endParaRPr lang="ru-RU"/>
        </a:p>
      </dgm:t>
    </dgm:pt>
    <dgm:pt modelId="{A850D23F-1E95-4888-9A7B-E7BDFE672ADF}" type="pres">
      <dgm:prSet presAssocID="{9F47000A-3782-4AF8-9702-8741C4077DBF}" presName="hierChild6" presStyleCnt="0"/>
      <dgm:spPr/>
    </dgm:pt>
    <dgm:pt modelId="{3CADC2E1-D4CF-428C-8513-32C1B1D19019}" type="pres">
      <dgm:prSet presAssocID="{9F47000A-3782-4AF8-9702-8741C4077DBF}" presName="hierChild7" presStyleCnt="0"/>
      <dgm:spPr/>
    </dgm:pt>
  </dgm:ptLst>
  <dgm:cxnLst>
    <dgm:cxn modelId="{DB813083-85C1-458A-A242-AD765663B628}" type="presOf" srcId="{BA054A06-A83B-423A-A6EE-3A1AB86588F3}" destId="{E9FE3959-1BD2-4481-B8BB-AE03BC8D1061}" srcOrd="0" destOrd="0" presId="urn:microsoft.com/office/officeart/2005/8/layout/orgChart1"/>
    <dgm:cxn modelId="{235DA3C7-ADBC-4817-823A-F3E2002CDDC1}" type="presOf" srcId="{72ED2FBA-5C5F-46C6-A8A6-47E941021CF4}" destId="{49DFC0E0-03C8-4A69-B3DA-F4172C86B77F}" srcOrd="1" destOrd="0" presId="urn:microsoft.com/office/officeart/2005/8/layout/orgChart1"/>
    <dgm:cxn modelId="{CA88D42A-868E-489B-898D-E4B8DB3DE22B}" type="presOf" srcId="{9F47000A-3782-4AF8-9702-8741C4077DBF}" destId="{E2AD5396-A2CD-4F8D-8D1B-A4AF926D8FDB}" srcOrd="0" destOrd="0" presId="urn:microsoft.com/office/officeart/2005/8/layout/orgChart1"/>
    <dgm:cxn modelId="{E1966AB0-9A63-41DC-BDEA-AFFD7043E5DE}" srcId="{EC34799C-D507-4636-AA7D-27DCC504E3AC}" destId="{72ED2FBA-5C5F-46C6-A8A6-47E941021CF4}" srcOrd="0" destOrd="0" parTransId="{2435B75A-1FCF-4886-9663-14C5E6C42FC2}" sibTransId="{C6B9035C-EFA7-4121-B322-635DCC86B5C8}"/>
    <dgm:cxn modelId="{DDC73A9B-516C-43EC-967B-37E38993953D}" srcId="{72ED2FBA-5C5F-46C6-A8A6-47E941021CF4}" destId="{9F47000A-3782-4AF8-9702-8741C4077DBF}" srcOrd="1" destOrd="0" parTransId="{BA054A06-A83B-423A-A6EE-3A1AB86588F3}" sibTransId="{D6363D25-B1B2-4F5E-A254-5C81419764BE}"/>
    <dgm:cxn modelId="{648C1120-F7BF-4A84-99AC-35974227C560}" type="presOf" srcId="{2C90D493-512F-4050-BDE4-A89CC504E14C}" destId="{3F2E5985-2031-4EBA-A9AF-FD4518AFF49D}" srcOrd="0" destOrd="0" presId="urn:microsoft.com/office/officeart/2005/8/layout/orgChart1"/>
    <dgm:cxn modelId="{91350CE0-DFC6-4F7D-86A8-C5A120715E01}" type="presOf" srcId="{EC34799C-D507-4636-AA7D-27DCC504E3AC}" destId="{08010015-06BE-43FC-8773-8B8CD54A3CE8}" srcOrd="0" destOrd="0" presId="urn:microsoft.com/office/officeart/2005/8/layout/orgChart1"/>
    <dgm:cxn modelId="{7B4CB525-28C6-456F-B04C-C33EB0AF432B}" type="presOf" srcId="{72ED2FBA-5C5F-46C6-A8A6-47E941021CF4}" destId="{6C347423-08D9-4A78-AB9B-B22F507C7286}" srcOrd="0" destOrd="0" presId="urn:microsoft.com/office/officeart/2005/8/layout/orgChart1"/>
    <dgm:cxn modelId="{AA1AD5D3-B40C-4304-B14D-5C6D9C6D9F3C}" type="presOf" srcId="{F9F82D97-2989-4CD3-8C02-EA2D1FF582FC}" destId="{993B8C32-6EAF-4F31-AB96-23DC6CA07670}" srcOrd="0" destOrd="0" presId="urn:microsoft.com/office/officeart/2005/8/layout/orgChart1"/>
    <dgm:cxn modelId="{D116C87F-E0FB-4098-98CE-BF92DAAF8311}" srcId="{72ED2FBA-5C5F-46C6-A8A6-47E941021CF4}" destId="{F9F82D97-2989-4CD3-8C02-EA2D1FF582FC}" srcOrd="0" destOrd="0" parTransId="{2C90D493-512F-4050-BDE4-A89CC504E14C}" sibTransId="{8936C5CB-8056-45E1-820E-77E5A4FE1C8E}"/>
    <dgm:cxn modelId="{64A0DF56-C914-46A1-A09D-274E8009723B}" type="presOf" srcId="{F9F82D97-2989-4CD3-8C02-EA2D1FF582FC}" destId="{E09071C3-7AB3-493A-8EF3-C1DC878A5968}" srcOrd="1" destOrd="0" presId="urn:microsoft.com/office/officeart/2005/8/layout/orgChart1"/>
    <dgm:cxn modelId="{E39B2846-0C3F-40D4-9588-56B0E27E3F4F}" type="presOf" srcId="{9F47000A-3782-4AF8-9702-8741C4077DBF}" destId="{120EA6D6-741F-427D-A33B-FD45BB919B00}" srcOrd="1" destOrd="0" presId="urn:microsoft.com/office/officeart/2005/8/layout/orgChart1"/>
    <dgm:cxn modelId="{7210CD61-ADCA-48A9-83D7-21C01C666CCB}" type="presParOf" srcId="{08010015-06BE-43FC-8773-8B8CD54A3CE8}" destId="{5BF44F10-0D79-4B3F-B2EA-838C7EA3BFA7}" srcOrd="0" destOrd="0" presId="urn:microsoft.com/office/officeart/2005/8/layout/orgChart1"/>
    <dgm:cxn modelId="{45040806-9AD1-48A1-A0C8-F7B008858B7E}" type="presParOf" srcId="{5BF44F10-0D79-4B3F-B2EA-838C7EA3BFA7}" destId="{AA8F22D3-C389-400F-A984-9FE6DBF99A8F}" srcOrd="0" destOrd="0" presId="urn:microsoft.com/office/officeart/2005/8/layout/orgChart1"/>
    <dgm:cxn modelId="{9DD1E7E4-03C3-438D-A63D-B21B3953ECEB}" type="presParOf" srcId="{AA8F22D3-C389-400F-A984-9FE6DBF99A8F}" destId="{6C347423-08D9-4A78-AB9B-B22F507C7286}" srcOrd="0" destOrd="0" presId="urn:microsoft.com/office/officeart/2005/8/layout/orgChart1"/>
    <dgm:cxn modelId="{60C476EC-C8E3-41EF-8402-9F26ED6559F1}" type="presParOf" srcId="{AA8F22D3-C389-400F-A984-9FE6DBF99A8F}" destId="{49DFC0E0-03C8-4A69-B3DA-F4172C86B77F}" srcOrd="1" destOrd="0" presId="urn:microsoft.com/office/officeart/2005/8/layout/orgChart1"/>
    <dgm:cxn modelId="{3028EAFD-6519-4735-9E41-1B87587351A6}" type="presParOf" srcId="{5BF44F10-0D79-4B3F-B2EA-838C7EA3BFA7}" destId="{9898D8CE-552F-44AE-8556-6F31C78D13DE}" srcOrd="1" destOrd="0" presId="urn:microsoft.com/office/officeart/2005/8/layout/orgChart1"/>
    <dgm:cxn modelId="{E455D303-5A7B-4533-B72B-726150E27477}" type="presParOf" srcId="{5BF44F10-0D79-4B3F-B2EA-838C7EA3BFA7}" destId="{BBBE5296-69D8-4A08-9C54-79DEEE4008F5}" srcOrd="2" destOrd="0" presId="urn:microsoft.com/office/officeart/2005/8/layout/orgChart1"/>
    <dgm:cxn modelId="{81E558D2-C570-4C5B-9881-A7BE7AB51C2A}" type="presParOf" srcId="{BBBE5296-69D8-4A08-9C54-79DEEE4008F5}" destId="{3F2E5985-2031-4EBA-A9AF-FD4518AFF49D}" srcOrd="0" destOrd="0" presId="urn:microsoft.com/office/officeart/2005/8/layout/orgChart1"/>
    <dgm:cxn modelId="{3D3B5844-F7C1-449D-A2AD-A161F8EDB167}" type="presParOf" srcId="{BBBE5296-69D8-4A08-9C54-79DEEE4008F5}" destId="{FCA5417A-B5B0-4462-A000-8F10BEC3F129}" srcOrd="1" destOrd="0" presId="urn:microsoft.com/office/officeart/2005/8/layout/orgChart1"/>
    <dgm:cxn modelId="{7E9A63F0-C163-434A-B367-0C681729EB96}" type="presParOf" srcId="{FCA5417A-B5B0-4462-A000-8F10BEC3F129}" destId="{F2E62466-79F7-4D19-B2AF-A6B89F5D22F8}" srcOrd="0" destOrd="0" presId="urn:microsoft.com/office/officeart/2005/8/layout/orgChart1"/>
    <dgm:cxn modelId="{DFF0626B-FE45-45E3-B6D5-5898B8358A61}" type="presParOf" srcId="{F2E62466-79F7-4D19-B2AF-A6B89F5D22F8}" destId="{993B8C32-6EAF-4F31-AB96-23DC6CA07670}" srcOrd="0" destOrd="0" presId="urn:microsoft.com/office/officeart/2005/8/layout/orgChart1"/>
    <dgm:cxn modelId="{F1299AEE-F1E8-4DDC-B154-84C9D212399A}" type="presParOf" srcId="{F2E62466-79F7-4D19-B2AF-A6B89F5D22F8}" destId="{E09071C3-7AB3-493A-8EF3-C1DC878A5968}" srcOrd="1" destOrd="0" presId="urn:microsoft.com/office/officeart/2005/8/layout/orgChart1"/>
    <dgm:cxn modelId="{7DAA31F4-11DE-4886-8F49-3F2577B6CA36}" type="presParOf" srcId="{FCA5417A-B5B0-4462-A000-8F10BEC3F129}" destId="{6F933CF5-6BDE-4311-9251-F27EC7A08C26}" srcOrd="1" destOrd="0" presId="urn:microsoft.com/office/officeart/2005/8/layout/orgChart1"/>
    <dgm:cxn modelId="{08277B3B-BDA1-45AC-98D6-FA76D15B565C}" type="presParOf" srcId="{FCA5417A-B5B0-4462-A000-8F10BEC3F129}" destId="{3B93B828-EE36-4E0C-B609-57CC986BCADD}" srcOrd="2" destOrd="0" presId="urn:microsoft.com/office/officeart/2005/8/layout/orgChart1"/>
    <dgm:cxn modelId="{E7E17060-F3F8-43D4-B6C9-F8DCA2CB26D6}" type="presParOf" srcId="{BBBE5296-69D8-4A08-9C54-79DEEE4008F5}" destId="{E9FE3959-1BD2-4481-B8BB-AE03BC8D1061}" srcOrd="2" destOrd="0" presId="urn:microsoft.com/office/officeart/2005/8/layout/orgChart1"/>
    <dgm:cxn modelId="{EB013184-F988-4028-A173-7334BF7E9B76}" type="presParOf" srcId="{BBBE5296-69D8-4A08-9C54-79DEEE4008F5}" destId="{FEC893CC-96D8-4E81-A69D-CAE38BDE8C8E}" srcOrd="3" destOrd="0" presId="urn:microsoft.com/office/officeart/2005/8/layout/orgChart1"/>
    <dgm:cxn modelId="{2066DCF5-A082-4B45-8700-5E8B86F98618}" type="presParOf" srcId="{FEC893CC-96D8-4E81-A69D-CAE38BDE8C8E}" destId="{1D52A075-748F-48F8-9C47-35B1D4B0DF07}" srcOrd="0" destOrd="0" presId="urn:microsoft.com/office/officeart/2005/8/layout/orgChart1"/>
    <dgm:cxn modelId="{52BFAB1F-BFC4-4246-A596-0E84C59F78C6}" type="presParOf" srcId="{1D52A075-748F-48F8-9C47-35B1D4B0DF07}" destId="{E2AD5396-A2CD-4F8D-8D1B-A4AF926D8FDB}" srcOrd="0" destOrd="0" presId="urn:microsoft.com/office/officeart/2005/8/layout/orgChart1"/>
    <dgm:cxn modelId="{55689286-0FFB-4CF0-A921-53EC51B49B36}" type="presParOf" srcId="{1D52A075-748F-48F8-9C47-35B1D4B0DF07}" destId="{120EA6D6-741F-427D-A33B-FD45BB919B00}" srcOrd="1" destOrd="0" presId="urn:microsoft.com/office/officeart/2005/8/layout/orgChart1"/>
    <dgm:cxn modelId="{A0242D70-DB0B-4B30-83BA-5892C2D7F93F}" type="presParOf" srcId="{FEC893CC-96D8-4E81-A69D-CAE38BDE8C8E}" destId="{A850D23F-1E95-4888-9A7B-E7BDFE672ADF}" srcOrd="1" destOrd="0" presId="urn:microsoft.com/office/officeart/2005/8/layout/orgChart1"/>
    <dgm:cxn modelId="{387B2DD0-1F80-409E-B226-5D9076B3E8BD}" type="presParOf" srcId="{FEC893CC-96D8-4E81-A69D-CAE38BDE8C8E}" destId="{3CADC2E1-D4CF-428C-8513-32C1B1D190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FAFD3-6165-4F4F-862E-3857B624161B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231D6E5-C547-4EB1-A935-2B55124F344A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Mustaqil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so‘zlarni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bog‘lovchi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vositalar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415C9C-7C17-48DA-A42D-E0C01D08B273}" type="parTrans" cxnId="{5720D219-09A0-4C90-8D15-6A67DAFB6D5A}">
      <dgm:prSet/>
      <dgm:spPr/>
      <dgm:t>
        <a:bodyPr/>
        <a:lstStyle/>
        <a:p>
          <a:endParaRPr lang="ru-RU"/>
        </a:p>
      </dgm:t>
    </dgm:pt>
    <dgm:pt modelId="{E6EA18D5-546F-4C18-8C4C-8291EB99B2D2}" type="sibTrans" cxnId="{5720D219-09A0-4C90-8D15-6A67DAFB6D5A}">
      <dgm:prSet/>
      <dgm:spPr/>
      <dgm:t>
        <a:bodyPr/>
        <a:lstStyle/>
        <a:p>
          <a:endParaRPr lang="ru-RU"/>
        </a:p>
      </dgm:t>
    </dgm:pt>
    <dgm:pt modelId="{245BA169-02A1-4FD3-8B5D-C10BA5403F37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yordamchi</a:t>
          </a:r>
          <a:r>
            <a: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D9B4AC-DA7B-45F5-84EC-34A5CB77654C}" type="parTrans" cxnId="{5D2491B8-1715-4091-A784-E48AFBD6A4F4}">
      <dgm:prSet/>
      <dgm:spPr/>
      <dgm:t>
        <a:bodyPr/>
        <a:lstStyle/>
        <a:p>
          <a:endParaRPr lang="ru-RU"/>
        </a:p>
      </dgm:t>
    </dgm:pt>
    <dgm:pt modelId="{E2697643-A5D8-43AE-A45F-12744A842302}" type="sibTrans" cxnId="{5D2491B8-1715-4091-A784-E48AFBD6A4F4}">
      <dgm:prSet/>
      <dgm:spPr/>
      <dgm:t>
        <a:bodyPr/>
        <a:lstStyle/>
        <a:p>
          <a:endParaRPr lang="ru-RU"/>
        </a:p>
      </dgm:t>
    </dgm:pt>
    <dgm:pt modelId="{E5978DD5-DACA-4DF8-BE49-10C915124517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kelishik</a:t>
          </a:r>
          <a:r>
            <a: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qo‘shimchalari</a:t>
          </a:r>
          <a:r>
            <a: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323F9F-CAAE-418A-9CB7-6C73CDEA1B01}" type="parTrans" cxnId="{E24ED7EF-1BA0-4202-BC08-1EA007ABC4C8}">
      <dgm:prSet/>
      <dgm:spPr/>
      <dgm:t>
        <a:bodyPr/>
        <a:lstStyle/>
        <a:p>
          <a:endParaRPr lang="ru-RU"/>
        </a:p>
      </dgm:t>
    </dgm:pt>
    <dgm:pt modelId="{C6D5533D-864A-4971-B839-95C4706A54D8}" type="sibTrans" cxnId="{E24ED7EF-1BA0-4202-BC08-1EA007ABC4C8}">
      <dgm:prSet/>
      <dgm:spPr/>
      <dgm:t>
        <a:bodyPr/>
        <a:lstStyle/>
        <a:p>
          <a:endParaRPr lang="ru-RU"/>
        </a:p>
      </dgm:t>
    </dgm:pt>
    <dgm:pt modelId="{E787577F-8186-416F-ABB2-4439951DB138}" type="pres">
      <dgm:prSet presAssocID="{05EFAFD3-6165-4F4F-862E-3857B624161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063DFD-764E-4964-A430-450652543533}" type="pres">
      <dgm:prSet presAssocID="{6231D6E5-C547-4EB1-A935-2B55124F344A}" presName="root1" presStyleCnt="0"/>
      <dgm:spPr/>
    </dgm:pt>
    <dgm:pt modelId="{0BA1321C-3B47-4155-B922-537D2E4004B0}" type="pres">
      <dgm:prSet presAssocID="{6231D6E5-C547-4EB1-A935-2B55124F344A}" presName="LevelOneTextNode" presStyleLbl="node0" presStyleIdx="0" presStyleCnt="1" custScaleX="101354" custScaleY="1471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2FC901-92A4-4FA3-8579-F154CA5AD566}" type="pres">
      <dgm:prSet presAssocID="{6231D6E5-C547-4EB1-A935-2B55124F344A}" presName="level2hierChild" presStyleCnt="0"/>
      <dgm:spPr/>
    </dgm:pt>
    <dgm:pt modelId="{6AAAB44A-C3E3-4DA5-8493-622532DFA69E}" type="pres">
      <dgm:prSet presAssocID="{1ED9B4AC-DA7B-45F5-84EC-34A5CB77654C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4160153-A6A0-4B73-BDC9-86C05A9AF13B}" type="pres">
      <dgm:prSet presAssocID="{1ED9B4AC-DA7B-45F5-84EC-34A5CB77654C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281BA4F-B0F8-40F7-BC77-714586DCF0FD}" type="pres">
      <dgm:prSet presAssocID="{245BA169-02A1-4FD3-8B5D-C10BA5403F37}" presName="root2" presStyleCnt="0"/>
      <dgm:spPr/>
    </dgm:pt>
    <dgm:pt modelId="{46998A2A-C859-4977-BBFD-CC9EF42CFF02}" type="pres">
      <dgm:prSet presAssocID="{245BA169-02A1-4FD3-8B5D-C10BA5403F3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99F609-6653-45B7-BF41-D61C8B66F383}" type="pres">
      <dgm:prSet presAssocID="{245BA169-02A1-4FD3-8B5D-C10BA5403F37}" presName="level3hierChild" presStyleCnt="0"/>
      <dgm:spPr/>
    </dgm:pt>
    <dgm:pt modelId="{C7603906-1070-4696-99AB-7C3090A1A7C5}" type="pres">
      <dgm:prSet presAssocID="{56323F9F-CAAE-418A-9CB7-6C73CDEA1B0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D786432-4B56-433B-ABA8-26FE46DA40E6}" type="pres">
      <dgm:prSet presAssocID="{56323F9F-CAAE-418A-9CB7-6C73CDEA1B0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CB8ED5F-42F0-4030-972C-AE770FE288D9}" type="pres">
      <dgm:prSet presAssocID="{E5978DD5-DACA-4DF8-BE49-10C915124517}" presName="root2" presStyleCnt="0"/>
      <dgm:spPr/>
    </dgm:pt>
    <dgm:pt modelId="{EF11B01D-63D2-4FC0-9AC5-056C4DC2348C}" type="pres">
      <dgm:prSet presAssocID="{E5978DD5-DACA-4DF8-BE49-10C91512451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82BA2B-051D-4B38-9884-52263A24239A}" type="pres">
      <dgm:prSet presAssocID="{E5978DD5-DACA-4DF8-BE49-10C915124517}" presName="level3hierChild" presStyleCnt="0"/>
      <dgm:spPr/>
    </dgm:pt>
  </dgm:ptLst>
  <dgm:cxnLst>
    <dgm:cxn modelId="{1E1052B3-89BA-4955-9A46-FB5A22F69DF8}" type="presOf" srcId="{245BA169-02A1-4FD3-8B5D-C10BA5403F37}" destId="{46998A2A-C859-4977-BBFD-CC9EF42CFF02}" srcOrd="0" destOrd="0" presId="urn:microsoft.com/office/officeart/2005/8/layout/hierarchy2"/>
    <dgm:cxn modelId="{A05B2692-FEB1-4FE1-9C57-74C0306533CA}" type="presOf" srcId="{56323F9F-CAAE-418A-9CB7-6C73CDEA1B01}" destId="{8D786432-4B56-433B-ABA8-26FE46DA40E6}" srcOrd="1" destOrd="0" presId="urn:microsoft.com/office/officeart/2005/8/layout/hierarchy2"/>
    <dgm:cxn modelId="{36A69BB2-BFCF-4E97-9025-5AFF6109393C}" type="presOf" srcId="{56323F9F-CAAE-418A-9CB7-6C73CDEA1B01}" destId="{C7603906-1070-4696-99AB-7C3090A1A7C5}" srcOrd="0" destOrd="0" presId="urn:microsoft.com/office/officeart/2005/8/layout/hierarchy2"/>
    <dgm:cxn modelId="{AD23BCD9-CFE2-4EDB-A130-C01006D6FBA4}" type="presOf" srcId="{6231D6E5-C547-4EB1-A935-2B55124F344A}" destId="{0BA1321C-3B47-4155-B922-537D2E4004B0}" srcOrd="0" destOrd="0" presId="urn:microsoft.com/office/officeart/2005/8/layout/hierarchy2"/>
    <dgm:cxn modelId="{9B4C62FB-240B-494F-9AAE-B709A3308323}" type="presOf" srcId="{E5978DD5-DACA-4DF8-BE49-10C915124517}" destId="{EF11B01D-63D2-4FC0-9AC5-056C4DC2348C}" srcOrd="0" destOrd="0" presId="urn:microsoft.com/office/officeart/2005/8/layout/hierarchy2"/>
    <dgm:cxn modelId="{5D2491B8-1715-4091-A784-E48AFBD6A4F4}" srcId="{6231D6E5-C547-4EB1-A935-2B55124F344A}" destId="{245BA169-02A1-4FD3-8B5D-C10BA5403F37}" srcOrd="0" destOrd="0" parTransId="{1ED9B4AC-DA7B-45F5-84EC-34A5CB77654C}" sibTransId="{E2697643-A5D8-43AE-A45F-12744A842302}"/>
    <dgm:cxn modelId="{5720D219-09A0-4C90-8D15-6A67DAFB6D5A}" srcId="{05EFAFD3-6165-4F4F-862E-3857B624161B}" destId="{6231D6E5-C547-4EB1-A935-2B55124F344A}" srcOrd="0" destOrd="0" parTransId="{2B415C9C-7C17-48DA-A42D-E0C01D08B273}" sibTransId="{E6EA18D5-546F-4C18-8C4C-8291EB99B2D2}"/>
    <dgm:cxn modelId="{E24ED7EF-1BA0-4202-BC08-1EA007ABC4C8}" srcId="{6231D6E5-C547-4EB1-A935-2B55124F344A}" destId="{E5978DD5-DACA-4DF8-BE49-10C915124517}" srcOrd="1" destOrd="0" parTransId="{56323F9F-CAAE-418A-9CB7-6C73CDEA1B01}" sibTransId="{C6D5533D-864A-4971-B839-95C4706A54D8}"/>
    <dgm:cxn modelId="{721DCE25-0F16-4642-AE2F-93712E512261}" type="presOf" srcId="{1ED9B4AC-DA7B-45F5-84EC-34A5CB77654C}" destId="{6AAAB44A-C3E3-4DA5-8493-622532DFA69E}" srcOrd="0" destOrd="0" presId="urn:microsoft.com/office/officeart/2005/8/layout/hierarchy2"/>
    <dgm:cxn modelId="{D77D4796-E346-480D-85B2-9DF056CF062C}" type="presOf" srcId="{05EFAFD3-6165-4F4F-862E-3857B624161B}" destId="{E787577F-8186-416F-ABB2-4439951DB138}" srcOrd="0" destOrd="0" presId="urn:microsoft.com/office/officeart/2005/8/layout/hierarchy2"/>
    <dgm:cxn modelId="{257BA787-8710-4563-830C-7A220414A8A6}" type="presOf" srcId="{1ED9B4AC-DA7B-45F5-84EC-34A5CB77654C}" destId="{84160153-A6A0-4B73-BDC9-86C05A9AF13B}" srcOrd="1" destOrd="0" presId="urn:microsoft.com/office/officeart/2005/8/layout/hierarchy2"/>
    <dgm:cxn modelId="{E53B5A45-2A0D-4CE6-A49D-0F1996A6E245}" type="presParOf" srcId="{E787577F-8186-416F-ABB2-4439951DB138}" destId="{0B063DFD-764E-4964-A430-450652543533}" srcOrd="0" destOrd="0" presId="urn:microsoft.com/office/officeart/2005/8/layout/hierarchy2"/>
    <dgm:cxn modelId="{EB582818-958E-4B32-A6F0-0C770F5BCC51}" type="presParOf" srcId="{0B063DFD-764E-4964-A430-450652543533}" destId="{0BA1321C-3B47-4155-B922-537D2E4004B0}" srcOrd="0" destOrd="0" presId="urn:microsoft.com/office/officeart/2005/8/layout/hierarchy2"/>
    <dgm:cxn modelId="{BAD0DF98-04B1-4057-A17F-4C9DA82EA349}" type="presParOf" srcId="{0B063DFD-764E-4964-A430-450652543533}" destId="{472FC901-92A4-4FA3-8579-F154CA5AD566}" srcOrd="1" destOrd="0" presId="urn:microsoft.com/office/officeart/2005/8/layout/hierarchy2"/>
    <dgm:cxn modelId="{F28EFE49-7E5B-4569-BA32-9D62C5DCC618}" type="presParOf" srcId="{472FC901-92A4-4FA3-8579-F154CA5AD566}" destId="{6AAAB44A-C3E3-4DA5-8493-622532DFA69E}" srcOrd="0" destOrd="0" presId="urn:microsoft.com/office/officeart/2005/8/layout/hierarchy2"/>
    <dgm:cxn modelId="{920A821C-9693-4000-BAEB-80CF1AEEC35C}" type="presParOf" srcId="{6AAAB44A-C3E3-4DA5-8493-622532DFA69E}" destId="{84160153-A6A0-4B73-BDC9-86C05A9AF13B}" srcOrd="0" destOrd="0" presId="urn:microsoft.com/office/officeart/2005/8/layout/hierarchy2"/>
    <dgm:cxn modelId="{C1778F7F-78A3-4267-905E-E2121674E90E}" type="presParOf" srcId="{472FC901-92A4-4FA3-8579-F154CA5AD566}" destId="{A281BA4F-B0F8-40F7-BC77-714586DCF0FD}" srcOrd="1" destOrd="0" presId="urn:microsoft.com/office/officeart/2005/8/layout/hierarchy2"/>
    <dgm:cxn modelId="{B03AA67C-4BF4-4F12-9D1F-EA67437B6A91}" type="presParOf" srcId="{A281BA4F-B0F8-40F7-BC77-714586DCF0FD}" destId="{46998A2A-C859-4977-BBFD-CC9EF42CFF02}" srcOrd="0" destOrd="0" presId="urn:microsoft.com/office/officeart/2005/8/layout/hierarchy2"/>
    <dgm:cxn modelId="{487F6BE3-C89D-4FA2-95CF-B3C231C5B368}" type="presParOf" srcId="{A281BA4F-B0F8-40F7-BC77-714586DCF0FD}" destId="{6199F609-6653-45B7-BF41-D61C8B66F383}" srcOrd="1" destOrd="0" presId="urn:microsoft.com/office/officeart/2005/8/layout/hierarchy2"/>
    <dgm:cxn modelId="{5DE799BB-1726-469A-8892-0EA95B3F9AD5}" type="presParOf" srcId="{472FC901-92A4-4FA3-8579-F154CA5AD566}" destId="{C7603906-1070-4696-99AB-7C3090A1A7C5}" srcOrd="2" destOrd="0" presId="urn:microsoft.com/office/officeart/2005/8/layout/hierarchy2"/>
    <dgm:cxn modelId="{F8CC9AE7-7BC8-484E-888A-6867728C5D49}" type="presParOf" srcId="{C7603906-1070-4696-99AB-7C3090A1A7C5}" destId="{8D786432-4B56-433B-ABA8-26FE46DA40E6}" srcOrd="0" destOrd="0" presId="urn:microsoft.com/office/officeart/2005/8/layout/hierarchy2"/>
    <dgm:cxn modelId="{6AF76D90-213E-4DD0-B162-E3105E3F142A}" type="presParOf" srcId="{472FC901-92A4-4FA3-8579-F154CA5AD566}" destId="{1CB8ED5F-42F0-4030-972C-AE770FE288D9}" srcOrd="3" destOrd="0" presId="urn:microsoft.com/office/officeart/2005/8/layout/hierarchy2"/>
    <dgm:cxn modelId="{76BE3E05-50C8-49CA-A784-E9045ABD8DE1}" type="presParOf" srcId="{1CB8ED5F-42F0-4030-972C-AE770FE288D9}" destId="{EF11B01D-63D2-4FC0-9AC5-056C4DC2348C}" srcOrd="0" destOrd="0" presId="urn:microsoft.com/office/officeart/2005/8/layout/hierarchy2"/>
    <dgm:cxn modelId="{0BF67FDE-C6E8-4392-8D27-5502B1D14DEE}" type="presParOf" srcId="{1CB8ED5F-42F0-4030-972C-AE770FE288D9}" destId="{DC82BA2B-051D-4B38-9884-52263A2423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E3959-1BD2-4481-B8BB-AE03BC8D1061}">
      <dsp:nvSpPr>
        <dsp:cNvPr id="0" name=""/>
        <dsp:cNvSpPr/>
      </dsp:nvSpPr>
      <dsp:spPr>
        <a:xfrm>
          <a:off x="3707780" y="1516189"/>
          <a:ext cx="317935" cy="1392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861"/>
              </a:lnTo>
              <a:lnTo>
                <a:pt x="317935" y="139286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E5985-2031-4EBA-A9AF-FD4518AFF49D}">
      <dsp:nvSpPr>
        <dsp:cNvPr id="0" name=""/>
        <dsp:cNvSpPr/>
      </dsp:nvSpPr>
      <dsp:spPr>
        <a:xfrm>
          <a:off x="3389844" y="1516189"/>
          <a:ext cx="317935" cy="1392861"/>
        </a:xfrm>
        <a:custGeom>
          <a:avLst/>
          <a:gdLst/>
          <a:ahLst/>
          <a:cxnLst/>
          <a:rect l="0" t="0" r="0" b="0"/>
          <a:pathLst>
            <a:path>
              <a:moveTo>
                <a:pt x="317935" y="0"/>
              </a:moveTo>
              <a:lnTo>
                <a:pt x="317935" y="1392861"/>
              </a:lnTo>
              <a:lnTo>
                <a:pt x="0" y="139286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47423-08D9-4A78-AB9B-B22F507C7286}">
      <dsp:nvSpPr>
        <dsp:cNvPr id="0" name=""/>
        <dsp:cNvSpPr/>
      </dsp:nvSpPr>
      <dsp:spPr>
        <a:xfrm>
          <a:off x="2193800" y="2208"/>
          <a:ext cx="3027960" cy="15139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Sintaksis</a:t>
          </a:r>
          <a:r>
            <a:rPr lang="en-US" sz="4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	</a:t>
          </a:r>
          <a:endParaRPr lang="ru-RU" sz="4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3800" y="2208"/>
        <a:ext cx="3027960" cy="1513980"/>
      </dsp:txXfrm>
    </dsp:sp>
    <dsp:sp modelId="{993B8C32-6EAF-4F31-AB96-23DC6CA07670}">
      <dsp:nvSpPr>
        <dsp:cNvPr id="0" name=""/>
        <dsp:cNvSpPr/>
      </dsp:nvSpPr>
      <dsp:spPr>
        <a:xfrm>
          <a:off x="361884" y="2152060"/>
          <a:ext cx="3027960" cy="151398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37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7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birikmasi</a:t>
          </a:r>
          <a:r>
            <a:rPr lang="en-US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7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sintaksisi</a:t>
          </a:r>
          <a:endParaRPr lang="ru-RU" sz="3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884" y="2152060"/>
        <a:ext cx="3027960" cy="1513980"/>
      </dsp:txXfrm>
    </dsp:sp>
    <dsp:sp modelId="{E2AD5396-A2CD-4F8D-8D1B-A4AF926D8FDB}">
      <dsp:nvSpPr>
        <dsp:cNvPr id="0" name=""/>
        <dsp:cNvSpPr/>
      </dsp:nvSpPr>
      <dsp:spPr>
        <a:xfrm>
          <a:off x="4025716" y="2152060"/>
          <a:ext cx="3027960" cy="151398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2. Gap </a:t>
          </a:r>
          <a:r>
            <a:rPr lang="en-US" sz="37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sintaksisi</a:t>
          </a:r>
          <a:endParaRPr lang="ru-RU" sz="3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5716" y="2152060"/>
        <a:ext cx="3027960" cy="1513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1321C-3B47-4155-B922-537D2E4004B0}">
      <dsp:nvSpPr>
        <dsp:cNvPr id="0" name=""/>
        <dsp:cNvSpPr/>
      </dsp:nvSpPr>
      <dsp:spPr>
        <a:xfrm>
          <a:off x="7944" y="661979"/>
          <a:ext cx="3591305" cy="2606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Mustaqil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so‘zlarni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bog‘lovchi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vositalar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291" y="738326"/>
        <a:ext cx="3438611" cy="2453990"/>
      </dsp:txXfrm>
    </dsp:sp>
    <dsp:sp modelId="{6AAAB44A-C3E3-4DA5-8493-622532DFA69E}">
      <dsp:nvSpPr>
        <dsp:cNvPr id="0" name=""/>
        <dsp:cNvSpPr/>
      </dsp:nvSpPr>
      <dsp:spPr>
        <a:xfrm rot="19457599">
          <a:off x="3435190" y="1415402"/>
          <a:ext cx="1745448" cy="81131"/>
        </a:xfrm>
        <a:custGeom>
          <a:avLst/>
          <a:gdLst/>
          <a:ahLst/>
          <a:cxnLst/>
          <a:rect l="0" t="0" r="0" b="0"/>
          <a:pathLst>
            <a:path>
              <a:moveTo>
                <a:pt x="0" y="40565"/>
              </a:moveTo>
              <a:lnTo>
                <a:pt x="1745448" y="4056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64278" y="1412332"/>
        <a:ext cx="87272" cy="87272"/>
      </dsp:txXfrm>
    </dsp:sp>
    <dsp:sp modelId="{46998A2A-C859-4977-BBFD-CC9EF42CFF02}">
      <dsp:nvSpPr>
        <dsp:cNvPr id="0" name=""/>
        <dsp:cNvSpPr/>
      </dsp:nvSpPr>
      <dsp:spPr>
        <a:xfrm>
          <a:off x="5016580" y="60782"/>
          <a:ext cx="3543328" cy="17716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yordamchi</a:t>
          </a:r>
          <a:r>
            <a:rPr lang="en-US" sz="3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3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8470" y="112672"/>
        <a:ext cx="3439548" cy="1667884"/>
      </dsp:txXfrm>
    </dsp:sp>
    <dsp:sp modelId="{C7603906-1070-4696-99AB-7C3090A1A7C5}">
      <dsp:nvSpPr>
        <dsp:cNvPr id="0" name=""/>
        <dsp:cNvSpPr/>
      </dsp:nvSpPr>
      <dsp:spPr>
        <a:xfrm rot="2142401">
          <a:off x="3435190" y="2434109"/>
          <a:ext cx="1745448" cy="81131"/>
        </a:xfrm>
        <a:custGeom>
          <a:avLst/>
          <a:gdLst/>
          <a:ahLst/>
          <a:cxnLst/>
          <a:rect l="0" t="0" r="0" b="0"/>
          <a:pathLst>
            <a:path>
              <a:moveTo>
                <a:pt x="0" y="40565"/>
              </a:moveTo>
              <a:lnTo>
                <a:pt x="1745448" y="4056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64278" y="2431039"/>
        <a:ext cx="87272" cy="87272"/>
      </dsp:txXfrm>
    </dsp:sp>
    <dsp:sp modelId="{EF11B01D-63D2-4FC0-9AC5-056C4DC2348C}">
      <dsp:nvSpPr>
        <dsp:cNvPr id="0" name=""/>
        <dsp:cNvSpPr/>
      </dsp:nvSpPr>
      <dsp:spPr>
        <a:xfrm>
          <a:off x="5016580" y="2098196"/>
          <a:ext cx="3543328" cy="17716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kelishik</a:t>
          </a:r>
          <a:r>
            <a:rPr lang="en-US" sz="3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qo‘shimchalari</a:t>
          </a:r>
          <a:r>
            <a:rPr lang="en-US" sz="3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8470" y="2150086"/>
        <a:ext cx="3439548" cy="1667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032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52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067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759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09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352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025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396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214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03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9910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0756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068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26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007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728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138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056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30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7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1862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5"/>
            <a:ext cx="7826817" cy="209124"/>
          </a:xfrm>
        </p:spPr>
        <p:txBody>
          <a:bodyPr lIns="0" tIns="0" rIns="0" bIns="0"/>
          <a:lstStyle>
            <a:lvl1pPr>
              <a:defRPr sz="135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364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543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3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96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5" y="209974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5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392540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8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88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78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5" y="849897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1D8BD707-D9CF-40AE-B4C6-C98DA3205C09}" type="datetimeFigureOut">
              <a:rPr lang="en-US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10/13/2020</a:t>
            </a:fld>
            <a:endParaRPr lang="en-US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B6F15528-21DE-4FAA-801E-634DDDAF4B2B}" type="slidenum">
              <a:rPr lang="ru-RU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‹#›</a:t>
            </a:fld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10/13/2020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15864" y="1651332"/>
            <a:ext cx="7701565" cy="2591039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SINTAKSIS HAQIDA UMUMIY MA’LUMOT. SO‘Z BIRIKMASI</a:t>
            </a:r>
            <a:endParaRPr lang="uz-Latn-UZ" sz="3200" b="1" i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endParaRPr lang="en-US" sz="4000" b="1" i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endParaRPr lang="en-US" sz="40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95452" y="1426897"/>
            <a:ext cx="568349" cy="15199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95452" y="3209266"/>
            <a:ext cx="568349" cy="15456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tx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285" y="2946851"/>
            <a:ext cx="2442841" cy="163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4" y="1274019"/>
            <a:ext cx="879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O‘z 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yurtiga tegishli bo‘lmagan odam insoniyatga ham tegishli emas. </a:t>
            </a:r>
          </a:p>
        </p:txBody>
      </p:sp>
      <p:sp>
        <p:nvSpPr>
          <p:cNvPr id="5" name="Стрелка вправо 4"/>
          <p:cNvSpPr/>
          <p:nvPr/>
        </p:nvSpPr>
        <p:spPr>
          <a:xfrm rot="17942290">
            <a:off x="5298147" y="2913985"/>
            <a:ext cx="1116874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43043" y="3234961"/>
            <a:ext cx="4230624" cy="105439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023502" y="2434390"/>
            <a:ext cx="31242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023502" y="2553642"/>
            <a:ext cx="3124273" cy="9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5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5" y="1328243"/>
            <a:ext cx="879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Boy 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boyga boqar, suv soyga oqar.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559390" y="3284843"/>
            <a:ext cx="2927697" cy="1018866"/>
          </a:xfrm>
          <a:prstGeom prst="flowChartAlternateProcess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9802451">
            <a:off x="3716008" y="2141125"/>
            <a:ext cx="479395" cy="1097328"/>
          </a:xfrm>
          <a:prstGeom prst="upArrow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905867">
            <a:off x="6061525" y="1814183"/>
            <a:ext cx="479395" cy="1751210"/>
          </a:xfrm>
          <a:prstGeom prst="upArrow">
            <a:avLst/>
          </a:prstGeom>
          <a:solidFill>
            <a:srgbClr val="008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3" idx="2"/>
          </p:cNvCxnSpPr>
          <p:nvPr/>
        </p:nvCxnSpPr>
        <p:spPr>
          <a:xfrm>
            <a:off x="3263649" y="1974574"/>
            <a:ext cx="130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55556" y="2094734"/>
            <a:ext cx="12987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7097640" y="1958166"/>
            <a:ext cx="1016049" cy="2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7097640" y="2091730"/>
            <a:ext cx="101604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84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359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4270916" y="2096932"/>
            <a:ext cx="1471961" cy="14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с двумя усеченными соседними углами 2"/>
          <p:cNvSpPr/>
          <p:nvPr/>
        </p:nvSpPr>
        <p:spPr>
          <a:xfrm>
            <a:off x="370268" y="1034270"/>
            <a:ext cx="4060066" cy="3597289"/>
          </a:xfrm>
          <a:prstGeom prst="snip2Same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so‘zlarning nutqda bog‘lanishidan so‘z birikmasi hosil bo‘ladi. 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78062" y="1596980"/>
            <a:ext cx="4211392" cy="72121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ko‘chalari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78062" y="2818149"/>
            <a:ext cx="4211392" cy="798490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alqin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1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106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4270916" y="2096932"/>
            <a:ext cx="1471961" cy="14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0" y="806431"/>
            <a:ext cx="2540909" cy="2581002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birikmasi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716" y="752324"/>
            <a:ext cx="5798322" cy="823171"/>
          </a:xfrm>
          <a:prstGeom prst="roundRect">
            <a:avLst/>
          </a:prstGeom>
          <a:solidFill>
            <a:srgbClr val="99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kamida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716" y="1673060"/>
            <a:ext cx="5798322" cy="90274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43717" y="2689844"/>
            <a:ext cx="5798321" cy="85813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ikkinchisiga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ergashishi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43716" y="3682935"/>
            <a:ext cx="5952868" cy="90595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bog‘lashi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45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4285149" y="2096932"/>
            <a:ext cx="1471961" cy="14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152" y="850004"/>
            <a:ext cx="8963695" cy="15696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bog‘lanishida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tobe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hokim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2928" y="2436816"/>
            <a:ext cx="493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hovlisi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966982">
            <a:off x="3254915" y="2909394"/>
            <a:ext cx="327396" cy="1088672"/>
          </a:xfrm>
          <a:prstGeom prst="downArrow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136086">
            <a:off x="5207557" y="2836308"/>
            <a:ext cx="317673" cy="1249598"/>
          </a:xfrm>
          <a:prstGeom prst="downArrow">
            <a:avLst>
              <a:gd name="adj1" fmla="val 50000"/>
              <a:gd name="adj2" fmla="val 58249"/>
            </a:avLst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80116" y="3707616"/>
            <a:ext cx="248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tobe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9954" y="3568898"/>
            <a:ext cx="2427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hokim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32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45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4270916" y="2096932"/>
            <a:ext cx="1471961" cy="14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878" y="695459"/>
            <a:ext cx="67920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ikkinchisini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izohlamaydigan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bog‘lanishlar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yozdi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Halim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91" y="2589750"/>
            <a:ext cx="2414321" cy="234648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4475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409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19-topshiriq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4270916" y="2096932"/>
            <a:ext cx="1471961" cy="14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4114" y="942247"/>
            <a:ext cx="84637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o‘lmoq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yerida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sulton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1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159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4270916" y="2096932"/>
            <a:ext cx="1471961" cy="14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22602574"/>
              </p:ext>
            </p:extLst>
          </p:nvPr>
        </p:nvGraphicFramePr>
        <p:xfrm>
          <a:off x="288073" y="953590"/>
          <a:ext cx="8567853" cy="393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26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4816" y="1079646"/>
            <a:ext cx="879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o‘lmoq</a:t>
            </a:r>
            <a:endParaRPr lang="it-IT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 rot="18711555">
            <a:off x="4047407" y="1597059"/>
            <a:ext cx="484632" cy="1376944"/>
          </a:xfrm>
          <a:prstGeom prst="upArrow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26478" y="1952777"/>
            <a:ext cx="3373578" cy="121542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4" y="1408517"/>
            <a:ext cx="879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endParaRPr lang="it-IT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 rot="18749572">
            <a:off x="2621619" y="1922048"/>
            <a:ext cx="484632" cy="1376944"/>
          </a:xfrm>
          <a:prstGeom prst="upArrow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26569" y="2153319"/>
            <a:ext cx="3656914" cy="914400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0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73409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Nazariy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C:\Users\Acer\Documents\1385284133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5476" y="3000360"/>
            <a:ext cx="2215167" cy="21431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45719" y="1078971"/>
            <a:ext cx="7229333" cy="206210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z-Cyrl-UZ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So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‘</a:t>
            </a:r>
            <a:r>
              <a:rPr lang="uz-Cyrl-UZ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z </a:t>
            </a:r>
            <a:r>
              <a:rPr lang="uz-Cyrl-UZ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birikmalari va gaplarning qurilishi va ifoda xususiyatlarini </a:t>
            </a:r>
            <a:r>
              <a:rPr lang="uz-Cyrl-UZ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‘</a:t>
            </a:r>
            <a:r>
              <a:rPr lang="uz-Cyrl-UZ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rganuvchi </a:t>
            </a:r>
            <a:r>
              <a:rPr lang="uz-Cyrl-UZ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til </a:t>
            </a:r>
            <a:r>
              <a:rPr lang="uz-Cyrl-UZ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bo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‘</a:t>
            </a:r>
            <a:r>
              <a:rPr lang="uz-Cyrl-UZ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limi </a:t>
            </a:r>
            <a:r>
              <a:rPr lang="uz-Cyrl-UZ" sz="32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sintaksis </a:t>
            </a:r>
            <a:r>
              <a:rPr lang="uz-Cyrl-UZ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deyiladi.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449" y="1344123"/>
            <a:ext cx="879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yerida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sulton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it-IT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 rot="20079750">
            <a:off x="3357278" y="1922047"/>
            <a:ext cx="428225" cy="1376944"/>
          </a:xfrm>
          <a:prstGeom prst="upArrow">
            <a:avLst/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2077" y="2472744"/>
            <a:ext cx="3966007" cy="141969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Kelishik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8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4" y="1408517"/>
            <a:ext cx="879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shamoli</a:t>
            </a:r>
            <a:endParaRPr lang="it-IT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 rot="19488174">
            <a:off x="3013624" y="1922047"/>
            <a:ext cx="484632" cy="1376944"/>
          </a:xfrm>
          <a:prstGeom prst="upArrow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50783" y="2275669"/>
            <a:ext cx="3966692" cy="193384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Kelishik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799" y="96135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Mustaqil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bajarish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uchun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topshiriq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181" y="943592"/>
            <a:ext cx="84881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q"/>
              <a:defRPr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60-mashq.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qatordagi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tuzishni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503" y="2513252"/>
            <a:ext cx="78414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bormoq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sari,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maqtamoq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o‘zga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yurt,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cho‘l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 tog‘,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chiqmoq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el,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suyanch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95895970"/>
              </p:ext>
            </p:extLst>
          </p:nvPr>
        </p:nvGraphicFramePr>
        <p:xfrm>
          <a:off x="864220" y="1056068"/>
          <a:ext cx="7415561" cy="366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335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81652" y="1326525"/>
            <a:ext cx="3144645" cy="1634045"/>
          </a:xfrm>
          <a:prstGeom prst="homePlat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birliklari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3741312" y="1054026"/>
            <a:ext cx="4797380" cy="3568390"/>
          </a:xfrm>
          <a:prstGeom prst="snip2Diag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birikmasi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gap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708337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bog‘lanishi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7353" y="822768"/>
            <a:ext cx="7392473" cy="107721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ular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so‘z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turkumlariga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mansub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080" y="2014416"/>
            <a:ext cx="8203842" cy="83712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bormoq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249" y="2965973"/>
            <a:ext cx="3219718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ukam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43589" y="2965973"/>
            <a:ext cx="3676920" cy="1154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708337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bog‘lanishi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911" y="890467"/>
            <a:ext cx="8912180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so‘zlarning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ma’nolari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bo‘lishi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lozim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 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8340" y="1524400"/>
            <a:ext cx="7727322" cy="1218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so‘zining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sinmoq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so‘zining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ma’nosiga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mos.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6369" y="3016441"/>
            <a:ext cx="3219718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randalamoq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uzilmoq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67071" y="2853889"/>
            <a:ext cx="4668591" cy="131704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Nutqda</a:t>
            </a:r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9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708337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bog‘lanishi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911" y="827138"/>
            <a:ext cx="8912180" cy="95410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so‘zlarni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bog‘lovchi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qo‘shimchalar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o‘rnida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bo‘lishi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3268" y="1900044"/>
            <a:ext cx="6117465" cy="1165127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Toshkentda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yashayman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ukamning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276" y="3221299"/>
            <a:ext cx="6014433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Toshkent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yashayman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ukam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6645499" y="3221299"/>
            <a:ext cx="1378040" cy="130916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17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0"/>
            <a:ext cx="9143998" cy="55379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59-mashq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60966"/>
              </p:ext>
            </p:extLst>
          </p:nvPr>
        </p:nvGraphicFramePr>
        <p:xfrm>
          <a:off x="25761" y="553792"/>
          <a:ext cx="9118240" cy="41856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7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6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8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birikmasi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qush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uya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qushning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uyasi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yurt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ketmoq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yurtdan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ketmoq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ayrilmoq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eldan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ayrilmoq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qadr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vatanning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qadri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inson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vatansiz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vatansiz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inson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g‘am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elning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g‘ami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yurt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yuksalmoq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yurtni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yuksaltirmoq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91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74697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18-topshiriq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4" y="1144293"/>
            <a:ext cx="879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Haqiqiy 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inson va yurt farzandi – bir kishi. </a:t>
            </a:r>
          </a:p>
        </p:txBody>
      </p:sp>
      <p:sp>
        <p:nvSpPr>
          <p:cNvPr id="4" name="Стрелка вверх 3"/>
          <p:cNvSpPr/>
          <p:nvPr/>
        </p:nvSpPr>
        <p:spPr>
          <a:xfrm rot="2878706">
            <a:off x="7199608" y="1667322"/>
            <a:ext cx="484632" cy="1545629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60392" y="2379772"/>
            <a:ext cx="3267456" cy="9144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153452" y="1724282"/>
            <a:ext cx="826414" cy="9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147638" y="1856746"/>
            <a:ext cx="838042" cy="1870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5307" y="2228712"/>
            <a:ext cx="12106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5307" y="2344622"/>
            <a:ext cx="12106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6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6260</TotalTime>
  <Words>440</Words>
  <Application>Microsoft Office PowerPoint</Application>
  <PresentationFormat>Экран (16:9)</PresentationFormat>
  <Paragraphs>130</Paragraphs>
  <Slides>22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22</vt:i4>
      </vt:variant>
    </vt:vector>
  </HeadingPairs>
  <TitlesOfParts>
    <vt:vector size="34" baseType="lpstr">
      <vt:lpstr>Arial</vt:lpstr>
      <vt:lpstr>Calibri</vt:lpstr>
      <vt:lpstr>Calibri Light</vt:lpstr>
      <vt:lpstr>Open Sans</vt:lpstr>
      <vt:lpstr>Open Sans Light</vt:lpstr>
      <vt:lpstr>Times New Roman</vt:lpstr>
      <vt:lpstr>Wingdings</vt:lpstr>
      <vt:lpstr>1_Office Theme</vt:lpstr>
      <vt:lpstr>1_Тема Office</vt:lpstr>
      <vt:lpstr>2_Office Theme</vt:lpstr>
      <vt:lpstr>3_Office Theme</vt:lpstr>
      <vt:lpstr>3_Тема Office</vt:lpstr>
      <vt:lpstr>ONA TILI</vt:lpstr>
      <vt:lpstr>   Nazariy ma’lumot</vt:lpstr>
      <vt:lpstr>BILIB OLING!</vt:lpstr>
      <vt:lpstr>Eslab qoling!</vt:lpstr>
      <vt:lpstr>   So‘zlar bog‘lanishi uchun:</vt:lpstr>
      <vt:lpstr>   So‘zlar bog‘lanishi uchun:</vt:lpstr>
      <vt:lpstr>   So‘zlar bog‘lanishi uchun:</vt:lpstr>
      <vt:lpstr>59-mashq</vt:lpstr>
      <vt:lpstr>18-topshiriq </vt:lpstr>
      <vt:lpstr>TAHLIL</vt:lpstr>
      <vt:lpstr>TAHLIL</vt:lpstr>
      <vt:lpstr>Bilib oling!</vt:lpstr>
      <vt:lpstr>Bilib oling!</vt:lpstr>
      <vt:lpstr>Esda saqlang!</vt:lpstr>
      <vt:lpstr>Esda saqlang!</vt:lpstr>
      <vt:lpstr>19-topshiriq</vt:lpstr>
      <vt:lpstr>Izoh </vt:lpstr>
      <vt:lpstr>TAHLIL</vt:lpstr>
      <vt:lpstr>TAHLIL</vt:lpstr>
      <vt:lpstr>TAHLIL</vt:lpstr>
      <vt:lpstr>TAHLIL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575</cp:revision>
  <cp:lastPrinted>2020-08-26T14:48:01Z</cp:lastPrinted>
  <dcterms:created xsi:type="dcterms:W3CDTF">2020-04-11T16:25:36Z</dcterms:created>
  <dcterms:modified xsi:type="dcterms:W3CDTF">2020-10-13T10:42:36Z</dcterms:modified>
</cp:coreProperties>
</file>