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302" r:id="rId2"/>
    <p:sldId id="335" r:id="rId3"/>
    <p:sldId id="338" r:id="rId4"/>
    <p:sldId id="333" r:id="rId5"/>
    <p:sldId id="336" r:id="rId6"/>
    <p:sldId id="310" r:id="rId7"/>
    <p:sldId id="330" r:id="rId8"/>
    <p:sldId id="329" r:id="rId9"/>
    <p:sldId id="331" r:id="rId10"/>
    <p:sldId id="332" r:id="rId11"/>
    <p:sldId id="313" r:id="rId12"/>
    <p:sldId id="293" r:id="rId13"/>
  </p:sldIdLst>
  <p:sldSz cx="12185650" cy="7019925"/>
  <p:notesSz cx="5765800" cy="3244850"/>
  <p:custDataLst>
    <p:tags r:id="rId15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382" autoAdjust="0"/>
  </p:normalViewPr>
  <p:slideViewPr>
    <p:cSldViewPr>
      <p:cViewPr varScale="1">
        <p:scale>
          <a:sx n="57" d="100"/>
          <a:sy n="57" d="100"/>
        </p:scale>
        <p:origin x="1152" y="48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B7A0D1-C9AB-4013-A32C-936C34FAA34B}" type="doc">
      <dgm:prSet loTypeId="urn:microsoft.com/office/officeart/2005/8/layout/pyramid2" loCatId="list" qsTypeId="urn:microsoft.com/office/officeart/2005/8/quickstyle/simple1" qsCatId="simple" csTypeId="urn:microsoft.com/office/officeart/2005/8/colors/accent2_5" csCatId="accent2" phldr="1"/>
      <dgm:spPr/>
    </dgm:pt>
    <dgm:pt modelId="{898D37DC-F8E3-4376-9A08-65502697566A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Hikmatli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798687-A31E-40C0-B12A-AC0C9720166B}" type="parTrans" cxnId="{F643FA0D-2EDC-435F-9AB0-E255DE7B6913}">
      <dgm:prSet/>
      <dgm:spPr/>
      <dgm:t>
        <a:bodyPr/>
        <a:lstStyle/>
        <a:p>
          <a:endParaRPr lang="ru-RU"/>
        </a:p>
      </dgm:t>
    </dgm:pt>
    <dgm:pt modelId="{F9B17D7F-A5E4-42FD-BE8E-6C760FF26F26}" type="sibTrans" cxnId="{F643FA0D-2EDC-435F-9AB0-E255DE7B6913}">
      <dgm:prSet/>
      <dgm:spPr/>
      <dgm:t>
        <a:bodyPr/>
        <a:lstStyle/>
        <a:p>
          <a:endParaRPr lang="ru-RU"/>
        </a:p>
      </dgm:t>
    </dgm:pt>
    <dgm:pt modelId="{ABCE11B3-D9E0-4B54-B6C1-95290455C759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Maqol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ibora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8D17B2-4EE9-47E9-87AC-C8B7544C260A}" type="parTrans" cxnId="{9D178530-C263-48D6-AD20-A70AC2E7D01D}">
      <dgm:prSet/>
      <dgm:spPr/>
      <dgm:t>
        <a:bodyPr/>
        <a:lstStyle/>
        <a:p>
          <a:endParaRPr lang="ru-RU"/>
        </a:p>
      </dgm:t>
    </dgm:pt>
    <dgm:pt modelId="{5555E1D2-D305-4128-B75D-71EB0267E943}" type="sibTrans" cxnId="{9D178530-C263-48D6-AD20-A70AC2E7D01D}">
      <dgm:prSet/>
      <dgm:spPr/>
      <dgm:t>
        <a:bodyPr/>
        <a:lstStyle/>
        <a:p>
          <a:endParaRPr lang="ru-RU"/>
        </a:p>
      </dgm:t>
    </dgm:pt>
    <dgm:pt modelId="{3DDB0D61-EF48-41C6-97C5-588DE9AF68DF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asardan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parcha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7C18F4-FF66-4693-AF96-FDC6467BCB59}" type="parTrans" cxnId="{0829069F-8EC3-450E-9249-BFA81F0EB9FA}">
      <dgm:prSet/>
      <dgm:spPr/>
      <dgm:t>
        <a:bodyPr/>
        <a:lstStyle/>
        <a:p>
          <a:endParaRPr lang="ru-RU"/>
        </a:p>
      </dgm:t>
    </dgm:pt>
    <dgm:pt modelId="{F69BDF2B-C8D0-44F5-A7D7-0A1A9C1C4C6D}" type="sibTrans" cxnId="{0829069F-8EC3-450E-9249-BFA81F0EB9FA}">
      <dgm:prSet/>
      <dgm:spPr/>
      <dgm:t>
        <a:bodyPr/>
        <a:lstStyle/>
        <a:p>
          <a:endParaRPr lang="ru-RU"/>
        </a:p>
      </dgm:t>
    </dgm:pt>
    <dgm:pt modelId="{D4A341B1-89DF-4AA0-BCB4-076AEDD913FA}" type="pres">
      <dgm:prSet presAssocID="{A0B7A0D1-C9AB-4013-A32C-936C34FAA34B}" presName="compositeShape" presStyleCnt="0">
        <dgm:presLayoutVars>
          <dgm:dir/>
          <dgm:resizeHandles/>
        </dgm:presLayoutVars>
      </dgm:prSet>
      <dgm:spPr/>
    </dgm:pt>
    <dgm:pt modelId="{74173927-D33A-4572-ABD9-2677A1DEBCEB}" type="pres">
      <dgm:prSet presAssocID="{A0B7A0D1-C9AB-4013-A32C-936C34FAA34B}" presName="pyramid" presStyleLbl="node1" presStyleIdx="0" presStyleCnt="1" custLinFactNeighborX="-17500" custLinFactNeighborY="-225"/>
      <dgm:spPr>
        <a:solidFill>
          <a:srgbClr val="69976E">
            <a:alpha val="89804"/>
          </a:srgbClr>
        </a:solidFill>
      </dgm:spPr>
    </dgm:pt>
    <dgm:pt modelId="{858F3010-1F99-4AEF-A206-2EB36541B275}" type="pres">
      <dgm:prSet presAssocID="{A0B7A0D1-C9AB-4013-A32C-936C34FAA34B}" presName="theList" presStyleCnt="0"/>
      <dgm:spPr/>
    </dgm:pt>
    <dgm:pt modelId="{3A592B3E-FA92-4B17-A8C6-873584FBAC50}" type="pres">
      <dgm:prSet presAssocID="{898D37DC-F8E3-4376-9A08-65502697566A}" presName="aNode" presStyleLbl="fgAcc1" presStyleIdx="0" presStyleCnt="3" custLinFactNeighborX="-13529" custLinFactNeighborY="321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C24827-8833-4417-8603-8DE7BE5C9963}" type="pres">
      <dgm:prSet presAssocID="{898D37DC-F8E3-4376-9A08-65502697566A}" presName="aSpace" presStyleCnt="0"/>
      <dgm:spPr/>
    </dgm:pt>
    <dgm:pt modelId="{8C935FD8-A8BF-4108-8228-B239D659C1D6}" type="pres">
      <dgm:prSet presAssocID="{ABCE11B3-D9E0-4B54-B6C1-95290455C759}" presName="aNode" presStyleLbl="fgAcc1" presStyleIdx="1" presStyleCnt="3" custLinFactNeighborX="-15358" custLinFactNeighborY="5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0AC64B-057A-4B47-8F04-BB1FBF3AE22D}" type="pres">
      <dgm:prSet presAssocID="{ABCE11B3-D9E0-4B54-B6C1-95290455C759}" presName="aSpace" presStyleCnt="0"/>
      <dgm:spPr/>
    </dgm:pt>
    <dgm:pt modelId="{BA6418DD-B9B7-4B5B-B8A8-493432D54B74}" type="pres">
      <dgm:prSet presAssocID="{3DDB0D61-EF48-41C6-97C5-588DE9AF68DF}" presName="aNode" presStyleLbl="fgAcc1" presStyleIdx="2" presStyleCnt="3" custLinFactNeighborX="-16820" custLinFactNeighborY="562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497D78-B014-4ABB-B9EF-7540A353FFFA}" type="pres">
      <dgm:prSet presAssocID="{3DDB0D61-EF48-41C6-97C5-588DE9AF68DF}" presName="aSpace" presStyleCnt="0"/>
      <dgm:spPr/>
    </dgm:pt>
  </dgm:ptLst>
  <dgm:cxnLst>
    <dgm:cxn modelId="{DB529BCD-F81C-4DB4-91A1-0FB7B838EB81}" type="presOf" srcId="{ABCE11B3-D9E0-4B54-B6C1-95290455C759}" destId="{8C935FD8-A8BF-4108-8228-B239D659C1D6}" srcOrd="0" destOrd="0" presId="urn:microsoft.com/office/officeart/2005/8/layout/pyramid2"/>
    <dgm:cxn modelId="{2C252407-C780-43C9-840E-4CCB933D1995}" type="presOf" srcId="{898D37DC-F8E3-4376-9A08-65502697566A}" destId="{3A592B3E-FA92-4B17-A8C6-873584FBAC50}" srcOrd="0" destOrd="0" presId="urn:microsoft.com/office/officeart/2005/8/layout/pyramid2"/>
    <dgm:cxn modelId="{0829069F-8EC3-450E-9249-BFA81F0EB9FA}" srcId="{A0B7A0D1-C9AB-4013-A32C-936C34FAA34B}" destId="{3DDB0D61-EF48-41C6-97C5-588DE9AF68DF}" srcOrd="2" destOrd="0" parTransId="{A37C18F4-FF66-4693-AF96-FDC6467BCB59}" sibTransId="{F69BDF2B-C8D0-44F5-A7D7-0A1A9C1C4C6D}"/>
    <dgm:cxn modelId="{75FEDE5E-178B-433C-BE8A-DA417C4AAC1A}" type="presOf" srcId="{A0B7A0D1-C9AB-4013-A32C-936C34FAA34B}" destId="{D4A341B1-89DF-4AA0-BCB4-076AEDD913FA}" srcOrd="0" destOrd="0" presId="urn:microsoft.com/office/officeart/2005/8/layout/pyramid2"/>
    <dgm:cxn modelId="{F643FA0D-2EDC-435F-9AB0-E255DE7B6913}" srcId="{A0B7A0D1-C9AB-4013-A32C-936C34FAA34B}" destId="{898D37DC-F8E3-4376-9A08-65502697566A}" srcOrd="0" destOrd="0" parTransId="{05798687-A31E-40C0-B12A-AC0C9720166B}" sibTransId="{F9B17D7F-A5E4-42FD-BE8E-6C760FF26F26}"/>
    <dgm:cxn modelId="{9D178530-C263-48D6-AD20-A70AC2E7D01D}" srcId="{A0B7A0D1-C9AB-4013-A32C-936C34FAA34B}" destId="{ABCE11B3-D9E0-4B54-B6C1-95290455C759}" srcOrd="1" destOrd="0" parTransId="{B88D17B2-4EE9-47E9-87AC-C8B7544C260A}" sibTransId="{5555E1D2-D305-4128-B75D-71EB0267E943}"/>
    <dgm:cxn modelId="{79BC18F9-E345-4C5C-9A0D-1A8B0080E580}" type="presOf" srcId="{3DDB0D61-EF48-41C6-97C5-588DE9AF68DF}" destId="{BA6418DD-B9B7-4B5B-B8A8-493432D54B74}" srcOrd="0" destOrd="0" presId="urn:microsoft.com/office/officeart/2005/8/layout/pyramid2"/>
    <dgm:cxn modelId="{F2216876-1A82-41A8-9710-435B7E2BD963}" type="presParOf" srcId="{D4A341B1-89DF-4AA0-BCB4-076AEDD913FA}" destId="{74173927-D33A-4572-ABD9-2677A1DEBCEB}" srcOrd="0" destOrd="0" presId="urn:microsoft.com/office/officeart/2005/8/layout/pyramid2"/>
    <dgm:cxn modelId="{BFCC552C-FB1A-4BE0-BC92-1BA3A4387D9A}" type="presParOf" srcId="{D4A341B1-89DF-4AA0-BCB4-076AEDD913FA}" destId="{858F3010-1F99-4AEF-A206-2EB36541B275}" srcOrd="1" destOrd="0" presId="urn:microsoft.com/office/officeart/2005/8/layout/pyramid2"/>
    <dgm:cxn modelId="{A122737F-B1EF-45DC-9711-8208BFF5E5F0}" type="presParOf" srcId="{858F3010-1F99-4AEF-A206-2EB36541B275}" destId="{3A592B3E-FA92-4B17-A8C6-873584FBAC50}" srcOrd="0" destOrd="0" presId="urn:microsoft.com/office/officeart/2005/8/layout/pyramid2"/>
    <dgm:cxn modelId="{A5E36CA1-637C-428D-9254-5508F43D31AB}" type="presParOf" srcId="{858F3010-1F99-4AEF-A206-2EB36541B275}" destId="{80C24827-8833-4417-8603-8DE7BE5C9963}" srcOrd="1" destOrd="0" presId="urn:microsoft.com/office/officeart/2005/8/layout/pyramid2"/>
    <dgm:cxn modelId="{9E587E61-988C-45CD-BD79-2638B2591312}" type="presParOf" srcId="{858F3010-1F99-4AEF-A206-2EB36541B275}" destId="{8C935FD8-A8BF-4108-8228-B239D659C1D6}" srcOrd="2" destOrd="0" presId="urn:microsoft.com/office/officeart/2005/8/layout/pyramid2"/>
    <dgm:cxn modelId="{CE46F753-E56C-4790-B9AA-34ACAC3A3A4F}" type="presParOf" srcId="{858F3010-1F99-4AEF-A206-2EB36541B275}" destId="{A00AC64B-057A-4B47-8F04-BB1FBF3AE22D}" srcOrd="3" destOrd="0" presId="urn:microsoft.com/office/officeart/2005/8/layout/pyramid2"/>
    <dgm:cxn modelId="{8FED5E0E-25B9-4C41-AC90-D900A21243D6}" type="presParOf" srcId="{858F3010-1F99-4AEF-A206-2EB36541B275}" destId="{BA6418DD-B9B7-4B5B-B8A8-493432D54B74}" srcOrd="4" destOrd="0" presId="urn:microsoft.com/office/officeart/2005/8/layout/pyramid2"/>
    <dgm:cxn modelId="{6ECA6D4B-94F6-4384-840F-15CCA2E1AEDD}" type="presParOf" srcId="{858F3010-1F99-4AEF-A206-2EB36541B275}" destId="{FE497D78-B014-4ABB-B9EF-7540A353FFF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002147-5DF2-4601-A242-DA18E48A669F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A92F7D0-D72A-4194-A113-461D2B54DDF5}">
      <dgm:prSet phldrT="[Текст]"/>
      <dgm:spPr/>
      <dgm:t>
        <a:bodyPr/>
        <a:lstStyle/>
        <a:p>
          <a:r>
            <a:rPr lang="en-US" dirty="0" smtClean="0"/>
            <a:t>1</a:t>
          </a:r>
          <a:endParaRPr lang="ru-RU" dirty="0"/>
        </a:p>
      </dgm:t>
    </dgm:pt>
    <dgm:pt modelId="{52FB1739-A479-4FF9-9F8B-654359726D54}" type="parTrans" cxnId="{3B6964D5-E0B0-4A01-A441-C74B15D445D6}">
      <dgm:prSet/>
      <dgm:spPr/>
      <dgm:t>
        <a:bodyPr/>
        <a:lstStyle/>
        <a:p>
          <a:endParaRPr lang="ru-RU"/>
        </a:p>
      </dgm:t>
    </dgm:pt>
    <dgm:pt modelId="{7BA45333-0666-4E02-9EA6-CECFD546607A}" type="sibTrans" cxnId="{3B6964D5-E0B0-4A01-A441-C74B15D445D6}">
      <dgm:prSet/>
      <dgm:spPr/>
      <dgm:t>
        <a:bodyPr/>
        <a:lstStyle/>
        <a:p>
          <a:endParaRPr lang="ru-RU"/>
        </a:p>
      </dgm:t>
    </dgm:pt>
    <dgm:pt modelId="{D1E68DC8-D0D8-4E1A-8AF9-188F18B9A392}">
      <dgm:prSet phldrT="[Текст]" custT="1"/>
      <dgm:spPr/>
      <dgm:t>
        <a:bodyPr/>
        <a:lstStyle/>
        <a:p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O‘quvchining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fikrlash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darajasini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aniqlashda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yordam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71609C-A9DC-4940-8FF2-053908A3E40E}" type="parTrans" cxnId="{397A40B2-EFAB-4840-9E99-7D5253FAE9F0}">
      <dgm:prSet/>
      <dgm:spPr/>
      <dgm:t>
        <a:bodyPr/>
        <a:lstStyle/>
        <a:p>
          <a:endParaRPr lang="ru-RU"/>
        </a:p>
      </dgm:t>
    </dgm:pt>
    <dgm:pt modelId="{C6F6D2AB-C738-4DD6-A6A3-D0B722EC1212}" type="sibTrans" cxnId="{397A40B2-EFAB-4840-9E99-7D5253FAE9F0}">
      <dgm:prSet/>
      <dgm:spPr/>
      <dgm:t>
        <a:bodyPr/>
        <a:lstStyle/>
        <a:p>
          <a:endParaRPr lang="ru-RU"/>
        </a:p>
      </dgm:t>
    </dgm:pt>
    <dgm:pt modelId="{83C628BE-F175-43F6-8C23-9CB74B2011E8}">
      <dgm:prSet phldrT="[Текст]"/>
      <dgm:spPr/>
      <dgm:t>
        <a:bodyPr/>
        <a:lstStyle/>
        <a:p>
          <a:r>
            <a:rPr lang="en-US" dirty="0" smtClean="0"/>
            <a:t>2</a:t>
          </a:r>
          <a:endParaRPr lang="ru-RU" dirty="0"/>
        </a:p>
      </dgm:t>
    </dgm:pt>
    <dgm:pt modelId="{62344B2A-EA05-458A-A6E4-E33E6DE676AF}" type="parTrans" cxnId="{5CA683A0-C102-43F9-9857-66FB39782C00}">
      <dgm:prSet/>
      <dgm:spPr/>
      <dgm:t>
        <a:bodyPr/>
        <a:lstStyle/>
        <a:p>
          <a:endParaRPr lang="ru-RU"/>
        </a:p>
      </dgm:t>
    </dgm:pt>
    <dgm:pt modelId="{9A4B6D7F-AE5D-4DA1-9CEE-FFC0F7CEDA9B}" type="sibTrans" cxnId="{5CA683A0-C102-43F9-9857-66FB39782C00}">
      <dgm:prSet/>
      <dgm:spPr/>
      <dgm:t>
        <a:bodyPr/>
        <a:lstStyle/>
        <a:p>
          <a:endParaRPr lang="ru-RU"/>
        </a:p>
      </dgm:t>
    </dgm:pt>
    <dgm:pt modelId="{38ECEAE3-1EC6-43E1-B635-540A7FC2CCF9}">
      <dgm:prSet phldrT="[Текст]" custT="1"/>
      <dgm:spPr/>
      <dgm:t>
        <a:bodyPr/>
        <a:lstStyle/>
        <a:p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tushuncha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terminlar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dalillardan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foydalaniladi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2E8FD5-3AFB-4A89-9EC4-656DF5907417}" type="parTrans" cxnId="{354A2423-03F9-4FA2-AFC9-054F8B6ECF23}">
      <dgm:prSet/>
      <dgm:spPr/>
      <dgm:t>
        <a:bodyPr/>
        <a:lstStyle/>
        <a:p>
          <a:endParaRPr lang="ru-RU"/>
        </a:p>
      </dgm:t>
    </dgm:pt>
    <dgm:pt modelId="{ED1223ED-8F62-40DC-A8AC-C33B415B847C}" type="sibTrans" cxnId="{354A2423-03F9-4FA2-AFC9-054F8B6ECF23}">
      <dgm:prSet/>
      <dgm:spPr/>
      <dgm:t>
        <a:bodyPr/>
        <a:lstStyle/>
        <a:p>
          <a:endParaRPr lang="ru-RU"/>
        </a:p>
      </dgm:t>
    </dgm:pt>
    <dgm:pt modelId="{152767D8-D490-423D-95B2-7FB84C1C2307}">
      <dgm:prSet phldrT="[Текст]"/>
      <dgm:spPr/>
      <dgm:t>
        <a:bodyPr/>
        <a:lstStyle/>
        <a:p>
          <a:r>
            <a:rPr lang="en-US" dirty="0" smtClean="0"/>
            <a:t>3</a:t>
          </a:r>
          <a:endParaRPr lang="ru-RU" dirty="0"/>
        </a:p>
      </dgm:t>
    </dgm:pt>
    <dgm:pt modelId="{5DFE6994-67DC-453B-82C1-648FA11C6391}" type="parTrans" cxnId="{4044476F-E064-4916-8304-BBF739FD6868}">
      <dgm:prSet/>
      <dgm:spPr/>
      <dgm:t>
        <a:bodyPr/>
        <a:lstStyle/>
        <a:p>
          <a:endParaRPr lang="ru-RU"/>
        </a:p>
      </dgm:t>
    </dgm:pt>
    <dgm:pt modelId="{83444778-0001-49FA-8F15-66851E64BF0D}" type="sibTrans" cxnId="{4044476F-E064-4916-8304-BBF739FD6868}">
      <dgm:prSet/>
      <dgm:spPr/>
      <dgm:t>
        <a:bodyPr/>
        <a:lstStyle/>
        <a:p>
          <a:endParaRPr lang="ru-RU"/>
        </a:p>
      </dgm:t>
    </dgm:pt>
    <dgm:pt modelId="{7794AE0D-161C-4DF1-8013-A32A7E007CE9}">
      <dgm:prSet phldrT="[Текст]" custT="1"/>
      <dgm:spPr/>
      <dgm:t>
        <a:bodyPr/>
        <a:lstStyle/>
        <a:p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Yoritilayotgan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ma’lumotlar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aniq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lo‘nda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A69F93-A4FD-4ABB-8A1F-C88923358435}" type="parTrans" cxnId="{B1EAE7F7-013B-4557-8806-B743A14FA87D}">
      <dgm:prSet/>
      <dgm:spPr/>
      <dgm:t>
        <a:bodyPr/>
        <a:lstStyle/>
        <a:p>
          <a:endParaRPr lang="ru-RU"/>
        </a:p>
      </dgm:t>
    </dgm:pt>
    <dgm:pt modelId="{168F0B1F-652B-4A80-8050-2914CD533B15}" type="sibTrans" cxnId="{B1EAE7F7-013B-4557-8806-B743A14FA87D}">
      <dgm:prSet/>
      <dgm:spPr/>
      <dgm:t>
        <a:bodyPr/>
        <a:lstStyle/>
        <a:p>
          <a:endParaRPr lang="ru-RU"/>
        </a:p>
      </dgm:t>
    </dgm:pt>
    <dgm:pt modelId="{07C1FDD8-C402-4008-9DE4-501E6C5408FA}" type="pres">
      <dgm:prSet presAssocID="{9E002147-5DF2-4601-A242-DA18E48A66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C02543-8E2A-4A0D-9B6C-EDB6A0B68935}" type="pres">
      <dgm:prSet presAssocID="{1A92F7D0-D72A-4194-A113-461D2B54DDF5}" presName="composite" presStyleCnt="0"/>
      <dgm:spPr/>
    </dgm:pt>
    <dgm:pt modelId="{8562CD54-4B01-4F53-9597-9B4ACDC8169D}" type="pres">
      <dgm:prSet presAssocID="{1A92F7D0-D72A-4194-A113-461D2B54DDF5}" presName="parentText" presStyleLbl="alignNode1" presStyleIdx="0" presStyleCnt="3" custLinFactNeighborX="4574" custLinFactNeighborY="-12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8A401F-BA17-45B7-B198-6147B743DFF2}" type="pres">
      <dgm:prSet presAssocID="{1A92F7D0-D72A-4194-A113-461D2B54DDF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3D0FB0-7A1E-4781-8A1E-2C637A2B302F}" type="pres">
      <dgm:prSet presAssocID="{7BA45333-0666-4E02-9EA6-CECFD546607A}" presName="sp" presStyleCnt="0"/>
      <dgm:spPr/>
    </dgm:pt>
    <dgm:pt modelId="{DD041EC7-663D-419B-9650-1697F52322A0}" type="pres">
      <dgm:prSet presAssocID="{83C628BE-F175-43F6-8C23-9CB74B2011E8}" presName="composite" presStyleCnt="0"/>
      <dgm:spPr/>
    </dgm:pt>
    <dgm:pt modelId="{A87ABDFA-3168-45A8-B28C-DB1CFAD24CE2}" type="pres">
      <dgm:prSet presAssocID="{83C628BE-F175-43F6-8C23-9CB74B2011E8}" presName="parentText" presStyleLbl="alignNode1" presStyleIdx="1" presStyleCnt="3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57578A-BFD0-443A-A63C-C760FF62D5B5}" type="pres">
      <dgm:prSet presAssocID="{83C628BE-F175-43F6-8C23-9CB74B2011E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296A02-3762-45C6-B24F-317576CB96BB}" type="pres">
      <dgm:prSet presAssocID="{9A4B6D7F-AE5D-4DA1-9CEE-FFC0F7CEDA9B}" presName="sp" presStyleCnt="0"/>
      <dgm:spPr/>
    </dgm:pt>
    <dgm:pt modelId="{7FE41201-FE21-4A6D-9002-74F44AFC65BE}" type="pres">
      <dgm:prSet presAssocID="{152767D8-D490-423D-95B2-7FB84C1C2307}" presName="composite" presStyleCnt="0"/>
      <dgm:spPr/>
    </dgm:pt>
    <dgm:pt modelId="{67236901-5155-4913-A59B-1EBC34334508}" type="pres">
      <dgm:prSet presAssocID="{152767D8-D490-423D-95B2-7FB84C1C230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FED82A-4941-41ED-9C83-9436987465CC}" type="pres">
      <dgm:prSet presAssocID="{152767D8-D490-423D-95B2-7FB84C1C2307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6964D5-E0B0-4A01-A441-C74B15D445D6}" srcId="{9E002147-5DF2-4601-A242-DA18E48A669F}" destId="{1A92F7D0-D72A-4194-A113-461D2B54DDF5}" srcOrd="0" destOrd="0" parTransId="{52FB1739-A479-4FF9-9F8B-654359726D54}" sibTransId="{7BA45333-0666-4E02-9EA6-CECFD546607A}"/>
    <dgm:cxn modelId="{354A2423-03F9-4FA2-AFC9-054F8B6ECF23}" srcId="{83C628BE-F175-43F6-8C23-9CB74B2011E8}" destId="{38ECEAE3-1EC6-43E1-B635-540A7FC2CCF9}" srcOrd="0" destOrd="0" parTransId="{A62E8FD5-3AFB-4A89-9EC4-656DF5907417}" sibTransId="{ED1223ED-8F62-40DC-A8AC-C33B415B847C}"/>
    <dgm:cxn modelId="{BD818619-D7D5-4C9F-BCA6-53A9982AECE4}" type="presOf" srcId="{7794AE0D-161C-4DF1-8013-A32A7E007CE9}" destId="{EDFED82A-4941-41ED-9C83-9436987465CC}" srcOrd="0" destOrd="0" presId="urn:microsoft.com/office/officeart/2005/8/layout/chevron2"/>
    <dgm:cxn modelId="{22CABB43-3C59-4711-B13F-3790FF5B319B}" type="presOf" srcId="{D1E68DC8-D0D8-4E1A-8AF9-188F18B9A392}" destId="{9D8A401F-BA17-45B7-B198-6147B743DFF2}" srcOrd="0" destOrd="0" presId="urn:microsoft.com/office/officeart/2005/8/layout/chevron2"/>
    <dgm:cxn modelId="{03B3C039-1B4F-4694-939E-A37BAD2B4527}" type="presOf" srcId="{152767D8-D490-423D-95B2-7FB84C1C2307}" destId="{67236901-5155-4913-A59B-1EBC34334508}" srcOrd="0" destOrd="0" presId="urn:microsoft.com/office/officeart/2005/8/layout/chevron2"/>
    <dgm:cxn modelId="{025B747B-0007-4549-A440-1A47098F4118}" type="presOf" srcId="{9E002147-5DF2-4601-A242-DA18E48A669F}" destId="{07C1FDD8-C402-4008-9DE4-501E6C5408FA}" srcOrd="0" destOrd="0" presId="urn:microsoft.com/office/officeart/2005/8/layout/chevron2"/>
    <dgm:cxn modelId="{4044476F-E064-4916-8304-BBF739FD6868}" srcId="{9E002147-5DF2-4601-A242-DA18E48A669F}" destId="{152767D8-D490-423D-95B2-7FB84C1C2307}" srcOrd="2" destOrd="0" parTransId="{5DFE6994-67DC-453B-82C1-648FA11C6391}" sibTransId="{83444778-0001-49FA-8F15-66851E64BF0D}"/>
    <dgm:cxn modelId="{F26AD77B-DF8F-4F14-88B4-06ADE862AED7}" type="presOf" srcId="{1A92F7D0-D72A-4194-A113-461D2B54DDF5}" destId="{8562CD54-4B01-4F53-9597-9B4ACDC8169D}" srcOrd="0" destOrd="0" presId="urn:microsoft.com/office/officeart/2005/8/layout/chevron2"/>
    <dgm:cxn modelId="{D4192C7B-FA09-4CAA-B057-6E8EA6AB1B02}" type="presOf" srcId="{38ECEAE3-1EC6-43E1-B635-540A7FC2CCF9}" destId="{3957578A-BFD0-443A-A63C-C760FF62D5B5}" srcOrd="0" destOrd="0" presId="urn:microsoft.com/office/officeart/2005/8/layout/chevron2"/>
    <dgm:cxn modelId="{65FF58D5-7EB8-4129-A43D-D877A6FDA374}" type="presOf" srcId="{83C628BE-F175-43F6-8C23-9CB74B2011E8}" destId="{A87ABDFA-3168-45A8-B28C-DB1CFAD24CE2}" srcOrd="0" destOrd="0" presId="urn:microsoft.com/office/officeart/2005/8/layout/chevron2"/>
    <dgm:cxn modelId="{B1EAE7F7-013B-4557-8806-B743A14FA87D}" srcId="{152767D8-D490-423D-95B2-7FB84C1C2307}" destId="{7794AE0D-161C-4DF1-8013-A32A7E007CE9}" srcOrd="0" destOrd="0" parTransId="{95A69F93-A4FD-4ABB-8A1F-C88923358435}" sibTransId="{168F0B1F-652B-4A80-8050-2914CD533B15}"/>
    <dgm:cxn modelId="{397A40B2-EFAB-4840-9E99-7D5253FAE9F0}" srcId="{1A92F7D0-D72A-4194-A113-461D2B54DDF5}" destId="{D1E68DC8-D0D8-4E1A-8AF9-188F18B9A392}" srcOrd="0" destOrd="0" parTransId="{5E71609C-A9DC-4940-8FF2-053908A3E40E}" sibTransId="{C6F6D2AB-C738-4DD6-A6A3-D0B722EC1212}"/>
    <dgm:cxn modelId="{5CA683A0-C102-43F9-9857-66FB39782C00}" srcId="{9E002147-5DF2-4601-A242-DA18E48A669F}" destId="{83C628BE-F175-43F6-8C23-9CB74B2011E8}" srcOrd="1" destOrd="0" parTransId="{62344B2A-EA05-458A-A6E4-E33E6DE676AF}" sibTransId="{9A4B6D7F-AE5D-4DA1-9CEE-FFC0F7CEDA9B}"/>
    <dgm:cxn modelId="{2F9EC15F-BCD2-45D3-B539-7BB919439E65}" type="presParOf" srcId="{07C1FDD8-C402-4008-9DE4-501E6C5408FA}" destId="{C4C02543-8E2A-4A0D-9B6C-EDB6A0B68935}" srcOrd="0" destOrd="0" presId="urn:microsoft.com/office/officeart/2005/8/layout/chevron2"/>
    <dgm:cxn modelId="{FA21CAD2-1AB5-4F42-8C22-F5585D7E7223}" type="presParOf" srcId="{C4C02543-8E2A-4A0D-9B6C-EDB6A0B68935}" destId="{8562CD54-4B01-4F53-9597-9B4ACDC8169D}" srcOrd="0" destOrd="0" presId="urn:microsoft.com/office/officeart/2005/8/layout/chevron2"/>
    <dgm:cxn modelId="{79D4E4BC-9866-4F31-9A39-CC3AF86C7344}" type="presParOf" srcId="{C4C02543-8E2A-4A0D-9B6C-EDB6A0B68935}" destId="{9D8A401F-BA17-45B7-B198-6147B743DFF2}" srcOrd="1" destOrd="0" presId="urn:microsoft.com/office/officeart/2005/8/layout/chevron2"/>
    <dgm:cxn modelId="{56AB1846-30F6-42F6-B64C-080C0CAA39C2}" type="presParOf" srcId="{07C1FDD8-C402-4008-9DE4-501E6C5408FA}" destId="{193D0FB0-7A1E-4781-8A1E-2C637A2B302F}" srcOrd="1" destOrd="0" presId="urn:microsoft.com/office/officeart/2005/8/layout/chevron2"/>
    <dgm:cxn modelId="{708E3B2E-27E1-409B-9608-65BCC9F7F2F7}" type="presParOf" srcId="{07C1FDD8-C402-4008-9DE4-501E6C5408FA}" destId="{DD041EC7-663D-419B-9650-1697F52322A0}" srcOrd="2" destOrd="0" presId="urn:microsoft.com/office/officeart/2005/8/layout/chevron2"/>
    <dgm:cxn modelId="{8BBBE055-97E8-40D4-9ECE-03E411E0A8A2}" type="presParOf" srcId="{DD041EC7-663D-419B-9650-1697F52322A0}" destId="{A87ABDFA-3168-45A8-B28C-DB1CFAD24CE2}" srcOrd="0" destOrd="0" presId="urn:microsoft.com/office/officeart/2005/8/layout/chevron2"/>
    <dgm:cxn modelId="{EB733BB6-E422-46E6-A5B4-0FA561F8EFE9}" type="presParOf" srcId="{DD041EC7-663D-419B-9650-1697F52322A0}" destId="{3957578A-BFD0-443A-A63C-C760FF62D5B5}" srcOrd="1" destOrd="0" presId="urn:microsoft.com/office/officeart/2005/8/layout/chevron2"/>
    <dgm:cxn modelId="{C7F340D0-69CC-4189-A006-05E42AFA553B}" type="presParOf" srcId="{07C1FDD8-C402-4008-9DE4-501E6C5408FA}" destId="{3C296A02-3762-45C6-B24F-317576CB96BB}" srcOrd="3" destOrd="0" presId="urn:microsoft.com/office/officeart/2005/8/layout/chevron2"/>
    <dgm:cxn modelId="{5D48A515-E253-4528-86FA-DC8145F4695A}" type="presParOf" srcId="{07C1FDD8-C402-4008-9DE4-501E6C5408FA}" destId="{7FE41201-FE21-4A6D-9002-74F44AFC65BE}" srcOrd="4" destOrd="0" presId="urn:microsoft.com/office/officeart/2005/8/layout/chevron2"/>
    <dgm:cxn modelId="{2FF7A0E4-6F08-4782-9135-96189F833D90}" type="presParOf" srcId="{7FE41201-FE21-4A6D-9002-74F44AFC65BE}" destId="{67236901-5155-4913-A59B-1EBC34334508}" srcOrd="0" destOrd="0" presId="urn:microsoft.com/office/officeart/2005/8/layout/chevron2"/>
    <dgm:cxn modelId="{B227447C-3B1E-4C2D-91C9-68D6ED3BF25E}" type="presParOf" srcId="{7FE41201-FE21-4A6D-9002-74F44AFC65BE}" destId="{EDFED82A-4941-41ED-9C83-9436987465C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002147-5DF2-4601-A242-DA18E48A669F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A92F7D0-D72A-4194-A113-461D2B54DDF5}">
      <dgm:prSet phldrT="[Текст]"/>
      <dgm:spPr/>
      <dgm:t>
        <a:bodyPr/>
        <a:lstStyle/>
        <a:p>
          <a:r>
            <a:rPr lang="en-US" dirty="0" smtClean="0"/>
            <a:t>1</a:t>
          </a:r>
          <a:endParaRPr lang="ru-RU" dirty="0"/>
        </a:p>
      </dgm:t>
    </dgm:pt>
    <dgm:pt modelId="{52FB1739-A479-4FF9-9F8B-654359726D54}" type="parTrans" cxnId="{3B6964D5-E0B0-4A01-A441-C74B15D445D6}">
      <dgm:prSet/>
      <dgm:spPr/>
      <dgm:t>
        <a:bodyPr/>
        <a:lstStyle/>
        <a:p>
          <a:endParaRPr lang="ru-RU"/>
        </a:p>
      </dgm:t>
    </dgm:pt>
    <dgm:pt modelId="{7BA45333-0666-4E02-9EA6-CECFD546607A}" type="sibTrans" cxnId="{3B6964D5-E0B0-4A01-A441-C74B15D445D6}">
      <dgm:prSet/>
      <dgm:spPr/>
      <dgm:t>
        <a:bodyPr/>
        <a:lstStyle/>
        <a:p>
          <a:endParaRPr lang="ru-RU"/>
        </a:p>
      </dgm:t>
    </dgm:pt>
    <dgm:pt modelId="{D1E68DC8-D0D8-4E1A-8AF9-188F18B9A392}">
      <dgm:prSet phldrT="[Текст]" custT="1"/>
      <dgm:spPr/>
      <dgm:t>
        <a:bodyPr/>
        <a:lstStyle/>
        <a:p>
          <a:r>
            <a:rPr lang="en-US" sz="3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mantiqiy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fikrlash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dalillarning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mohiyatini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tushunishga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asoslanadi</a:t>
          </a:r>
          <a:r>
            <a:rPr lang="en-US" sz="32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71609C-A9DC-4940-8FF2-053908A3E40E}" type="parTrans" cxnId="{397A40B2-EFAB-4840-9E99-7D5253FAE9F0}">
      <dgm:prSet/>
      <dgm:spPr/>
      <dgm:t>
        <a:bodyPr/>
        <a:lstStyle/>
        <a:p>
          <a:endParaRPr lang="ru-RU"/>
        </a:p>
      </dgm:t>
    </dgm:pt>
    <dgm:pt modelId="{C6F6D2AB-C738-4DD6-A6A3-D0B722EC1212}" type="sibTrans" cxnId="{397A40B2-EFAB-4840-9E99-7D5253FAE9F0}">
      <dgm:prSet/>
      <dgm:spPr/>
      <dgm:t>
        <a:bodyPr/>
        <a:lstStyle/>
        <a:p>
          <a:endParaRPr lang="ru-RU"/>
        </a:p>
      </dgm:t>
    </dgm:pt>
    <dgm:pt modelId="{83C628BE-F175-43F6-8C23-9CB74B2011E8}">
      <dgm:prSet phldrT="[Текст]"/>
      <dgm:spPr/>
      <dgm:t>
        <a:bodyPr/>
        <a:lstStyle/>
        <a:p>
          <a:r>
            <a:rPr lang="en-US" dirty="0" smtClean="0"/>
            <a:t>2</a:t>
          </a:r>
          <a:endParaRPr lang="ru-RU" dirty="0"/>
        </a:p>
      </dgm:t>
    </dgm:pt>
    <dgm:pt modelId="{62344B2A-EA05-458A-A6E4-E33E6DE676AF}" type="parTrans" cxnId="{5CA683A0-C102-43F9-9857-66FB39782C00}">
      <dgm:prSet/>
      <dgm:spPr/>
      <dgm:t>
        <a:bodyPr/>
        <a:lstStyle/>
        <a:p>
          <a:endParaRPr lang="ru-RU"/>
        </a:p>
      </dgm:t>
    </dgm:pt>
    <dgm:pt modelId="{9A4B6D7F-AE5D-4DA1-9CEE-FFC0F7CEDA9B}" type="sibTrans" cxnId="{5CA683A0-C102-43F9-9857-66FB39782C00}">
      <dgm:prSet/>
      <dgm:spPr/>
      <dgm:t>
        <a:bodyPr/>
        <a:lstStyle/>
        <a:p>
          <a:endParaRPr lang="ru-RU"/>
        </a:p>
      </dgm:t>
    </dgm:pt>
    <dgm:pt modelId="{38ECEAE3-1EC6-43E1-B635-540A7FC2CCF9}">
      <dgm:prSet phldrT="[Текст]" custT="1"/>
      <dgm:spPr/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inshoda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narsalarning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xususiyatini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bilish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muhim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2E8FD5-3AFB-4A89-9EC4-656DF5907417}" type="parTrans" cxnId="{354A2423-03F9-4FA2-AFC9-054F8B6ECF23}">
      <dgm:prSet/>
      <dgm:spPr/>
      <dgm:t>
        <a:bodyPr/>
        <a:lstStyle/>
        <a:p>
          <a:endParaRPr lang="ru-RU"/>
        </a:p>
      </dgm:t>
    </dgm:pt>
    <dgm:pt modelId="{ED1223ED-8F62-40DC-A8AC-C33B415B847C}" type="sibTrans" cxnId="{354A2423-03F9-4FA2-AFC9-054F8B6ECF23}">
      <dgm:prSet/>
      <dgm:spPr/>
      <dgm:t>
        <a:bodyPr/>
        <a:lstStyle/>
        <a:p>
          <a:endParaRPr lang="ru-RU"/>
        </a:p>
      </dgm:t>
    </dgm:pt>
    <dgm:pt modelId="{152767D8-D490-423D-95B2-7FB84C1C2307}">
      <dgm:prSet phldrT="[Текст]"/>
      <dgm:spPr/>
      <dgm:t>
        <a:bodyPr/>
        <a:lstStyle/>
        <a:p>
          <a:r>
            <a:rPr lang="en-US" dirty="0" smtClean="0"/>
            <a:t>3</a:t>
          </a:r>
          <a:endParaRPr lang="ru-RU" dirty="0"/>
        </a:p>
      </dgm:t>
    </dgm:pt>
    <dgm:pt modelId="{5DFE6994-67DC-453B-82C1-648FA11C6391}" type="parTrans" cxnId="{4044476F-E064-4916-8304-BBF739FD6868}">
      <dgm:prSet/>
      <dgm:spPr/>
      <dgm:t>
        <a:bodyPr/>
        <a:lstStyle/>
        <a:p>
          <a:endParaRPr lang="ru-RU"/>
        </a:p>
      </dgm:t>
    </dgm:pt>
    <dgm:pt modelId="{83444778-0001-49FA-8F15-66851E64BF0D}" type="sibTrans" cxnId="{4044476F-E064-4916-8304-BBF739FD6868}">
      <dgm:prSet/>
      <dgm:spPr/>
      <dgm:t>
        <a:bodyPr/>
        <a:lstStyle/>
        <a:p>
          <a:endParaRPr lang="ru-RU"/>
        </a:p>
      </dgm:t>
    </dgm:pt>
    <dgm:pt modelId="{7794AE0D-161C-4DF1-8013-A32A7E007CE9}">
      <dgm:prSet phldrT="[Текст]" custT="1"/>
      <dgm:spPr/>
      <dgm:t>
        <a:bodyPr/>
        <a:lstStyle/>
        <a:p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Muallifning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nuqtayi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nazari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tegishli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xulosa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chiqara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olishi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katta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ahamiyatga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dirty="0" err="1" smtClean="0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3600" b="1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3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A69F93-A4FD-4ABB-8A1F-C88923358435}" type="parTrans" cxnId="{B1EAE7F7-013B-4557-8806-B743A14FA87D}">
      <dgm:prSet/>
      <dgm:spPr/>
      <dgm:t>
        <a:bodyPr/>
        <a:lstStyle/>
        <a:p>
          <a:endParaRPr lang="ru-RU"/>
        </a:p>
      </dgm:t>
    </dgm:pt>
    <dgm:pt modelId="{168F0B1F-652B-4A80-8050-2914CD533B15}" type="sibTrans" cxnId="{B1EAE7F7-013B-4557-8806-B743A14FA87D}">
      <dgm:prSet/>
      <dgm:spPr/>
      <dgm:t>
        <a:bodyPr/>
        <a:lstStyle/>
        <a:p>
          <a:endParaRPr lang="ru-RU"/>
        </a:p>
      </dgm:t>
    </dgm:pt>
    <dgm:pt modelId="{07C1FDD8-C402-4008-9DE4-501E6C5408FA}" type="pres">
      <dgm:prSet presAssocID="{9E002147-5DF2-4601-A242-DA18E48A669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4C02543-8E2A-4A0D-9B6C-EDB6A0B68935}" type="pres">
      <dgm:prSet presAssocID="{1A92F7D0-D72A-4194-A113-461D2B54DDF5}" presName="composite" presStyleCnt="0"/>
      <dgm:spPr/>
    </dgm:pt>
    <dgm:pt modelId="{8562CD54-4B01-4F53-9597-9B4ACDC8169D}" type="pres">
      <dgm:prSet presAssocID="{1A92F7D0-D72A-4194-A113-461D2B54DDF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8A401F-BA17-45B7-B198-6147B743DFF2}" type="pres">
      <dgm:prSet presAssocID="{1A92F7D0-D72A-4194-A113-461D2B54DDF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3D0FB0-7A1E-4781-8A1E-2C637A2B302F}" type="pres">
      <dgm:prSet presAssocID="{7BA45333-0666-4E02-9EA6-CECFD546607A}" presName="sp" presStyleCnt="0"/>
      <dgm:spPr/>
    </dgm:pt>
    <dgm:pt modelId="{DD041EC7-663D-419B-9650-1697F52322A0}" type="pres">
      <dgm:prSet presAssocID="{83C628BE-F175-43F6-8C23-9CB74B2011E8}" presName="composite" presStyleCnt="0"/>
      <dgm:spPr/>
    </dgm:pt>
    <dgm:pt modelId="{A87ABDFA-3168-45A8-B28C-DB1CFAD24CE2}" type="pres">
      <dgm:prSet presAssocID="{83C628BE-F175-43F6-8C23-9CB74B2011E8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57578A-BFD0-443A-A63C-C760FF62D5B5}" type="pres">
      <dgm:prSet presAssocID="{83C628BE-F175-43F6-8C23-9CB74B2011E8}" presName="descendantText" presStyleLbl="alignAcc1" presStyleIdx="1" presStyleCnt="3" custScaleY="1207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296A02-3762-45C6-B24F-317576CB96BB}" type="pres">
      <dgm:prSet presAssocID="{9A4B6D7F-AE5D-4DA1-9CEE-FFC0F7CEDA9B}" presName="sp" presStyleCnt="0"/>
      <dgm:spPr/>
    </dgm:pt>
    <dgm:pt modelId="{7FE41201-FE21-4A6D-9002-74F44AFC65BE}" type="pres">
      <dgm:prSet presAssocID="{152767D8-D490-423D-95B2-7FB84C1C2307}" presName="composite" presStyleCnt="0"/>
      <dgm:spPr/>
    </dgm:pt>
    <dgm:pt modelId="{67236901-5155-4913-A59B-1EBC34334508}" type="pres">
      <dgm:prSet presAssocID="{152767D8-D490-423D-95B2-7FB84C1C230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FED82A-4941-41ED-9C83-9436987465CC}" type="pres">
      <dgm:prSet presAssocID="{152767D8-D490-423D-95B2-7FB84C1C2307}" presName="descendantText" presStyleLbl="alignAcc1" presStyleIdx="2" presStyleCnt="3" custScaleY="1409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0B0BF2-6FF2-4B5D-A4B8-8F1EAD63B9B3}" type="presOf" srcId="{152767D8-D490-423D-95B2-7FB84C1C2307}" destId="{67236901-5155-4913-A59B-1EBC34334508}" srcOrd="0" destOrd="0" presId="urn:microsoft.com/office/officeart/2005/8/layout/chevron2"/>
    <dgm:cxn modelId="{EC7207D4-3424-4A5E-BB6E-121CF406699C}" type="presOf" srcId="{9E002147-5DF2-4601-A242-DA18E48A669F}" destId="{07C1FDD8-C402-4008-9DE4-501E6C5408FA}" srcOrd="0" destOrd="0" presId="urn:microsoft.com/office/officeart/2005/8/layout/chevron2"/>
    <dgm:cxn modelId="{3B6964D5-E0B0-4A01-A441-C74B15D445D6}" srcId="{9E002147-5DF2-4601-A242-DA18E48A669F}" destId="{1A92F7D0-D72A-4194-A113-461D2B54DDF5}" srcOrd="0" destOrd="0" parTransId="{52FB1739-A479-4FF9-9F8B-654359726D54}" sibTransId="{7BA45333-0666-4E02-9EA6-CECFD546607A}"/>
    <dgm:cxn modelId="{4044476F-E064-4916-8304-BBF739FD6868}" srcId="{9E002147-5DF2-4601-A242-DA18E48A669F}" destId="{152767D8-D490-423D-95B2-7FB84C1C2307}" srcOrd="2" destOrd="0" parTransId="{5DFE6994-67DC-453B-82C1-648FA11C6391}" sibTransId="{83444778-0001-49FA-8F15-66851E64BF0D}"/>
    <dgm:cxn modelId="{354A2423-03F9-4FA2-AFC9-054F8B6ECF23}" srcId="{83C628BE-F175-43F6-8C23-9CB74B2011E8}" destId="{38ECEAE3-1EC6-43E1-B635-540A7FC2CCF9}" srcOrd="0" destOrd="0" parTransId="{A62E8FD5-3AFB-4A89-9EC4-656DF5907417}" sibTransId="{ED1223ED-8F62-40DC-A8AC-C33B415B847C}"/>
    <dgm:cxn modelId="{5CA683A0-C102-43F9-9857-66FB39782C00}" srcId="{9E002147-5DF2-4601-A242-DA18E48A669F}" destId="{83C628BE-F175-43F6-8C23-9CB74B2011E8}" srcOrd="1" destOrd="0" parTransId="{62344B2A-EA05-458A-A6E4-E33E6DE676AF}" sibTransId="{9A4B6D7F-AE5D-4DA1-9CEE-FFC0F7CEDA9B}"/>
    <dgm:cxn modelId="{B1EAE7F7-013B-4557-8806-B743A14FA87D}" srcId="{152767D8-D490-423D-95B2-7FB84C1C2307}" destId="{7794AE0D-161C-4DF1-8013-A32A7E007CE9}" srcOrd="0" destOrd="0" parTransId="{95A69F93-A4FD-4ABB-8A1F-C88923358435}" sibTransId="{168F0B1F-652B-4A80-8050-2914CD533B15}"/>
    <dgm:cxn modelId="{397A40B2-EFAB-4840-9E99-7D5253FAE9F0}" srcId="{1A92F7D0-D72A-4194-A113-461D2B54DDF5}" destId="{D1E68DC8-D0D8-4E1A-8AF9-188F18B9A392}" srcOrd="0" destOrd="0" parTransId="{5E71609C-A9DC-4940-8FF2-053908A3E40E}" sibTransId="{C6F6D2AB-C738-4DD6-A6A3-D0B722EC1212}"/>
    <dgm:cxn modelId="{F5658F5D-1B3D-484E-BB09-B938AB9354B8}" type="presOf" srcId="{1A92F7D0-D72A-4194-A113-461D2B54DDF5}" destId="{8562CD54-4B01-4F53-9597-9B4ACDC8169D}" srcOrd="0" destOrd="0" presId="urn:microsoft.com/office/officeart/2005/8/layout/chevron2"/>
    <dgm:cxn modelId="{8C7BAC4D-96DC-45B2-955D-C00FD3DE4643}" type="presOf" srcId="{7794AE0D-161C-4DF1-8013-A32A7E007CE9}" destId="{EDFED82A-4941-41ED-9C83-9436987465CC}" srcOrd="0" destOrd="0" presId="urn:microsoft.com/office/officeart/2005/8/layout/chevron2"/>
    <dgm:cxn modelId="{3C8FF6BB-7C77-4212-A38C-4167F68C282F}" type="presOf" srcId="{83C628BE-F175-43F6-8C23-9CB74B2011E8}" destId="{A87ABDFA-3168-45A8-B28C-DB1CFAD24CE2}" srcOrd="0" destOrd="0" presId="urn:microsoft.com/office/officeart/2005/8/layout/chevron2"/>
    <dgm:cxn modelId="{32286165-1C55-41A7-8B28-A46732565EE8}" type="presOf" srcId="{38ECEAE3-1EC6-43E1-B635-540A7FC2CCF9}" destId="{3957578A-BFD0-443A-A63C-C760FF62D5B5}" srcOrd="0" destOrd="0" presId="urn:microsoft.com/office/officeart/2005/8/layout/chevron2"/>
    <dgm:cxn modelId="{AB9E1BF1-1972-40DE-84CD-CF810D33D5F9}" type="presOf" srcId="{D1E68DC8-D0D8-4E1A-8AF9-188F18B9A392}" destId="{9D8A401F-BA17-45B7-B198-6147B743DFF2}" srcOrd="0" destOrd="0" presId="urn:microsoft.com/office/officeart/2005/8/layout/chevron2"/>
    <dgm:cxn modelId="{316548FB-AFBC-4203-8B2E-8A202917EA71}" type="presParOf" srcId="{07C1FDD8-C402-4008-9DE4-501E6C5408FA}" destId="{C4C02543-8E2A-4A0D-9B6C-EDB6A0B68935}" srcOrd="0" destOrd="0" presId="urn:microsoft.com/office/officeart/2005/8/layout/chevron2"/>
    <dgm:cxn modelId="{80E2D17C-C776-4E9B-AF3C-FCFAC72DE173}" type="presParOf" srcId="{C4C02543-8E2A-4A0D-9B6C-EDB6A0B68935}" destId="{8562CD54-4B01-4F53-9597-9B4ACDC8169D}" srcOrd="0" destOrd="0" presId="urn:microsoft.com/office/officeart/2005/8/layout/chevron2"/>
    <dgm:cxn modelId="{2614E240-66A5-418B-B580-CC6F002D780C}" type="presParOf" srcId="{C4C02543-8E2A-4A0D-9B6C-EDB6A0B68935}" destId="{9D8A401F-BA17-45B7-B198-6147B743DFF2}" srcOrd="1" destOrd="0" presId="urn:microsoft.com/office/officeart/2005/8/layout/chevron2"/>
    <dgm:cxn modelId="{58B8C302-ADA0-4432-8292-B2AD6A091225}" type="presParOf" srcId="{07C1FDD8-C402-4008-9DE4-501E6C5408FA}" destId="{193D0FB0-7A1E-4781-8A1E-2C637A2B302F}" srcOrd="1" destOrd="0" presId="urn:microsoft.com/office/officeart/2005/8/layout/chevron2"/>
    <dgm:cxn modelId="{D4FD776B-CA0D-4908-A5A1-1E80551679C5}" type="presParOf" srcId="{07C1FDD8-C402-4008-9DE4-501E6C5408FA}" destId="{DD041EC7-663D-419B-9650-1697F52322A0}" srcOrd="2" destOrd="0" presId="urn:microsoft.com/office/officeart/2005/8/layout/chevron2"/>
    <dgm:cxn modelId="{A52DE82F-4605-4BE2-9543-47C441892892}" type="presParOf" srcId="{DD041EC7-663D-419B-9650-1697F52322A0}" destId="{A87ABDFA-3168-45A8-B28C-DB1CFAD24CE2}" srcOrd="0" destOrd="0" presId="urn:microsoft.com/office/officeart/2005/8/layout/chevron2"/>
    <dgm:cxn modelId="{0481DB13-62C2-4A04-9D8D-635A4E8CDC1B}" type="presParOf" srcId="{DD041EC7-663D-419B-9650-1697F52322A0}" destId="{3957578A-BFD0-443A-A63C-C760FF62D5B5}" srcOrd="1" destOrd="0" presId="urn:microsoft.com/office/officeart/2005/8/layout/chevron2"/>
    <dgm:cxn modelId="{B0F336DF-6FC3-41C9-A347-314BCF8542E2}" type="presParOf" srcId="{07C1FDD8-C402-4008-9DE4-501E6C5408FA}" destId="{3C296A02-3762-45C6-B24F-317576CB96BB}" srcOrd="3" destOrd="0" presId="urn:microsoft.com/office/officeart/2005/8/layout/chevron2"/>
    <dgm:cxn modelId="{33DBD4A0-799A-405C-971D-6053A26592C0}" type="presParOf" srcId="{07C1FDD8-C402-4008-9DE4-501E6C5408FA}" destId="{7FE41201-FE21-4A6D-9002-74F44AFC65BE}" srcOrd="4" destOrd="0" presId="urn:microsoft.com/office/officeart/2005/8/layout/chevron2"/>
    <dgm:cxn modelId="{4638CE36-2F2C-4113-B780-5DECF9DB73F6}" type="presParOf" srcId="{7FE41201-FE21-4A6D-9002-74F44AFC65BE}" destId="{67236901-5155-4913-A59B-1EBC34334508}" srcOrd="0" destOrd="0" presId="urn:microsoft.com/office/officeart/2005/8/layout/chevron2"/>
    <dgm:cxn modelId="{2C79CEE9-5F5B-49B3-905B-76A689DB5471}" type="presParOf" srcId="{7FE41201-FE21-4A6D-9002-74F44AFC65BE}" destId="{EDFED82A-4941-41ED-9C83-9436987465C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65BF86-3054-4CE5-9BC1-33D631379A3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ABF5A80-2BD0-4F95-BBC5-5B2A64F090CC}">
      <dgm:prSet phldrT="[Текст]" custT="1"/>
      <dgm:spPr>
        <a:solidFill>
          <a:srgbClr val="00B050"/>
        </a:solidFill>
      </dgm:spPr>
      <dgm:t>
        <a:bodyPr/>
        <a:lstStyle/>
        <a:p>
          <a:r>
            <a:rPr lang="en-US" sz="40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Tasviriy</a:t>
          </a:r>
          <a:r>
            <a:rPr lang="en-US" sz="4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vositalar</a:t>
          </a:r>
          <a:endParaRPr lang="ru-RU" sz="40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8795D7-2F13-4FC6-8061-CC3E87279875}" type="parTrans" cxnId="{47BB4A20-9B18-48A3-9741-3B3346E0D6BD}">
      <dgm:prSet/>
      <dgm:spPr/>
      <dgm:t>
        <a:bodyPr/>
        <a:lstStyle/>
        <a:p>
          <a:endParaRPr lang="ru-RU"/>
        </a:p>
      </dgm:t>
    </dgm:pt>
    <dgm:pt modelId="{8F987C8E-5032-44A6-9D5C-4732FC00FA5E}" type="sibTrans" cxnId="{47BB4A20-9B18-48A3-9741-3B3346E0D6BD}">
      <dgm:prSet/>
      <dgm:spPr/>
      <dgm:t>
        <a:bodyPr/>
        <a:lstStyle/>
        <a:p>
          <a:endParaRPr lang="ru-RU"/>
        </a:p>
      </dgm:t>
    </dgm:pt>
    <dgm:pt modelId="{6B8F2ABA-4F06-46FD-B780-CB6920743015}">
      <dgm:prSet phldrT="[Текст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40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Ko‘chma</a:t>
          </a:r>
          <a:r>
            <a:rPr lang="en-US" sz="4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ma’noli</a:t>
          </a:r>
          <a:r>
            <a:rPr lang="en-US" sz="4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so‘zlar</a:t>
          </a:r>
          <a:endParaRPr lang="ru-RU" sz="40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A3A320-39BF-467C-9F61-F4091E7839A8}" type="parTrans" cxnId="{C13A03EC-A7F4-43C9-AAAE-4DDAE4282EA1}">
      <dgm:prSet/>
      <dgm:spPr/>
      <dgm:t>
        <a:bodyPr/>
        <a:lstStyle/>
        <a:p>
          <a:endParaRPr lang="ru-RU"/>
        </a:p>
      </dgm:t>
    </dgm:pt>
    <dgm:pt modelId="{B878B20A-D08E-44A0-838D-F9ABBA8CDD5C}" type="sibTrans" cxnId="{C13A03EC-A7F4-43C9-AAAE-4DDAE4282EA1}">
      <dgm:prSet/>
      <dgm:spPr/>
      <dgm:t>
        <a:bodyPr/>
        <a:lstStyle/>
        <a:p>
          <a:endParaRPr lang="ru-RU"/>
        </a:p>
      </dgm:t>
    </dgm:pt>
    <dgm:pt modelId="{6193F32E-4B2C-40D5-A49F-1574DB704620}">
      <dgm:prSet phldrT="[Текст]" custT="1"/>
      <dgm:spPr>
        <a:solidFill>
          <a:srgbClr val="002060"/>
        </a:solidFill>
      </dgm:spPr>
      <dgm:t>
        <a:bodyPr/>
        <a:lstStyle/>
        <a:p>
          <a:r>
            <a:rPr lang="en-US" sz="40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Obrazli</a:t>
          </a:r>
          <a:r>
            <a:rPr lang="en-US" sz="4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iboralar</a:t>
          </a:r>
          <a:endParaRPr lang="ru-RU" sz="40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0B0C61-C8E4-4036-A194-69751CF06A61}" type="parTrans" cxnId="{A5DE66E2-E6BE-4A8D-B6A3-59082DA923D6}">
      <dgm:prSet/>
      <dgm:spPr/>
      <dgm:t>
        <a:bodyPr/>
        <a:lstStyle/>
        <a:p>
          <a:endParaRPr lang="ru-RU"/>
        </a:p>
      </dgm:t>
    </dgm:pt>
    <dgm:pt modelId="{15D0D461-8CAB-41B2-8648-95EA69EB7883}" type="sibTrans" cxnId="{A5DE66E2-E6BE-4A8D-B6A3-59082DA923D6}">
      <dgm:prSet/>
      <dgm:spPr/>
      <dgm:t>
        <a:bodyPr/>
        <a:lstStyle/>
        <a:p>
          <a:endParaRPr lang="ru-RU"/>
        </a:p>
      </dgm:t>
    </dgm:pt>
    <dgm:pt modelId="{67F1E618-57B4-4E0A-8FBE-67F61FE62D88}">
      <dgm:prSet phldrT="[Текст]" custT="1"/>
      <dgm:spPr>
        <a:solidFill>
          <a:srgbClr val="7030A0"/>
        </a:solidFill>
      </dgm:spPr>
      <dgm:t>
        <a:bodyPr/>
        <a:lstStyle/>
        <a:p>
          <a:r>
            <a:rPr lang="en-US" sz="4000" b="1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Maqollar</a:t>
          </a:r>
          <a:r>
            <a:rPr lang="en-US" sz="4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026062-909C-4CA4-AFF0-AED1539C1435}" type="parTrans" cxnId="{3AAD892C-FDB6-4BFE-8FB3-F848A67AA042}">
      <dgm:prSet/>
      <dgm:spPr/>
      <dgm:t>
        <a:bodyPr/>
        <a:lstStyle/>
        <a:p>
          <a:endParaRPr lang="ru-RU"/>
        </a:p>
      </dgm:t>
    </dgm:pt>
    <dgm:pt modelId="{A4C7D8DA-2476-4ECA-806A-2129D4F3DB7B}" type="sibTrans" cxnId="{3AAD892C-FDB6-4BFE-8FB3-F848A67AA042}">
      <dgm:prSet/>
      <dgm:spPr/>
      <dgm:t>
        <a:bodyPr/>
        <a:lstStyle/>
        <a:p>
          <a:endParaRPr lang="ru-RU"/>
        </a:p>
      </dgm:t>
    </dgm:pt>
    <dgm:pt modelId="{2B47DA7B-0133-4B9B-8679-ECD79FE76C7F}" type="pres">
      <dgm:prSet presAssocID="{5E65BF86-3054-4CE5-9BC1-33D631379A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AD53C4-293B-4EA6-8B0A-645CF8EFFD13}" type="pres">
      <dgm:prSet presAssocID="{1ABF5A80-2BD0-4F95-BBC5-5B2A64F090CC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796E9F-38B4-43DB-9293-9ACCD8BAD2E2}" type="pres">
      <dgm:prSet presAssocID="{8F987C8E-5032-44A6-9D5C-4732FC00FA5E}" presName="sibTrans" presStyleCnt="0"/>
      <dgm:spPr/>
    </dgm:pt>
    <dgm:pt modelId="{03F257B4-9FEB-4E33-8D65-280B3A903B02}" type="pres">
      <dgm:prSet presAssocID="{6B8F2ABA-4F06-46FD-B780-CB6920743015}" presName="node" presStyleLbl="node1" presStyleIdx="1" presStyleCnt="4" custScaleX="172208" custLinFactNeighborX="8743" custLinFactNeighborY="-43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B94AB0-B814-4C11-BF3E-5A879557B622}" type="pres">
      <dgm:prSet presAssocID="{B878B20A-D08E-44A0-838D-F9ABBA8CDD5C}" presName="sibTrans" presStyleCnt="0"/>
      <dgm:spPr/>
    </dgm:pt>
    <dgm:pt modelId="{406777BA-FE07-4FFF-970E-9C0AB6E0A5DC}" type="pres">
      <dgm:prSet presAssocID="{6193F32E-4B2C-40D5-A49F-1574DB70462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F0BA6A-3363-4180-B524-16EB36EF4E8A}" type="pres">
      <dgm:prSet presAssocID="{15D0D461-8CAB-41B2-8648-95EA69EB7883}" presName="sibTrans" presStyleCnt="0"/>
      <dgm:spPr/>
    </dgm:pt>
    <dgm:pt modelId="{4661F460-1ABA-4354-B56E-6D30090AD6D2}" type="pres">
      <dgm:prSet presAssocID="{67F1E618-57B4-4E0A-8FBE-67F61FE62D88}" presName="node" presStyleLbl="node1" presStyleIdx="3" presStyleCnt="4" custLinFactNeighborX="30849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4E929E-A557-4C34-8F28-F76414D6DED2}" type="presOf" srcId="{6B8F2ABA-4F06-46FD-B780-CB6920743015}" destId="{03F257B4-9FEB-4E33-8D65-280B3A903B02}" srcOrd="0" destOrd="0" presId="urn:microsoft.com/office/officeart/2005/8/layout/default"/>
    <dgm:cxn modelId="{A5DE66E2-E6BE-4A8D-B6A3-59082DA923D6}" srcId="{5E65BF86-3054-4CE5-9BC1-33D631379A39}" destId="{6193F32E-4B2C-40D5-A49F-1574DB704620}" srcOrd="2" destOrd="0" parTransId="{6D0B0C61-C8E4-4036-A194-69751CF06A61}" sibTransId="{15D0D461-8CAB-41B2-8648-95EA69EB7883}"/>
    <dgm:cxn modelId="{47BB4A20-9B18-48A3-9741-3B3346E0D6BD}" srcId="{5E65BF86-3054-4CE5-9BC1-33D631379A39}" destId="{1ABF5A80-2BD0-4F95-BBC5-5B2A64F090CC}" srcOrd="0" destOrd="0" parTransId="{968795D7-2F13-4FC6-8061-CC3E87279875}" sibTransId="{8F987C8E-5032-44A6-9D5C-4732FC00FA5E}"/>
    <dgm:cxn modelId="{8108F997-A03C-485B-9792-2E8094E5A0D2}" type="presOf" srcId="{67F1E618-57B4-4E0A-8FBE-67F61FE62D88}" destId="{4661F460-1ABA-4354-B56E-6D30090AD6D2}" srcOrd="0" destOrd="0" presId="urn:microsoft.com/office/officeart/2005/8/layout/default"/>
    <dgm:cxn modelId="{1DC47E77-CF5D-4AF5-8BB7-1A84DF462A34}" type="presOf" srcId="{1ABF5A80-2BD0-4F95-BBC5-5B2A64F090CC}" destId="{8DAD53C4-293B-4EA6-8B0A-645CF8EFFD13}" srcOrd="0" destOrd="0" presId="urn:microsoft.com/office/officeart/2005/8/layout/default"/>
    <dgm:cxn modelId="{C13A03EC-A7F4-43C9-AAAE-4DDAE4282EA1}" srcId="{5E65BF86-3054-4CE5-9BC1-33D631379A39}" destId="{6B8F2ABA-4F06-46FD-B780-CB6920743015}" srcOrd="1" destOrd="0" parTransId="{98A3A320-39BF-467C-9F61-F4091E7839A8}" sibTransId="{B878B20A-D08E-44A0-838D-F9ABBA8CDD5C}"/>
    <dgm:cxn modelId="{96CECC87-3215-401D-9047-3E0AB59A2203}" type="presOf" srcId="{5E65BF86-3054-4CE5-9BC1-33D631379A39}" destId="{2B47DA7B-0133-4B9B-8679-ECD79FE76C7F}" srcOrd="0" destOrd="0" presId="urn:microsoft.com/office/officeart/2005/8/layout/default"/>
    <dgm:cxn modelId="{D0396C0F-A361-43CD-AA7C-6DBD8E9E0C23}" type="presOf" srcId="{6193F32E-4B2C-40D5-A49F-1574DB704620}" destId="{406777BA-FE07-4FFF-970E-9C0AB6E0A5DC}" srcOrd="0" destOrd="0" presId="urn:microsoft.com/office/officeart/2005/8/layout/default"/>
    <dgm:cxn modelId="{3AAD892C-FDB6-4BFE-8FB3-F848A67AA042}" srcId="{5E65BF86-3054-4CE5-9BC1-33D631379A39}" destId="{67F1E618-57B4-4E0A-8FBE-67F61FE62D88}" srcOrd="3" destOrd="0" parTransId="{70026062-909C-4CA4-AFF0-AED1539C1435}" sibTransId="{A4C7D8DA-2476-4ECA-806A-2129D4F3DB7B}"/>
    <dgm:cxn modelId="{0E07DBA7-7114-42E1-A002-E7C13645005B}" type="presParOf" srcId="{2B47DA7B-0133-4B9B-8679-ECD79FE76C7F}" destId="{8DAD53C4-293B-4EA6-8B0A-645CF8EFFD13}" srcOrd="0" destOrd="0" presId="urn:microsoft.com/office/officeart/2005/8/layout/default"/>
    <dgm:cxn modelId="{667A6CE3-D835-4DF4-99AF-0B03D5B61181}" type="presParOf" srcId="{2B47DA7B-0133-4B9B-8679-ECD79FE76C7F}" destId="{95796E9F-38B4-43DB-9293-9ACCD8BAD2E2}" srcOrd="1" destOrd="0" presId="urn:microsoft.com/office/officeart/2005/8/layout/default"/>
    <dgm:cxn modelId="{BB10BAE7-56BF-432B-834B-41D1F5AD1FE4}" type="presParOf" srcId="{2B47DA7B-0133-4B9B-8679-ECD79FE76C7F}" destId="{03F257B4-9FEB-4E33-8D65-280B3A903B02}" srcOrd="2" destOrd="0" presId="urn:microsoft.com/office/officeart/2005/8/layout/default"/>
    <dgm:cxn modelId="{91743553-7874-4BC6-8DDA-5B1A337D9C71}" type="presParOf" srcId="{2B47DA7B-0133-4B9B-8679-ECD79FE76C7F}" destId="{1DB94AB0-B814-4C11-BF3E-5A879557B622}" srcOrd="3" destOrd="0" presId="urn:microsoft.com/office/officeart/2005/8/layout/default"/>
    <dgm:cxn modelId="{3738431B-0BB1-42FC-9C76-3501A01DAF5F}" type="presParOf" srcId="{2B47DA7B-0133-4B9B-8679-ECD79FE76C7F}" destId="{406777BA-FE07-4FFF-970E-9C0AB6E0A5DC}" srcOrd="4" destOrd="0" presId="urn:microsoft.com/office/officeart/2005/8/layout/default"/>
    <dgm:cxn modelId="{210B06BF-6AC7-4FF8-A8D1-5B4790ACD312}" type="presParOf" srcId="{2B47DA7B-0133-4B9B-8679-ECD79FE76C7F}" destId="{BFF0BA6A-3363-4180-B524-16EB36EF4E8A}" srcOrd="5" destOrd="0" presId="urn:microsoft.com/office/officeart/2005/8/layout/default"/>
    <dgm:cxn modelId="{51299B1B-45CD-4189-98C8-CFB49702141A}" type="presParOf" srcId="{2B47DA7B-0133-4B9B-8679-ECD79FE76C7F}" destId="{4661F460-1ABA-4354-B56E-6D30090AD6D2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225ABF3-AB9B-4C83-9A8E-1ED5D203FE59}" type="doc">
      <dgm:prSet loTypeId="urn:microsoft.com/office/officeart/2008/layout/VerticalAccent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2D357FB-397A-4400-B900-EFE6D18115A0}">
      <dgm:prSet phldrT="[Текст]" custT="1"/>
      <dgm:spPr/>
      <dgm:t>
        <a:bodyPr/>
        <a:lstStyle/>
        <a:p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maqola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yozishga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yordam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BED614-A954-4BA6-B346-2C46C98B27D1}" type="parTrans" cxnId="{BF46C188-A22D-433B-9677-144A65B2A0AC}">
      <dgm:prSet/>
      <dgm:spPr/>
      <dgm:t>
        <a:bodyPr/>
        <a:lstStyle/>
        <a:p>
          <a:endParaRPr lang="ru-RU"/>
        </a:p>
      </dgm:t>
    </dgm:pt>
    <dgm:pt modelId="{6013434E-E753-4376-AC89-744011305167}" type="sibTrans" cxnId="{BF46C188-A22D-433B-9677-144A65B2A0AC}">
      <dgm:prSet/>
      <dgm:spPr/>
      <dgm:t>
        <a:bodyPr/>
        <a:lstStyle/>
        <a:p>
          <a:endParaRPr lang="ru-RU"/>
        </a:p>
      </dgm:t>
    </dgm:pt>
    <dgm:pt modelId="{3A6FB90A-2970-4728-9599-E6F2F65FEF3A}">
      <dgm:prSet phldrT="[Текст]" custT="1"/>
      <dgm:spPr/>
      <dgm:t>
        <a:bodyPr/>
        <a:lstStyle/>
        <a:p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kitoblar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yozishga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yordam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55C95E-DA43-4D0F-8370-11D57363CCF2}" type="parTrans" cxnId="{ADC9623C-A45E-4F4B-9E27-1A06B165CA0F}">
      <dgm:prSet/>
      <dgm:spPr/>
      <dgm:t>
        <a:bodyPr/>
        <a:lstStyle/>
        <a:p>
          <a:endParaRPr lang="ru-RU"/>
        </a:p>
      </dgm:t>
    </dgm:pt>
    <dgm:pt modelId="{52E5E65F-71F6-4199-B572-4968D4646757}" type="sibTrans" cxnId="{ADC9623C-A45E-4F4B-9E27-1A06B165CA0F}">
      <dgm:prSet/>
      <dgm:spPr/>
      <dgm:t>
        <a:bodyPr/>
        <a:lstStyle/>
        <a:p>
          <a:endParaRPr lang="ru-RU"/>
        </a:p>
      </dgm:t>
    </dgm:pt>
    <dgm:pt modelId="{DBDA004A-E4A0-4037-8858-4837C2E91F74}">
      <dgm:prSet phldrT="[Текст]" custT="1"/>
      <dgm:spPr/>
      <dgm:t>
        <a:bodyPr/>
        <a:lstStyle/>
        <a:p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tadqiqotlar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borishga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yordam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4000" b="1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D5303B-3CBE-4A3E-9900-81593D15A556}" type="parTrans" cxnId="{164B3E8C-30EA-4034-8015-267F9841F83A}">
      <dgm:prSet/>
      <dgm:spPr/>
      <dgm:t>
        <a:bodyPr/>
        <a:lstStyle/>
        <a:p>
          <a:endParaRPr lang="ru-RU"/>
        </a:p>
      </dgm:t>
    </dgm:pt>
    <dgm:pt modelId="{29966498-AC72-4D17-BA43-6EBE6E3CDE0E}" type="sibTrans" cxnId="{164B3E8C-30EA-4034-8015-267F9841F83A}">
      <dgm:prSet/>
      <dgm:spPr/>
      <dgm:t>
        <a:bodyPr/>
        <a:lstStyle/>
        <a:p>
          <a:endParaRPr lang="ru-RU"/>
        </a:p>
      </dgm:t>
    </dgm:pt>
    <dgm:pt modelId="{F0612D0C-81CB-4957-869E-1CDEE126770F}">
      <dgm:prSet phldrT="[Текст]"/>
      <dgm:spPr/>
      <dgm:t>
        <a:bodyPr/>
        <a:lstStyle/>
        <a:p>
          <a:r>
            <a:rPr lang="en-US" dirty="0" smtClean="0"/>
            <a:t> </a:t>
          </a:r>
          <a:endParaRPr lang="ru-RU" dirty="0"/>
        </a:p>
      </dgm:t>
    </dgm:pt>
    <dgm:pt modelId="{6B0754AA-4763-4422-972F-B135C9A66EA9}" type="sibTrans" cxnId="{3345194A-45E8-44BC-B0AD-DD611340EF86}">
      <dgm:prSet/>
      <dgm:spPr/>
      <dgm:t>
        <a:bodyPr/>
        <a:lstStyle/>
        <a:p>
          <a:endParaRPr lang="ru-RU"/>
        </a:p>
      </dgm:t>
    </dgm:pt>
    <dgm:pt modelId="{B768F4D6-A9EF-40C3-A3D7-F8C8DE0FFBC6}" type="parTrans" cxnId="{3345194A-45E8-44BC-B0AD-DD611340EF86}">
      <dgm:prSet/>
      <dgm:spPr/>
      <dgm:t>
        <a:bodyPr/>
        <a:lstStyle/>
        <a:p>
          <a:endParaRPr lang="ru-RU"/>
        </a:p>
      </dgm:t>
    </dgm:pt>
    <dgm:pt modelId="{DAF21C33-C6CC-46FF-AC0E-6405162949D3}">
      <dgm:prSet phldrT="[Текст]"/>
      <dgm:spPr/>
      <dgm:t>
        <a:bodyPr/>
        <a:lstStyle/>
        <a:p>
          <a:r>
            <a:rPr lang="en-US" dirty="0" smtClean="0"/>
            <a:t> </a:t>
          </a:r>
          <a:endParaRPr lang="ru-RU" dirty="0"/>
        </a:p>
      </dgm:t>
    </dgm:pt>
    <dgm:pt modelId="{8639281D-D736-4C64-8327-6243A572566A}" type="sibTrans" cxnId="{FD01C29A-B607-4A01-842C-A116E1043945}">
      <dgm:prSet/>
      <dgm:spPr/>
      <dgm:t>
        <a:bodyPr/>
        <a:lstStyle/>
        <a:p>
          <a:endParaRPr lang="ru-RU"/>
        </a:p>
      </dgm:t>
    </dgm:pt>
    <dgm:pt modelId="{67CAE5D2-BACD-4CBB-BBE0-54B803DE6C54}" type="parTrans" cxnId="{FD01C29A-B607-4A01-842C-A116E1043945}">
      <dgm:prSet/>
      <dgm:spPr/>
      <dgm:t>
        <a:bodyPr/>
        <a:lstStyle/>
        <a:p>
          <a:endParaRPr lang="ru-RU"/>
        </a:p>
      </dgm:t>
    </dgm:pt>
    <dgm:pt modelId="{2209540C-5718-4D23-8414-EEB32F5EC1CF}">
      <dgm:prSet phldrT="[Текст]"/>
      <dgm:spPr/>
      <dgm:t>
        <a:bodyPr/>
        <a:lstStyle/>
        <a:p>
          <a:r>
            <a:rPr lang="en-US" dirty="0" smtClean="0"/>
            <a:t> </a:t>
          </a:r>
          <a:endParaRPr lang="ru-RU" dirty="0"/>
        </a:p>
      </dgm:t>
    </dgm:pt>
    <dgm:pt modelId="{06D7B254-8D07-4F5E-A779-1405AA6547E3}" type="sibTrans" cxnId="{92FA9828-BA05-46C7-8491-5E5CD1923914}">
      <dgm:prSet/>
      <dgm:spPr/>
      <dgm:t>
        <a:bodyPr/>
        <a:lstStyle/>
        <a:p>
          <a:endParaRPr lang="ru-RU"/>
        </a:p>
      </dgm:t>
    </dgm:pt>
    <dgm:pt modelId="{72F191D2-50E4-46D1-B0A1-3202F85BE0CE}" type="parTrans" cxnId="{92FA9828-BA05-46C7-8491-5E5CD1923914}">
      <dgm:prSet/>
      <dgm:spPr/>
      <dgm:t>
        <a:bodyPr/>
        <a:lstStyle/>
        <a:p>
          <a:endParaRPr lang="ru-RU"/>
        </a:p>
      </dgm:t>
    </dgm:pt>
    <dgm:pt modelId="{43ABE2AD-F36C-4243-B5D3-A468D35F84B6}" type="pres">
      <dgm:prSet presAssocID="{D225ABF3-AB9B-4C83-9A8E-1ED5D203FE59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12ADB5D9-01BD-4AA9-98B0-76044BAC5471}" type="pres">
      <dgm:prSet presAssocID="{2209540C-5718-4D23-8414-EEB32F5EC1CF}" presName="parenttextcomposite" presStyleCnt="0"/>
      <dgm:spPr/>
    </dgm:pt>
    <dgm:pt modelId="{BD09C982-CC71-4A92-A9F8-11E6CA559D0F}" type="pres">
      <dgm:prSet presAssocID="{2209540C-5718-4D23-8414-EEB32F5EC1CF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3C97C-9005-4D06-957E-41E7A2D5633D}" type="pres">
      <dgm:prSet presAssocID="{2209540C-5718-4D23-8414-EEB32F5EC1CF}" presName="composite" presStyleCnt="0"/>
      <dgm:spPr/>
    </dgm:pt>
    <dgm:pt modelId="{099BFEDF-FE9D-446A-A193-10BB3BC03044}" type="pres">
      <dgm:prSet presAssocID="{2209540C-5718-4D23-8414-EEB32F5EC1CF}" presName="chevron1" presStyleLbl="alignNode1" presStyleIdx="0" presStyleCnt="21"/>
      <dgm:spPr/>
    </dgm:pt>
    <dgm:pt modelId="{8D279E14-053B-4FB0-B58C-F93C300CAB5A}" type="pres">
      <dgm:prSet presAssocID="{2209540C-5718-4D23-8414-EEB32F5EC1CF}" presName="chevron2" presStyleLbl="alignNode1" presStyleIdx="1" presStyleCnt="21"/>
      <dgm:spPr/>
    </dgm:pt>
    <dgm:pt modelId="{013A728A-0A26-43E1-929C-AAB4772BA91D}" type="pres">
      <dgm:prSet presAssocID="{2209540C-5718-4D23-8414-EEB32F5EC1CF}" presName="chevron3" presStyleLbl="alignNode1" presStyleIdx="2" presStyleCnt="21"/>
      <dgm:spPr/>
    </dgm:pt>
    <dgm:pt modelId="{4C06432C-0711-457B-B72A-2E62E4B2A1F9}" type="pres">
      <dgm:prSet presAssocID="{2209540C-5718-4D23-8414-EEB32F5EC1CF}" presName="chevron4" presStyleLbl="alignNode1" presStyleIdx="3" presStyleCnt="21"/>
      <dgm:spPr/>
    </dgm:pt>
    <dgm:pt modelId="{2F557253-03BC-4631-8779-CC9C80E5CD26}" type="pres">
      <dgm:prSet presAssocID="{2209540C-5718-4D23-8414-EEB32F5EC1CF}" presName="chevron5" presStyleLbl="alignNode1" presStyleIdx="4" presStyleCnt="21"/>
      <dgm:spPr/>
    </dgm:pt>
    <dgm:pt modelId="{9010E9FB-F4A4-4F65-BBC6-EA472E69E911}" type="pres">
      <dgm:prSet presAssocID="{2209540C-5718-4D23-8414-EEB32F5EC1CF}" presName="chevron6" presStyleLbl="alignNode1" presStyleIdx="5" presStyleCnt="21"/>
      <dgm:spPr/>
    </dgm:pt>
    <dgm:pt modelId="{E8784335-78EC-4CD1-BEBD-58A0C892CA15}" type="pres">
      <dgm:prSet presAssocID="{2209540C-5718-4D23-8414-EEB32F5EC1CF}" presName="chevron7" presStyleLbl="alignNode1" presStyleIdx="6" presStyleCnt="21"/>
      <dgm:spPr/>
    </dgm:pt>
    <dgm:pt modelId="{E2415214-072E-47DE-B860-176DB0D4C1AE}" type="pres">
      <dgm:prSet presAssocID="{2209540C-5718-4D23-8414-EEB32F5EC1CF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676D78-D89F-427F-9372-1DBC4B63E75F}" type="pres">
      <dgm:prSet presAssocID="{06D7B254-8D07-4F5E-A779-1405AA6547E3}" presName="sibTrans" presStyleCnt="0"/>
      <dgm:spPr/>
    </dgm:pt>
    <dgm:pt modelId="{74B89D75-21A7-4913-A616-A0022C4EDC19}" type="pres">
      <dgm:prSet presAssocID="{DAF21C33-C6CC-46FF-AC0E-6405162949D3}" presName="parenttextcomposite" presStyleCnt="0"/>
      <dgm:spPr/>
    </dgm:pt>
    <dgm:pt modelId="{1B91EAFB-A7B2-452F-B7D7-48BADDD6648B}" type="pres">
      <dgm:prSet presAssocID="{DAF21C33-C6CC-46FF-AC0E-6405162949D3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54C78B-C869-4A52-ACF2-05179EE6B0C3}" type="pres">
      <dgm:prSet presAssocID="{DAF21C33-C6CC-46FF-AC0E-6405162949D3}" presName="composite" presStyleCnt="0"/>
      <dgm:spPr/>
    </dgm:pt>
    <dgm:pt modelId="{AE38C0AF-B6E2-4912-9119-398E9F7214D4}" type="pres">
      <dgm:prSet presAssocID="{DAF21C33-C6CC-46FF-AC0E-6405162949D3}" presName="chevron1" presStyleLbl="alignNode1" presStyleIdx="7" presStyleCnt="21"/>
      <dgm:spPr/>
    </dgm:pt>
    <dgm:pt modelId="{20E2BA5B-3963-4373-8419-89437A7EF739}" type="pres">
      <dgm:prSet presAssocID="{DAF21C33-C6CC-46FF-AC0E-6405162949D3}" presName="chevron2" presStyleLbl="alignNode1" presStyleIdx="8" presStyleCnt="21"/>
      <dgm:spPr/>
    </dgm:pt>
    <dgm:pt modelId="{EB9B027D-660E-48AA-874E-36C4F017BDDB}" type="pres">
      <dgm:prSet presAssocID="{DAF21C33-C6CC-46FF-AC0E-6405162949D3}" presName="chevron3" presStyleLbl="alignNode1" presStyleIdx="9" presStyleCnt="21"/>
      <dgm:spPr/>
    </dgm:pt>
    <dgm:pt modelId="{1396137B-6136-42A0-9A38-26080B7FF6AD}" type="pres">
      <dgm:prSet presAssocID="{DAF21C33-C6CC-46FF-AC0E-6405162949D3}" presName="chevron4" presStyleLbl="alignNode1" presStyleIdx="10" presStyleCnt="21"/>
      <dgm:spPr/>
    </dgm:pt>
    <dgm:pt modelId="{E0B802FE-D32F-4E06-AD40-17053EACDC68}" type="pres">
      <dgm:prSet presAssocID="{DAF21C33-C6CC-46FF-AC0E-6405162949D3}" presName="chevron5" presStyleLbl="alignNode1" presStyleIdx="11" presStyleCnt="21"/>
      <dgm:spPr/>
    </dgm:pt>
    <dgm:pt modelId="{721E0CA8-B49B-4F67-9B7A-C829BA9705DD}" type="pres">
      <dgm:prSet presAssocID="{DAF21C33-C6CC-46FF-AC0E-6405162949D3}" presName="chevron6" presStyleLbl="alignNode1" presStyleIdx="12" presStyleCnt="21"/>
      <dgm:spPr/>
    </dgm:pt>
    <dgm:pt modelId="{D1DAF727-73AC-41A3-BF22-A4B1E47E599D}" type="pres">
      <dgm:prSet presAssocID="{DAF21C33-C6CC-46FF-AC0E-6405162949D3}" presName="chevron7" presStyleLbl="alignNode1" presStyleIdx="13" presStyleCnt="21"/>
      <dgm:spPr/>
    </dgm:pt>
    <dgm:pt modelId="{8CA7C090-0E9B-4A83-BACC-D986CBA89C7C}" type="pres">
      <dgm:prSet presAssocID="{DAF21C33-C6CC-46FF-AC0E-6405162949D3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DC95F9-2D64-47E4-81A6-1C6B19C58655}" type="pres">
      <dgm:prSet presAssocID="{8639281D-D736-4C64-8327-6243A572566A}" presName="sibTrans" presStyleCnt="0"/>
      <dgm:spPr/>
    </dgm:pt>
    <dgm:pt modelId="{1090B3F2-4E09-4B5F-AD90-FD276E73A126}" type="pres">
      <dgm:prSet presAssocID="{F0612D0C-81CB-4957-869E-1CDEE126770F}" presName="parenttextcomposite" presStyleCnt="0"/>
      <dgm:spPr/>
    </dgm:pt>
    <dgm:pt modelId="{51E2904A-CCEA-44C2-BFA2-37C4045E7274}" type="pres">
      <dgm:prSet presAssocID="{F0612D0C-81CB-4957-869E-1CDEE126770F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41B404-4092-47A9-A7FE-15BF2C2FFE19}" type="pres">
      <dgm:prSet presAssocID="{F0612D0C-81CB-4957-869E-1CDEE126770F}" presName="composite" presStyleCnt="0"/>
      <dgm:spPr/>
    </dgm:pt>
    <dgm:pt modelId="{0465A607-38F1-4064-A508-DFB205CCFC08}" type="pres">
      <dgm:prSet presAssocID="{F0612D0C-81CB-4957-869E-1CDEE126770F}" presName="chevron1" presStyleLbl="alignNode1" presStyleIdx="14" presStyleCnt="21"/>
      <dgm:spPr/>
    </dgm:pt>
    <dgm:pt modelId="{22F42A78-F9B6-4CC8-BEA1-85C41E6D3FFB}" type="pres">
      <dgm:prSet presAssocID="{F0612D0C-81CB-4957-869E-1CDEE126770F}" presName="chevron2" presStyleLbl="alignNode1" presStyleIdx="15" presStyleCnt="21"/>
      <dgm:spPr/>
    </dgm:pt>
    <dgm:pt modelId="{F0416EB0-F122-4AC8-93B8-796BD88CEBBE}" type="pres">
      <dgm:prSet presAssocID="{F0612D0C-81CB-4957-869E-1CDEE126770F}" presName="chevron3" presStyleLbl="alignNode1" presStyleIdx="16" presStyleCnt="21"/>
      <dgm:spPr/>
    </dgm:pt>
    <dgm:pt modelId="{082B0F4B-94FE-450B-B4FA-82427D2FDA48}" type="pres">
      <dgm:prSet presAssocID="{F0612D0C-81CB-4957-869E-1CDEE126770F}" presName="chevron4" presStyleLbl="alignNode1" presStyleIdx="17" presStyleCnt="21"/>
      <dgm:spPr/>
    </dgm:pt>
    <dgm:pt modelId="{AD3BF2ED-E451-429E-92B4-8E5B182D8A61}" type="pres">
      <dgm:prSet presAssocID="{F0612D0C-81CB-4957-869E-1CDEE126770F}" presName="chevron5" presStyleLbl="alignNode1" presStyleIdx="18" presStyleCnt="21"/>
      <dgm:spPr/>
    </dgm:pt>
    <dgm:pt modelId="{B8BF8022-6257-4F10-8850-35C27179FEA3}" type="pres">
      <dgm:prSet presAssocID="{F0612D0C-81CB-4957-869E-1CDEE126770F}" presName="chevron6" presStyleLbl="alignNode1" presStyleIdx="19" presStyleCnt="21"/>
      <dgm:spPr/>
    </dgm:pt>
    <dgm:pt modelId="{325E54E6-E5DD-432E-BE6B-0C813242675F}" type="pres">
      <dgm:prSet presAssocID="{F0612D0C-81CB-4957-869E-1CDEE126770F}" presName="chevron7" presStyleLbl="alignNode1" presStyleIdx="20" presStyleCnt="21"/>
      <dgm:spPr/>
    </dgm:pt>
    <dgm:pt modelId="{051E73D2-AB68-4741-8790-CA756118DC95}" type="pres">
      <dgm:prSet presAssocID="{F0612D0C-81CB-4957-869E-1CDEE126770F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C9623C-A45E-4F4B-9E27-1A06B165CA0F}" srcId="{DAF21C33-C6CC-46FF-AC0E-6405162949D3}" destId="{3A6FB90A-2970-4728-9599-E6F2F65FEF3A}" srcOrd="0" destOrd="0" parTransId="{4855C95E-DA43-4D0F-8370-11D57363CCF2}" sibTransId="{52E5E65F-71F6-4199-B572-4968D4646757}"/>
    <dgm:cxn modelId="{CB239F24-94FE-484D-B193-E3370D135E8C}" type="presOf" srcId="{DBDA004A-E4A0-4037-8858-4837C2E91F74}" destId="{051E73D2-AB68-4741-8790-CA756118DC95}" srcOrd="0" destOrd="0" presId="urn:microsoft.com/office/officeart/2008/layout/VerticalAccentList"/>
    <dgm:cxn modelId="{7CFC0EC4-B2E0-4849-A9F4-8AFE4607341A}" type="presOf" srcId="{2209540C-5718-4D23-8414-EEB32F5EC1CF}" destId="{BD09C982-CC71-4A92-A9F8-11E6CA559D0F}" srcOrd="0" destOrd="0" presId="urn:microsoft.com/office/officeart/2008/layout/VerticalAccentList"/>
    <dgm:cxn modelId="{5803C0D7-B2E9-43BF-9793-B201C9C9F22A}" type="presOf" srcId="{D2D357FB-397A-4400-B900-EFE6D18115A0}" destId="{E2415214-072E-47DE-B860-176DB0D4C1AE}" srcOrd="0" destOrd="0" presId="urn:microsoft.com/office/officeart/2008/layout/VerticalAccentList"/>
    <dgm:cxn modelId="{FD01C29A-B607-4A01-842C-A116E1043945}" srcId="{D225ABF3-AB9B-4C83-9A8E-1ED5D203FE59}" destId="{DAF21C33-C6CC-46FF-AC0E-6405162949D3}" srcOrd="1" destOrd="0" parTransId="{67CAE5D2-BACD-4CBB-BBE0-54B803DE6C54}" sibTransId="{8639281D-D736-4C64-8327-6243A572566A}"/>
    <dgm:cxn modelId="{92FA9828-BA05-46C7-8491-5E5CD1923914}" srcId="{D225ABF3-AB9B-4C83-9A8E-1ED5D203FE59}" destId="{2209540C-5718-4D23-8414-EEB32F5EC1CF}" srcOrd="0" destOrd="0" parTransId="{72F191D2-50E4-46D1-B0A1-3202F85BE0CE}" sibTransId="{06D7B254-8D07-4F5E-A779-1405AA6547E3}"/>
    <dgm:cxn modelId="{8145DF10-FB18-4737-A4BC-224D74F9B4D9}" type="presOf" srcId="{3A6FB90A-2970-4728-9599-E6F2F65FEF3A}" destId="{8CA7C090-0E9B-4A83-BACC-D986CBA89C7C}" srcOrd="0" destOrd="0" presId="urn:microsoft.com/office/officeart/2008/layout/VerticalAccentList"/>
    <dgm:cxn modelId="{164B3E8C-30EA-4034-8015-267F9841F83A}" srcId="{F0612D0C-81CB-4957-869E-1CDEE126770F}" destId="{DBDA004A-E4A0-4037-8858-4837C2E91F74}" srcOrd="0" destOrd="0" parTransId="{37D5303B-3CBE-4A3E-9900-81593D15A556}" sibTransId="{29966498-AC72-4D17-BA43-6EBE6E3CDE0E}"/>
    <dgm:cxn modelId="{3345194A-45E8-44BC-B0AD-DD611340EF86}" srcId="{D225ABF3-AB9B-4C83-9A8E-1ED5D203FE59}" destId="{F0612D0C-81CB-4957-869E-1CDEE126770F}" srcOrd="2" destOrd="0" parTransId="{B768F4D6-A9EF-40C3-A3D7-F8C8DE0FFBC6}" sibTransId="{6B0754AA-4763-4422-972F-B135C9A66EA9}"/>
    <dgm:cxn modelId="{BF46C188-A22D-433B-9677-144A65B2A0AC}" srcId="{2209540C-5718-4D23-8414-EEB32F5EC1CF}" destId="{D2D357FB-397A-4400-B900-EFE6D18115A0}" srcOrd="0" destOrd="0" parTransId="{22BED614-A954-4BA6-B346-2C46C98B27D1}" sibTransId="{6013434E-E753-4376-AC89-744011305167}"/>
    <dgm:cxn modelId="{1D3C719B-0EBD-49FD-9EEE-8C77A2A16CBD}" type="presOf" srcId="{DAF21C33-C6CC-46FF-AC0E-6405162949D3}" destId="{1B91EAFB-A7B2-452F-B7D7-48BADDD6648B}" srcOrd="0" destOrd="0" presId="urn:microsoft.com/office/officeart/2008/layout/VerticalAccentList"/>
    <dgm:cxn modelId="{7DBC5D6E-A985-47C0-8A9B-DF3B96F19F49}" type="presOf" srcId="{F0612D0C-81CB-4957-869E-1CDEE126770F}" destId="{51E2904A-CCEA-44C2-BFA2-37C4045E7274}" srcOrd="0" destOrd="0" presId="urn:microsoft.com/office/officeart/2008/layout/VerticalAccentList"/>
    <dgm:cxn modelId="{3BB244DB-B221-4ADA-BFB5-12FAA68C2E18}" type="presOf" srcId="{D225ABF3-AB9B-4C83-9A8E-1ED5D203FE59}" destId="{43ABE2AD-F36C-4243-B5D3-A468D35F84B6}" srcOrd="0" destOrd="0" presId="urn:microsoft.com/office/officeart/2008/layout/VerticalAccentList"/>
    <dgm:cxn modelId="{7941F677-1EEC-445F-B6A8-E73B8CF66E4C}" type="presParOf" srcId="{43ABE2AD-F36C-4243-B5D3-A468D35F84B6}" destId="{12ADB5D9-01BD-4AA9-98B0-76044BAC5471}" srcOrd="0" destOrd="0" presId="urn:microsoft.com/office/officeart/2008/layout/VerticalAccentList"/>
    <dgm:cxn modelId="{07F1508F-5EF0-4E86-AAA2-8C8456706F5A}" type="presParOf" srcId="{12ADB5D9-01BD-4AA9-98B0-76044BAC5471}" destId="{BD09C982-CC71-4A92-A9F8-11E6CA559D0F}" srcOrd="0" destOrd="0" presId="urn:microsoft.com/office/officeart/2008/layout/VerticalAccentList"/>
    <dgm:cxn modelId="{BD35083A-132A-4817-99D1-09582491C489}" type="presParOf" srcId="{43ABE2AD-F36C-4243-B5D3-A468D35F84B6}" destId="{E8E3C97C-9005-4D06-957E-41E7A2D5633D}" srcOrd="1" destOrd="0" presId="urn:microsoft.com/office/officeart/2008/layout/VerticalAccentList"/>
    <dgm:cxn modelId="{37DC2383-7D53-4B3E-99D2-745979010C99}" type="presParOf" srcId="{E8E3C97C-9005-4D06-957E-41E7A2D5633D}" destId="{099BFEDF-FE9D-446A-A193-10BB3BC03044}" srcOrd="0" destOrd="0" presId="urn:microsoft.com/office/officeart/2008/layout/VerticalAccentList"/>
    <dgm:cxn modelId="{81B89193-44BC-4FAE-82CF-22FA0ADA048A}" type="presParOf" srcId="{E8E3C97C-9005-4D06-957E-41E7A2D5633D}" destId="{8D279E14-053B-4FB0-B58C-F93C300CAB5A}" srcOrd="1" destOrd="0" presId="urn:microsoft.com/office/officeart/2008/layout/VerticalAccentList"/>
    <dgm:cxn modelId="{A6A17703-4A3A-45B2-B778-E2BBF8A63773}" type="presParOf" srcId="{E8E3C97C-9005-4D06-957E-41E7A2D5633D}" destId="{013A728A-0A26-43E1-929C-AAB4772BA91D}" srcOrd="2" destOrd="0" presId="urn:microsoft.com/office/officeart/2008/layout/VerticalAccentList"/>
    <dgm:cxn modelId="{47041207-37B8-4813-84A8-15CCDFDFA7D8}" type="presParOf" srcId="{E8E3C97C-9005-4D06-957E-41E7A2D5633D}" destId="{4C06432C-0711-457B-B72A-2E62E4B2A1F9}" srcOrd="3" destOrd="0" presId="urn:microsoft.com/office/officeart/2008/layout/VerticalAccentList"/>
    <dgm:cxn modelId="{80A5C866-3934-4629-B997-F3C5B62AE317}" type="presParOf" srcId="{E8E3C97C-9005-4D06-957E-41E7A2D5633D}" destId="{2F557253-03BC-4631-8779-CC9C80E5CD26}" srcOrd="4" destOrd="0" presId="urn:microsoft.com/office/officeart/2008/layout/VerticalAccentList"/>
    <dgm:cxn modelId="{C664DE64-0C89-4048-92B4-A7B4231548E1}" type="presParOf" srcId="{E8E3C97C-9005-4D06-957E-41E7A2D5633D}" destId="{9010E9FB-F4A4-4F65-BBC6-EA472E69E911}" srcOrd="5" destOrd="0" presId="urn:microsoft.com/office/officeart/2008/layout/VerticalAccentList"/>
    <dgm:cxn modelId="{ADD06678-C2B9-44CE-B34F-3F0DC57E93D3}" type="presParOf" srcId="{E8E3C97C-9005-4D06-957E-41E7A2D5633D}" destId="{E8784335-78EC-4CD1-BEBD-58A0C892CA15}" srcOrd="6" destOrd="0" presId="urn:microsoft.com/office/officeart/2008/layout/VerticalAccentList"/>
    <dgm:cxn modelId="{8805738F-D586-4CB7-8B03-AEB85112DE6E}" type="presParOf" srcId="{E8E3C97C-9005-4D06-957E-41E7A2D5633D}" destId="{E2415214-072E-47DE-B860-176DB0D4C1AE}" srcOrd="7" destOrd="0" presId="urn:microsoft.com/office/officeart/2008/layout/VerticalAccentList"/>
    <dgm:cxn modelId="{B4EF6718-053E-4E13-91DE-72D5256966F1}" type="presParOf" srcId="{43ABE2AD-F36C-4243-B5D3-A468D35F84B6}" destId="{CB676D78-D89F-427F-9372-1DBC4B63E75F}" srcOrd="2" destOrd="0" presId="urn:microsoft.com/office/officeart/2008/layout/VerticalAccentList"/>
    <dgm:cxn modelId="{858375EE-B566-46C9-AF82-FB9DD43CE5DB}" type="presParOf" srcId="{43ABE2AD-F36C-4243-B5D3-A468D35F84B6}" destId="{74B89D75-21A7-4913-A616-A0022C4EDC19}" srcOrd="3" destOrd="0" presId="urn:microsoft.com/office/officeart/2008/layout/VerticalAccentList"/>
    <dgm:cxn modelId="{5A510095-72BE-4B99-84BE-A705D3FFCEAE}" type="presParOf" srcId="{74B89D75-21A7-4913-A616-A0022C4EDC19}" destId="{1B91EAFB-A7B2-452F-B7D7-48BADDD6648B}" srcOrd="0" destOrd="0" presId="urn:microsoft.com/office/officeart/2008/layout/VerticalAccentList"/>
    <dgm:cxn modelId="{DA2A25C5-7D5C-44A5-88E7-E0873BFE82E5}" type="presParOf" srcId="{43ABE2AD-F36C-4243-B5D3-A468D35F84B6}" destId="{3454C78B-C869-4A52-ACF2-05179EE6B0C3}" srcOrd="4" destOrd="0" presId="urn:microsoft.com/office/officeart/2008/layout/VerticalAccentList"/>
    <dgm:cxn modelId="{14214800-2B50-4BAC-903E-A14DD7A0048E}" type="presParOf" srcId="{3454C78B-C869-4A52-ACF2-05179EE6B0C3}" destId="{AE38C0AF-B6E2-4912-9119-398E9F7214D4}" srcOrd="0" destOrd="0" presId="urn:microsoft.com/office/officeart/2008/layout/VerticalAccentList"/>
    <dgm:cxn modelId="{6CE1653E-11A2-4593-9252-CD99A5E0E38A}" type="presParOf" srcId="{3454C78B-C869-4A52-ACF2-05179EE6B0C3}" destId="{20E2BA5B-3963-4373-8419-89437A7EF739}" srcOrd="1" destOrd="0" presId="urn:microsoft.com/office/officeart/2008/layout/VerticalAccentList"/>
    <dgm:cxn modelId="{8B8B17CE-BF10-4F86-B151-B11999EB62D5}" type="presParOf" srcId="{3454C78B-C869-4A52-ACF2-05179EE6B0C3}" destId="{EB9B027D-660E-48AA-874E-36C4F017BDDB}" srcOrd="2" destOrd="0" presId="urn:microsoft.com/office/officeart/2008/layout/VerticalAccentList"/>
    <dgm:cxn modelId="{EA397133-ABC0-42A2-A184-8BE2E8F38605}" type="presParOf" srcId="{3454C78B-C869-4A52-ACF2-05179EE6B0C3}" destId="{1396137B-6136-42A0-9A38-26080B7FF6AD}" srcOrd="3" destOrd="0" presId="urn:microsoft.com/office/officeart/2008/layout/VerticalAccentList"/>
    <dgm:cxn modelId="{4424926A-D1B6-4FA1-ACFA-6DE6CAF9F1AA}" type="presParOf" srcId="{3454C78B-C869-4A52-ACF2-05179EE6B0C3}" destId="{E0B802FE-D32F-4E06-AD40-17053EACDC68}" srcOrd="4" destOrd="0" presId="urn:microsoft.com/office/officeart/2008/layout/VerticalAccentList"/>
    <dgm:cxn modelId="{2ACEC8CE-FDDB-4E53-8F1B-A4DC07C702E4}" type="presParOf" srcId="{3454C78B-C869-4A52-ACF2-05179EE6B0C3}" destId="{721E0CA8-B49B-4F67-9B7A-C829BA9705DD}" srcOrd="5" destOrd="0" presId="urn:microsoft.com/office/officeart/2008/layout/VerticalAccentList"/>
    <dgm:cxn modelId="{BEFBB8D6-0FB9-4F48-B8FA-DB8A7AA01A55}" type="presParOf" srcId="{3454C78B-C869-4A52-ACF2-05179EE6B0C3}" destId="{D1DAF727-73AC-41A3-BF22-A4B1E47E599D}" srcOrd="6" destOrd="0" presId="urn:microsoft.com/office/officeart/2008/layout/VerticalAccentList"/>
    <dgm:cxn modelId="{692503CF-B721-4B60-9A82-1ED3797E0B5C}" type="presParOf" srcId="{3454C78B-C869-4A52-ACF2-05179EE6B0C3}" destId="{8CA7C090-0E9B-4A83-BACC-D986CBA89C7C}" srcOrd="7" destOrd="0" presId="urn:microsoft.com/office/officeart/2008/layout/VerticalAccentList"/>
    <dgm:cxn modelId="{46328156-5F2B-462D-8743-4EFA5B39F0B2}" type="presParOf" srcId="{43ABE2AD-F36C-4243-B5D3-A468D35F84B6}" destId="{8CDC95F9-2D64-47E4-81A6-1C6B19C58655}" srcOrd="5" destOrd="0" presId="urn:microsoft.com/office/officeart/2008/layout/VerticalAccentList"/>
    <dgm:cxn modelId="{C8AEF1D5-A25C-4692-9B1C-C36BD4F4A557}" type="presParOf" srcId="{43ABE2AD-F36C-4243-B5D3-A468D35F84B6}" destId="{1090B3F2-4E09-4B5F-AD90-FD276E73A126}" srcOrd="6" destOrd="0" presId="urn:microsoft.com/office/officeart/2008/layout/VerticalAccentList"/>
    <dgm:cxn modelId="{EFF42832-0D71-42F5-A927-795AE1E96E44}" type="presParOf" srcId="{1090B3F2-4E09-4B5F-AD90-FD276E73A126}" destId="{51E2904A-CCEA-44C2-BFA2-37C4045E7274}" srcOrd="0" destOrd="0" presId="urn:microsoft.com/office/officeart/2008/layout/VerticalAccentList"/>
    <dgm:cxn modelId="{96D8A616-1492-4FD0-A7CB-AC335A9B86E7}" type="presParOf" srcId="{43ABE2AD-F36C-4243-B5D3-A468D35F84B6}" destId="{C541B404-4092-47A9-A7FE-15BF2C2FFE19}" srcOrd="7" destOrd="0" presId="urn:microsoft.com/office/officeart/2008/layout/VerticalAccentList"/>
    <dgm:cxn modelId="{667D24EF-F00A-4E9D-94DF-52706509992C}" type="presParOf" srcId="{C541B404-4092-47A9-A7FE-15BF2C2FFE19}" destId="{0465A607-38F1-4064-A508-DFB205CCFC08}" srcOrd="0" destOrd="0" presId="urn:microsoft.com/office/officeart/2008/layout/VerticalAccentList"/>
    <dgm:cxn modelId="{15C9D7BE-E675-407F-85D9-8F8E39A036B2}" type="presParOf" srcId="{C541B404-4092-47A9-A7FE-15BF2C2FFE19}" destId="{22F42A78-F9B6-4CC8-BEA1-85C41E6D3FFB}" srcOrd="1" destOrd="0" presId="urn:microsoft.com/office/officeart/2008/layout/VerticalAccentList"/>
    <dgm:cxn modelId="{A8B4FAF1-18B8-4758-A798-816AAA924FF8}" type="presParOf" srcId="{C541B404-4092-47A9-A7FE-15BF2C2FFE19}" destId="{F0416EB0-F122-4AC8-93B8-796BD88CEBBE}" srcOrd="2" destOrd="0" presId="urn:microsoft.com/office/officeart/2008/layout/VerticalAccentList"/>
    <dgm:cxn modelId="{24AC8C31-9492-44DB-8343-58D8ADCE8E6F}" type="presParOf" srcId="{C541B404-4092-47A9-A7FE-15BF2C2FFE19}" destId="{082B0F4B-94FE-450B-B4FA-82427D2FDA48}" srcOrd="3" destOrd="0" presId="urn:microsoft.com/office/officeart/2008/layout/VerticalAccentList"/>
    <dgm:cxn modelId="{E732CFB2-F506-4D8C-A524-151EF4736593}" type="presParOf" srcId="{C541B404-4092-47A9-A7FE-15BF2C2FFE19}" destId="{AD3BF2ED-E451-429E-92B4-8E5B182D8A61}" srcOrd="4" destOrd="0" presId="urn:microsoft.com/office/officeart/2008/layout/VerticalAccentList"/>
    <dgm:cxn modelId="{44AFE227-B23D-4C5F-9316-4E195E95E99F}" type="presParOf" srcId="{C541B404-4092-47A9-A7FE-15BF2C2FFE19}" destId="{B8BF8022-6257-4F10-8850-35C27179FEA3}" srcOrd="5" destOrd="0" presId="urn:microsoft.com/office/officeart/2008/layout/VerticalAccentList"/>
    <dgm:cxn modelId="{AD02F98B-F6E9-4B0A-ABF6-EB5D52E348B0}" type="presParOf" srcId="{C541B404-4092-47A9-A7FE-15BF2C2FFE19}" destId="{325E54E6-E5DD-432E-BE6B-0C813242675F}" srcOrd="6" destOrd="0" presId="urn:microsoft.com/office/officeart/2008/layout/VerticalAccentList"/>
    <dgm:cxn modelId="{82301308-7E2E-4445-8EA7-67AA79E6EDE1}" type="presParOf" srcId="{C541B404-4092-47A9-A7FE-15BF2C2FFE19}" destId="{051E73D2-AB68-4741-8790-CA756118DC95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173927-D33A-4572-ABD9-2677A1DEBCEB}">
      <dsp:nvSpPr>
        <dsp:cNvPr id="0" name=""/>
        <dsp:cNvSpPr/>
      </dsp:nvSpPr>
      <dsp:spPr>
        <a:xfrm>
          <a:off x="0" y="0"/>
          <a:ext cx="5418667" cy="5418667"/>
        </a:xfrm>
        <a:prstGeom prst="triangle">
          <a:avLst/>
        </a:prstGeom>
        <a:solidFill>
          <a:srgbClr val="69976E">
            <a:alpha val="89804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92B3E-FA92-4B17-A8C6-873584FBAC50}">
      <dsp:nvSpPr>
        <dsp:cNvPr id="0" name=""/>
        <dsp:cNvSpPr/>
      </dsp:nvSpPr>
      <dsp:spPr>
        <a:xfrm>
          <a:off x="3181090" y="596291"/>
          <a:ext cx="3522133" cy="12827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Hikmatli</a:t>
          </a:r>
          <a:r>
            <a:rPr lang="en-US" sz="3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so‘z</a:t>
          </a:r>
          <a:endParaRPr lang="ru-RU" sz="3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43706" y="658907"/>
        <a:ext cx="3396901" cy="1157468"/>
      </dsp:txXfrm>
    </dsp:sp>
    <dsp:sp modelId="{8C935FD8-A8BF-4108-8228-B239D659C1D6}">
      <dsp:nvSpPr>
        <dsp:cNvPr id="0" name=""/>
        <dsp:cNvSpPr/>
      </dsp:nvSpPr>
      <dsp:spPr>
        <a:xfrm>
          <a:off x="3116670" y="2067983"/>
          <a:ext cx="3522133" cy="12827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Maqol</a:t>
          </a:r>
          <a:r>
            <a:rPr lang="en-US" sz="3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3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ibora</a:t>
          </a:r>
          <a:endParaRPr lang="ru-RU" sz="3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79286" y="2130599"/>
        <a:ext cx="3396901" cy="1157468"/>
      </dsp:txXfrm>
    </dsp:sp>
    <dsp:sp modelId="{BA6418DD-B9B7-4B5B-B8A8-493432D54B74}">
      <dsp:nvSpPr>
        <dsp:cNvPr id="0" name=""/>
        <dsp:cNvSpPr/>
      </dsp:nvSpPr>
      <dsp:spPr>
        <a:xfrm>
          <a:off x="3065177" y="3521003"/>
          <a:ext cx="3522133" cy="128270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Badiiy</a:t>
          </a:r>
          <a:r>
            <a:rPr lang="en-US" sz="3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asardan</a:t>
          </a:r>
          <a:r>
            <a:rPr lang="en-US" sz="3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4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parcha</a:t>
          </a:r>
          <a:endParaRPr lang="ru-RU" sz="34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27793" y="3583619"/>
        <a:ext cx="3396901" cy="11574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2CD54-4B01-4F53-9597-9B4ACDC8169D}">
      <dsp:nvSpPr>
        <dsp:cNvPr id="0" name=""/>
        <dsp:cNvSpPr/>
      </dsp:nvSpPr>
      <dsp:spPr>
        <a:xfrm rot="5400000">
          <a:off x="-224624" y="285582"/>
          <a:ext cx="1903883" cy="133271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1</a:t>
          </a:r>
          <a:endParaRPr lang="ru-RU" sz="3700" kern="1200" dirty="0"/>
        </a:p>
      </dsp:txBody>
      <dsp:txXfrm rot="-5400000">
        <a:off x="60959" y="666358"/>
        <a:ext cx="1332718" cy="571165"/>
      </dsp:txXfrm>
    </dsp:sp>
    <dsp:sp modelId="{9D8A401F-BA17-45B7-B198-6147B743DFF2}">
      <dsp:nvSpPr>
        <dsp:cNvPr id="0" name=""/>
        <dsp:cNvSpPr/>
      </dsp:nvSpPr>
      <dsp:spPr>
        <a:xfrm rot="5400000">
          <a:off x="5995642" y="-4660547"/>
          <a:ext cx="1237524" cy="105633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O‘quvchining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fikrlash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darajasini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aniqlashda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yordam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332719" y="62787"/>
        <a:ext cx="10502961" cy="1116702"/>
      </dsp:txXfrm>
    </dsp:sp>
    <dsp:sp modelId="{A87ABDFA-3168-45A8-B28C-DB1CFAD24CE2}">
      <dsp:nvSpPr>
        <dsp:cNvPr id="0" name=""/>
        <dsp:cNvSpPr/>
      </dsp:nvSpPr>
      <dsp:spPr>
        <a:xfrm rot="5400000">
          <a:off x="-285582" y="2000640"/>
          <a:ext cx="1903883" cy="1332718"/>
        </a:xfrm>
        <a:prstGeom prst="chevr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2</a:t>
          </a:r>
          <a:endParaRPr lang="ru-RU" sz="3700" kern="1200" dirty="0"/>
        </a:p>
      </dsp:txBody>
      <dsp:txXfrm rot="-5400000">
        <a:off x="1" y="2381416"/>
        <a:ext cx="1332718" cy="571165"/>
      </dsp:txXfrm>
    </dsp:sp>
    <dsp:sp modelId="{3957578A-BFD0-443A-A63C-C760FF62D5B5}">
      <dsp:nvSpPr>
        <dsp:cNvPr id="0" name=""/>
        <dsp:cNvSpPr/>
      </dsp:nvSpPr>
      <dsp:spPr>
        <a:xfrm rot="5400000">
          <a:off x="5995642" y="-2947865"/>
          <a:ext cx="1237524" cy="105633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tushuncha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terminlar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dalillardan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ko‘p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foydalaniladi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332719" y="1775469"/>
        <a:ext cx="10502961" cy="1116702"/>
      </dsp:txXfrm>
    </dsp:sp>
    <dsp:sp modelId="{67236901-5155-4913-A59B-1EBC34334508}">
      <dsp:nvSpPr>
        <dsp:cNvPr id="0" name=""/>
        <dsp:cNvSpPr/>
      </dsp:nvSpPr>
      <dsp:spPr>
        <a:xfrm rot="5400000">
          <a:off x="-285582" y="3713322"/>
          <a:ext cx="1903883" cy="1332718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smtClean="0"/>
            <a:t>3</a:t>
          </a:r>
          <a:endParaRPr lang="ru-RU" sz="3700" kern="1200" dirty="0"/>
        </a:p>
      </dsp:txBody>
      <dsp:txXfrm rot="-5400000">
        <a:off x="1" y="4094098"/>
        <a:ext cx="1332718" cy="571165"/>
      </dsp:txXfrm>
    </dsp:sp>
    <dsp:sp modelId="{EDFED82A-4941-41ED-9C83-9436987465CC}">
      <dsp:nvSpPr>
        <dsp:cNvPr id="0" name=""/>
        <dsp:cNvSpPr/>
      </dsp:nvSpPr>
      <dsp:spPr>
        <a:xfrm rot="5400000">
          <a:off x="5995642" y="-1235184"/>
          <a:ext cx="1237524" cy="1056337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5400" rIns="25400" bIns="25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Yoritilayotgan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ma’lumotlar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aniq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lo‘nda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ifodalanadi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332719" y="3488150"/>
        <a:ext cx="10502961" cy="11167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62CD54-4B01-4F53-9597-9B4ACDC8169D}">
      <dsp:nvSpPr>
        <dsp:cNvPr id="0" name=""/>
        <dsp:cNvSpPr/>
      </dsp:nvSpPr>
      <dsp:spPr>
        <a:xfrm rot="5400000">
          <a:off x="-268678" y="287206"/>
          <a:ext cx="1791189" cy="1253832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1</a:t>
          </a:r>
          <a:endParaRPr lang="ru-RU" sz="3500" kern="1200" dirty="0"/>
        </a:p>
      </dsp:txBody>
      <dsp:txXfrm rot="-5400000">
        <a:off x="1" y="645443"/>
        <a:ext cx="1253832" cy="537357"/>
      </dsp:txXfrm>
    </dsp:sp>
    <dsp:sp modelId="{9D8A401F-BA17-45B7-B198-6147B743DFF2}">
      <dsp:nvSpPr>
        <dsp:cNvPr id="0" name=""/>
        <dsp:cNvSpPr/>
      </dsp:nvSpPr>
      <dsp:spPr>
        <a:xfrm rot="5400000">
          <a:off x="4106663" y="-2834302"/>
          <a:ext cx="1164273" cy="68699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mantiqiy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fikrlash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dalillarning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mohiyatini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tushunishga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asoslanadi</a:t>
          </a:r>
          <a:r>
            <a:rPr lang="en-US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253833" y="75363"/>
        <a:ext cx="6813099" cy="1050603"/>
      </dsp:txXfrm>
    </dsp:sp>
    <dsp:sp modelId="{A87ABDFA-3168-45A8-B28C-DB1CFAD24CE2}">
      <dsp:nvSpPr>
        <dsp:cNvPr id="0" name=""/>
        <dsp:cNvSpPr/>
      </dsp:nvSpPr>
      <dsp:spPr>
        <a:xfrm rot="5400000">
          <a:off x="-268678" y="2022128"/>
          <a:ext cx="1791189" cy="1253832"/>
        </a:xfrm>
        <a:prstGeom prst="chevron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2</a:t>
          </a:r>
          <a:endParaRPr lang="ru-RU" sz="3500" kern="1200" dirty="0"/>
        </a:p>
      </dsp:txBody>
      <dsp:txXfrm rot="-5400000">
        <a:off x="1" y="2380365"/>
        <a:ext cx="1253832" cy="537357"/>
      </dsp:txXfrm>
    </dsp:sp>
    <dsp:sp modelId="{3957578A-BFD0-443A-A63C-C760FF62D5B5}">
      <dsp:nvSpPr>
        <dsp:cNvPr id="0" name=""/>
        <dsp:cNvSpPr/>
      </dsp:nvSpPr>
      <dsp:spPr>
        <a:xfrm rot="5400000">
          <a:off x="3985765" y="-1099380"/>
          <a:ext cx="1406069" cy="68699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inshoda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narsalarning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xususiyatini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yaxshi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bilish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muhim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253833" y="1701191"/>
        <a:ext cx="6801295" cy="1268791"/>
      </dsp:txXfrm>
    </dsp:sp>
    <dsp:sp modelId="{67236901-5155-4913-A59B-1EBC34334508}">
      <dsp:nvSpPr>
        <dsp:cNvPr id="0" name=""/>
        <dsp:cNvSpPr/>
      </dsp:nvSpPr>
      <dsp:spPr>
        <a:xfrm rot="5400000">
          <a:off x="-268678" y="3874804"/>
          <a:ext cx="1791189" cy="1253832"/>
        </a:xfrm>
        <a:prstGeom prst="chevron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3</a:t>
          </a:r>
          <a:endParaRPr lang="ru-RU" sz="3500" kern="1200" dirty="0"/>
        </a:p>
      </dsp:txBody>
      <dsp:txXfrm rot="-5400000">
        <a:off x="1" y="4233041"/>
        <a:ext cx="1253832" cy="537357"/>
      </dsp:txXfrm>
    </dsp:sp>
    <dsp:sp modelId="{EDFED82A-4941-41ED-9C83-9436987465CC}">
      <dsp:nvSpPr>
        <dsp:cNvPr id="0" name=""/>
        <dsp:cNvSpPr/>
      </dsp:nvSpPr>
      <dsp:spPr>
        <a:xfrm rot="5400000">
          <a:off x="3868010" y="753295"/>
          <a:ext cx="1641578" cy="686993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2860" rIns="22860" bIns="22860" numCol="1" spcCol="1270" anchor="ctr" anchorCtr="0">
          <a:noAutofit/>
        </a:bodyPr>
        <a:lstStyle/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Muallifning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nuqtayi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nazari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tegishli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xulosa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chiqara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olishi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katta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ahamiyatga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ega</a:t>
          </a:r>
          <a:r>
            <a:rPr lang="en-US" sz="3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ru-RU" sz="3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1253833" y="3447608"/>
        <a:ext cx="6789799" cy="148130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D53C4-293B-4EA6-8B0A-645CF8EFFD13}">
      <dsp:nvSpPr>
        <dsp:cNvPr id="0" name=""/>
        <dsp:cNvSpPr/>
      </dsp:nvSpPr>
      <dsp:spPr>
        <a:xfrm>
          <a:off x="4113" y="843900"/>
          <a:ext cx="2994235" cy="1796541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Tasviriy</a:t>
          </a:r>
          <a:r>
            <a:rPr lang="en-US" sz="4000" b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vositalar</a:t>
          </a:r>
          <a:endParaRPr lang="ru-RU" sz="40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113" y="843900"/>
        <a:ext cx="2994235" cy="1796541"/>
      </dsp:txXfrm>
    </dsp:sp>
    <dsp:sp modelId="{03F257B4-9FEB-4E33-8D65-280B3A903B02}">
      <dsp:nvSpPr>
        <dsp:cNvPr id="0" name=""/>
        <dsp:cNvSpPr/>
      </dsp:nvSpPr>
      <dsp:spPr>
        <a:xfrm>
          <a:off x="3301886" y="766595"/>
          <a:ext cx="5156313" cy="1796541"/>
        </a:xfrm>
        <a:prstGeom prst="rect">
          <a:avLst/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Ko‘chma</a:t>
          </a:r>
          <a:r>
            <a:rPr lang="en-US" sz="4000" b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ma’noli</a:t>
          </a:r>
          <a:r>
            <a:rPr lang="en-US" sz="4000" b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so‘zlar</a:t>
          </a:r>
          <a:endParaRPr lang="ru-RU" sz="40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01886" y="766595"/>
        <a:ext cx="5156313" cy="1796541"/>
      </dsp:txXfrm>
    </dsp:sp>
    <dsp:sp modelId="{406777BA-FE07-4FFF-970E-9C0AB6E0A5DC}">
      <dsp:nvSpPr>
        <dsp:cNvPr id="0" name=""/>
        <dsp:cNvSpPr/>
      </dsp:nvSpPr>
      <dsp:spPr>
        <a:xfrm>
          <a:off x="1085152" y="2939865"/>
          <a:ext cx="2994235" cy="1796541"/>
        </a:xfrm>
        <a:prstGeom prst="rect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Obrazli</a:t>
          </a:r>
          <a:r>
            <a:rPr lang="en-US" sz="4000" b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iboralar</a:t>
          </a:r>
          <a:endParaRPr lang="ru-RU" sz="40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85152" y="2939865"/>
        <a:ext cx="2994235" cy="1796541"/>
      </dsp:txXfrm>
    </dsp:sp>
    <dsp:sp modelId="{4661F460-1ABA-4354-B56E-6D30090AD6D2}">
      <dsp:nvSpPr>
        <dsp:cNvPr id="0" name=""/>
        <dsp:cNvSpPr/>
      </dsp:nvSpPr>
      <dsp:spPr>
        <a:xfrm>
          <a:off x="5302503" y="2939865"/>
          <a:ext cx="2994235" cy="1796541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Maqollar</a:t>
          </a:r>
          <a:r>
            <a:rPr lang="en-US" sz="4000" b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40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02503" y="2939865"/>
        <a:ext cx="2994235" cy="17965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9C982-CC71-4A92-A9F8-11E6CA559D0F}">
      <dsp:nvSpPr>
        <dsp:cNvPr id="0" name=""/>
        <dsp:cNvSpPr/>
      </dsp:nvSpPr>
      <dsp:spPr>
        <a:xfrm>
          <a:off x="920507" y="2186"/>
          <a:ext cx="7551510" cy="686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b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 </a:t>
          </a:r>
          <a:endParaRPr lang="ru-RU" sz="3100" kern="1200" dirty="0"/>
        </a:p>
      </dsp:txBody>
      <dsp:txXfrm>
        <a:off x="920507" y="2186"/>
        <a:ext cx="7551510" cy="686500"/>
      </dsp:txXfrm>
    </dsp:sp>
    <dsp:sp modelId="{099BFEDF-FE9D-446A-A193-10BB3BC03044}">
      <dsp:nvSpPr>
        <dsp:cNvPr id="0" name=""/>
        <dsp:cNvSpPr/>
      </dsp:nvSpPr>
      <dsp:spPr>
        <a:xfrm>
          <a:off x="920507" y="688687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279E14-053B-4FB0-B58C-F93C300CAB5A}">
      <dsp:nvSpPr>
        <dsp:cNvPr id="0" name=""/>
        <dsp:cNvSpPr/>
      </dsp:nvSpPr>
      <dsp:spPr>
        <a:xfrm>
          <a:off x="1981913" y="688687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234076"/>
            <a:satOff val="-292"/>
            <a:lumOff val="69"/>
            <a:alphaOff val="0"/>
          </a:schemeClr>
        </a:solidFill>
        <a:ln w="25400" cap="flat" cmpd="sng" algn="ctr">
          <a:solidFill>
            <a:schemeClr val="accent2">
              <a:hueOff val="234076"/>
              <a:satOff val="-292"/>
              <a:lumOff val="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3A728A-0A26-43E1-929C-AAB4772BA91D}">
      <dsp:nvSpPr>
        <dsp:cNvPr id="0" name=""/>
        <dsp:cNvSpPr/>
      </dsp:nvSpPr>
      <dsp:spPr>
        <a:xfrm>
          <a:off x="3044159" y="688687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468152"/>
            <a:satOff val="-584"/>
            <a:lumOff val="137"/>
            <a:alphaOff val="0"/>
          </a:schemeClr>
        </a:solidFill>
        <a:ln w="25400" cap="flat" cmpd="sng" algn="ctr">
          <a:solidFill>
            <a:schemeClr val="accent2">
              <a:hueOff val="468152"/>
              <a:satOff val="-584"/>
              <a:lumOff val="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06432C-0711-457B-B72A-2E62E4B2A1F9}">
      <dsp:nvSpPr>
        <dsp:cNvPr id="0" name=""/>
        <dsp:cNvSpPr/>
      </dsp:nvSpPr>
      <dsp:spPr>
        <a:xfrm>
          <a:off x="4105566" y="688687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702228"/>
            <a:satOff val="-876"/>
            <a:lumOff val="206"/>
            <a:alphaOff val="0"/>
          </a:schemeClr>
        </a:solidFill>
        <a:ln w="25400" cap="flat" cmpd="sng" algn="ctr">
          <a:solidFill>
            <a:schemeClr val="accent2">
              <a:hueOff val="702228"/>
              <a:satOff val="-876"/>
              <a:lumOff val="2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557253-03BC-4631-8779-CC9C80E5CD26}">
      <dsp:nvSpPr>
        <dsp:cNvPr id="0" name=""/>
        <dsp:cNvSpPr/>
      </dsp:nvSpPr>
      <dsp:spPr>
        <a:xfrm>
          <a:off x="5167812" y="688687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10E9FB-F4A4-4F65-BBC6-EA472E69E911}">
      <dsp:nvSpPr>
        <dsp:cNvPr id="0" name=""/>
        <dsp:cNvSpPr/>
      </dsp:nvSpPr>
      <dsp:spPr>
        <a:xfrm>
          <a:off x="6229218" y="688687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784335-78EC-4CD1-BEBD-58A0C892CA15}">
      <dsp:nvSpPr>
        <dsp:cNvPr id="0" name=""/>
        <dsp:cNvSpPr/>
      </dsp:nvSpPr>
      <dsp:spPr>
        <a:xfrm>
          <a:off x="7291464" y="688687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1404456"/>
            <a:satOff val="-1752"/>
            <a:lumOff val="412"/>
            <a:alphaOff val="0"/>
          </a:schemeClr>
        </a:solidFill>
        <a:ln w="25400" cap="flat" cmpd="sng" algn="ctr">
          <a:solidFill>
            <a:schemeClr val="accent2">
              <a:hueOff val="1404456"/>
              <a:satOff val="-1752"/>
              <a:lumOff val="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415214-072E-47DE-B860-176DB0D4C1AE}">
      <dsp:nvSpPr>
        <dsp:cNvPr id="0" name=""/>
        <dsp:cNvSpPr/>
      </dsp:nvSpPr>
      <dsp:spPr>
        <a:xfrm>
          <a:off x="920507" y="828530"/>
          <a:ext cx="7649679" cy="11187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maqola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yozishga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yordam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20507" y="828530"/>
        <a:ext cx="7649679" cy="1118742"/>
      </dsp:txXfrm>
    </dsp:sp>
    <dsp:sp modelId="{1B91EAFB-A7B2-452F-B7D7-48BADDD6648B}">
      <dsp:nvSpPr>
        <dsp:cNvPr id="0" name=""/>
        <dsp:cNvSpPr/>
      </dsp:nvSpPr>
      <dsp:spPr>
        <a:xfrm>
          <a:off x="920507" y="2196035"/>
          <a:ext cx="7551510" cy="686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b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 </a:t>
          </a:r>
          <a:endParaRPr lang="ru-RU" sz="3100" kern="1200" dirty="0"/>
        </a:p>
      </dsp:txBody>
      <dsp:txXfrm>
        <a:off x="920507" y="2196035"/>
        <a:ext cx="7551510" cy="686500"/>
      </dsp:txXfrm>
    </dsp:sp>
    <dsp:sp modelId="{AE38C0AF-B6E2-4912-9119-398E9F7214D4}">
      <dsp:nvSpPr>
        <dsp:cNvPr id="0" name=""/>
        <dsp:cNvSpPr/>
      </dsp:nvSpPr>
      <dsp:spPr>
        <a:xfrm>
          <a:off x="920507" y="2882536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1638532"/>
            <a:satOff val="-2044"/>
            <a:lumOff val="481"/>
            <a:alphaOff val="0"/>
          </a:schemeClr>
        </a:solidFill>
        <a:ln w="25400" cap="flat" cmpd="sng" algn="ctr">
          <a:solidFill>
            <a:schemeClr val="accent2">
              <a:hueOff val="1638532"/>
              <a:satOff val="-2044"/>
              <a:lumOff val="4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E2BA5B-3963-4373-8419-89437A7EF739}">
      <dsp:nvSpPr>
        <dsp:cNvPr id="0" name=""/>
        <dsp:cNvSpPr/>
      </dsp:nvSpPr>
      <dsp:spPr>
        <a:xfrm>
          <a:off x="1981913" y="2882536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9B027D-660E-48AA-874E-36C4F017BDDB}">
      <dsp:nvSpPr>
        <dsp:cNvPr id="0" name=""/>
        <dsp:cNvSpPr/>
      </dsp:nvSpPr>
      <dsp:spPr>
        <a:xfrm>
          <a:off x="3044159" y="2882536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2106683"/>
            <a:satOff val="-2628"/>
            <a:lumOff val="618"/>
            <a:alphaOff val="0"/>
          </a:schemeClr>
        </a:solidFill>
        <a:ln w="25400" cap="flat" cmpd="sng" algn="ctr">
          <a:solidFill>
            <a:schemeClr val="accent2">
              <a:hueOff val="2106683"/>
              <a:satOff val="-2628"/>
              <a:lumOff val="6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96137B-6136-42A0-9A38-26080B7FF6AD}">
      <dsp:nvSpPr>
        <dsp:cNvPr id="0" name=""/>
        <dsp:cNvSpPr/>
      </dsp:nvSpPr>
      <dsp:spPr>
        <a:xfrm>
          <a:off x="4105566" y="2882536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B802FE-D32F-4E06-AD40-17053EACDC68}">
      <dsp:nvSpPr>
        <dsp:cNvPr id="0" name=""/>
        <dsp:cNvSpPr/>
      </dsp:nvSpPr>
      <dsp:spPr>
        <a:xfrm>
          <a:off x="5167812" y="2882536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2574836"/>
            <a:satOff val="-3211"/>
            <a:lumOff val="755"/>
            <a:alphaOff val="0"/>
          </a:schemeClr>
        </a:solidFill>
        <a:ln w="25400" cap="flat" cmpd="sng" algn="ctr">
          <a:solidFill>
            <a:schemeClr val="accent2">
              <a:hueOff val="2574836"/>
              <a:satOff val="-3211"/>
              <a:lumOff val="7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1E0CA8-B49B-4F67-9B7A-C829BA9705DD}">
      <dsp:nvSpPr>
        <dsp:cNvPr id="0" name=""/>
        <dsp:cNvSpPr/>
      </dsp:nvSpPr>
      <dsp:spPr>
        <a:xfrm>
          <a:off x="6229218" y="2882536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DAF727-73AC-41A3-BF22-A4B1E47E599D}">
      <dsp:nvSpPr>
        <dsp:cNvPr id="0" name=""/>
        <dsp:cNvSpPr/>
      </dsp:nvSpPr>
      <dsp:spPr>
        <a:xfrm>
          <a:off x="7291464" y="2882536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3042987"/>
            <a:satOff val="-3795"/>
            <a:lumOff val="892"/>
            <a:alphaOff val="0"/>
          </a:schemeClr>
        </a:solidFill>
        <a:ln w="25400" cap="flat" cmpd="sng" algn="ctr">
          <a:solidFill>
            <a:schemeClr val="accent2">
              <a:hueOff val="3042987"/>
              <a:satOff val="-3795"/>
              <a:lumOff val="8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A7C090-0E9B-4A83-BACC-D986CBA89C7C}">
      <dsp:nvSpPr>
        <dsp:cNvPr id="0" name=""/>
        <dsp:cNvSpPr/>
      </dsp:nvSpPr>
      <dsp:spPr>
        <a:xfrm>
          <a:off x="920507" y="3022378"/>
          <a:ext cx="7649679" cy="11187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kitoblar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yozishga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yordam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20507" y="3022378"/>
        <a:ext cx="7649679" cy="1118742"/>
      </dsp:txXfrm>
    </dsp:sp>
    <dsp:sp modelId="{51E2904A-CCEA-44C2-BFA2-37C4045E7274}">
      <dsp:nvSpPr>
        <dsp:cNvPr id="0" name=""/>
        <dsp:cNvSpPr/>
      </dsp:nvSpPr>
      <dsp:spPr>
        <a:xfrm>
          <a:off x="920507" y="4389883"/>
          <a:ext cx="7551510" cy="686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b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 </a:t>
          </a:r>
          <a:endParaRPr lang="ru-RU" sz="3100" kern="1200" dirty="0"/>
        </a:p>
      </dsp:txBody>
      <dsp:txXfrm>
        <a:off x="920507" y="4389883"/>
        <a:ext cx="7551510" cy="686500"/>
      </dsp:txXfrm>
    </dsp:sp>
    <dsp:sp modelId="{0465A607-38F1-4064-A508-DFB205CCFC08}">
      <dsp:nvSpPr>
        <dsp:cNvPr id="0" name=""/>
        <dsp:cNvSpPr/>
      </dsp:nvSpPr>
      <dsp:spPr>
        <a:xfrm>
          <a:off x="920507" y="5076384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3277063"/>
            <a:satOff val="-4087"/>
            <a:lumOff val="961"/>
            <a:alphaOff val="0"/>
          </a:schemeClr>
        </a:solidFill>
        <a:ln w="25400" cap="flat" cmpd="sng" algn="ctr">
          <a:solidFill>
            <a:schemeClr val="accent2">
              <a:hueOff val="3277063"/>
              <a:satOff val="-4087"/>
              <a:lumOff val="9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F42A78-F9B6-4CC8-BEA1-85C41E6D3FFB}">
      <dsp:nvSpPr>
        <dsp:cNvPr id="0" name=""/>
        <dsp:cNvSpPr/>
      </dsp:nvSpPr>
      <dsp:spPr>
        <a:xfrm>
          <a:off x="1981913" y="5076384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416EB0-F122-4AC8-93B8-796BD88CEBBE}">
      <dsp:nvSpPr>
        <dsp:cNvPr id="0" name=""/>
        <dsp:cNvSpPr/>
      </dsp:nvSpPr>
      <dsp:spPr>
        <a:xfrm>
          <a:off x="3044159" y="5076384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2B0F4B-94FE-450B-B4FA-82427D2FDA48}">
      <dsp:nvSpPr>
        <dsp:cNvPr id="0" name=""/>
        <dsp:cNvSpPr/>
      </dsp:nvSpPr>
      <dsp:spPr>
        <a:xfrm>
          <a:off x="4105566" y="5076384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3979291"/>
            <a:satOff val="-4963"/>
            <a:lumOff val="1167"/>
            <a:alphaOff val="0"/>
          </a:schemeClr>
        </a:solidFill>
        <a:ln w="25400" cap="flat" cmpd="sng" algn="ctr">
          <a:solidFill>
            <a:schemeClr val="accent2">
              <a:hueOff val="3979291"/>
              <a:satOff val="-4963"/>
              <a:lumOff val="11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3BF2ED-E451-429E-92B4-8E5B182D8A61}">
      <dsp:nvSpPr>
        <dsp:cNvPr id="0" name=""/>
        <dsp:cNvSpPr/>
      </dsp:nvSpPr>
      <dsp:spPr>
        <a:xfrm>
          <a:off x="5167812" y="5076384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4213367"/>
            <a:satOff val="-5255"/>
            <a:lumOff val="1236"/>
            <a:alphaOff val="0"/>
          </a:schemeClr>
        </a:solidFill>
        <a:ln w="25400" cap="flat" cmpd="sng" algn="ctr">
          <a:solidFill>
            <a:schemeClr val="accent2">
              <a:hueOff val="4213367"/>
              <a:satOff val="-5255"/>
              <a:lumOff val="12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BF8022-6257-4F10-8850-35C27179FEA3}">
      <dsp:nvSpPr>
        <dsp:cNvPr id="0" name=""/>
        <dsp:cNvSpPr/>
      </dsp:nvSpPr>
      <dsp:spPr>
        <a:xfrm>
          <a:off x="6229218" y="5076384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4447443"/>
            <a:satOff val="-5547"/>
            <a:lumOff val="1304"/>
            <a:alphaOff val="0"/>
          </a:schemeClr>
        </a:solidFill>
        <a:ln w="25400" cap="flat" cmpd="sng" algn="ctr">
          <a:solidFill>
            <a:schemeClr val="accent2">
              <a:hueOff val="4447443"/>
              <a:satOff val="-5547"/>
              <a:lumOff val="13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E54E6-E5DD-432E-BE6B-0C813242675F}">
      <dsp:nvSpPr>
        <dsp:cNvPr id="0" name=""/>
        <dsp:cNvSpPr/>
      </dsp:nvSpPr>
      <dsp:spPr>
        <a:xfrm>
          <a:off x="7291464" y="5076384"/>
          <a:ext cx="1767053" cy="1398427"/>
        </a:xfrm>
        <a:prstGeom prst="chevron">
          <a:avLst>
            <a:gd name="adj" fmla="val 7061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1E73D2-AB68-4741-8790-CA756118DC95}">
      <dsp:nvSpPr>
        <dsp:cNvPr id="0" name=""/>
        <dsp:cNvSpPr/>
      </dsp:nvSpPr>
      <dsp:spPr>
        <a:xfrm>
          <a:off x="920507" y="5216227"/>
          <a:ext cx="7649679" cy="11187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0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Ilmiy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tadqiqotlar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olib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borishga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yordam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beradi</a:t>
          </a:r>
          <a:r>
            <a:rPr lang="en-US" sz="4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4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20507" y="5216227"/>
        <a:ext cx="7649679" cy="1118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24.09.2020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471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5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185650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9402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</a:t>
            </a:r>
            <a:r>
              <a:rPr lang="en-US" sz="7196" dirty="0" err="1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89754" y="311807"/>
            <a:ext cx="1792457" cy="1218565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802506" y="592951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578540" y="2297448"/>
            <a:ext cx="10287000" cy="110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Mavzu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ru-RU" sz="6597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Ilmiy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insho</a:t>
            </a:r>
            <a:endParaRPr lang="ru-RU" sz="6597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2346" y="3996574"/>
            <a:ext cx="2919388" cy="502485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540" y="2483173"/>
            <a:ext cx="804742" cy="224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185650" cy="97803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sz="511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" y="-10478"/>
            <a:ext cx="12155170" cy="758316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800" dirty="0" err="1" smtClean="0"/>
              <a:t>Ilmiy</a:t>
            </a:r>
            <a:r>
              <a:rPr lang="en-US" sz="4800" dirty="0" smtClean="0"/>
              <a:t> </a:t>
            </a:r>
            <a:r>
              <a:rPr lang="en-US" sz="4800" dirty="0" err="1" smtClean="0"/>
              <a:t>insho</a:t>
            </a:r>
            <a:endParaRPr sz="48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>
              <a:lnSpc>
                <a:spcPts val="2651"/>
              </a:lnSpc>
            </a:pPr>
            <a:endParaRPr lang="en-US" sz="2332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50526352"/>
              </p:ext>
            </p:extLst>
          </p:nvPr>
        </p:nvGraphicFramePr>
        <p:xfrm>
          <a:off x="0" y="385762"/>
          <a:ext cx="9979025" cy="6476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Xorijiy talabala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3225" y="1338261"/>
            <a:ext cx="2590800" cy="2605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8662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0"/>
            <a:ext cx="12185649" cy="1096709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Tushunchalar</a:t>
            </a: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tahlili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100727"/>
              </p:ext>
            </p:extLst>
          </p:nvPr>
        </p:nvGraphicFramePr>
        <p:xfrm>
          <a:off x="1" y="-2"/>
          <a:ext cx="12188824" cy="701992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863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25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822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Tushunchalar</a:t>
                      </a:r>
                      <a:r>
                        <a:rPr lang="en-US" sz="36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Tahlili</a:t>
                      </a:r>
                      <a:r>
                        <a:rPr lang="en-US" sz="36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6302"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Insho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o‘quvchi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ijodiy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mehnatining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oliy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ko‘rinishi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uning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aqliy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mehnati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mahsuli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6302"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Adabiy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mavzudagi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insho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muayyan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badiiy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asar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undagi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qahramonlar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haqidagi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insho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88279"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Erkin</a:t>
                      </a:r>
                      <a:r>
                        <a:rPr lang="en-US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mavzudagi</a:t>
                      </a:r>
                      <a:r>
                        <a:rPr lang="en-US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insho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ma’lum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mavzuga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oid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bilimlar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axloqiy-tarbiyaviy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ijtimoiy-siyosiy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dunyoqarash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fikr-mulohazalarni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aks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ettiruvchi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insho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70814">
                <a:tc>
                  <a:txBody>
                    <a:bodyPr/>
                    <a:lstStyle/>
                    <a:p>
                      <a:pPr algn="l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Epigraf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inshoning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mazmuniga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mos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keluvchi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mashhur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hikmatli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maqol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ibora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yoki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badiiy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parcha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6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932" y="0"/>
            <a:ext cx="12144718" cy="9953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21250" y="1681162"/>
            <a:ext cx="676093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 algn="ctr">
              <a:buFont typeface="Wingdings" panose="05000000000000000000" pitchFamily="2" charset="2"/>
              <a:buChar char="v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57-mashq.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mavzusidagi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47" y="1404986"/>
            <a:ext cx="4724400" cy="52631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Mustahkamlash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32655861"/>
              </p:ext>
            </p:extLst>
          </p:nvPr>
        </p:nvGraphicFramePr>
        <p:xfrm>
          <a:off x="3654425" y="102042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Капля 2"/>
          <p:cNvSpPr/>
          <p:nvPr/>
        </p:nvSpPr>
        <p:spPr>
          <a:xfrm>
            <a:off x="223838" y="1681162"/>
            <a:ext cx="3733800" cy="3352800"/>
          </a:xfrm>
          <a:prstGeom prst="teardrop">
            <a:avLst>
              <a:gd name="adj" fmla="val 142418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Epigraf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29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185650" cy="97803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" y="-10478"/>
            <a:ext cx="12155170" cy="758316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ru-RU" sz="4800" dirty="0" smtClean="0"/>
              <a:t>55-</a:t>
            </a:r>
            <a:r>
              <a:rPr lang="en-US" sz="4800" dirty="0" smtClean="0"/>
              <a:t> </a:t>
            </a:r>
            <a:r>
              <a:rPr lang="en-US" sz="4800" dirty="0" err="1" smtClean="0"/>
              <a:t>mashq</a:t>
            </a:r>
            <a:endParaRPr sz="48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7-конечная звезда 5"/>
          <p:cNvSpPr/>
          <p:nvPr/>
        </p:nvSpPr>
        <p:spPr>
          <a:xfrm>
            <a:off x="377826" y="967556"/>
            <a:ext cx="914400" cy="914400"/>
          </a:xfrm>
          <a:prstGeom prst="star7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7" name="7-конечная звезда 6"/>
          <p:cNvSpPr/>
          <p:nvPr/>
        </p:nvSpPr>
        <p:spPr>
          <a:xfrm>
            <a:off x="377826" y="2357712"/>
            <a:ext cx="914400" cy="914400"/>
          </a:xfrm>
          <a:prstGeom prst="star7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8" name="7-конечная звезда 7"/>
          <p:cNvSpPr/>
          <p:nvPr/>
        </p:nvSpPr>
        <p:spPr>
          <a:xfrm>
            <a:off x="366185" y="3648868"/>
            <a:ext cx="914400" cy="914400"/>
          </a:xfrm>
          <a:prstGeom prst="star7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ru-RU" dirty="0"/>
          </a:p>
        </p:txBody>
      </p:sp>
      <p:sp>
        <p:nvSpPr>
          <p:cNvPr id="9" name="7-конечная звезда 8"/>
          <p:cNvSpPr/>
          <p:nvPr/>
        </p:nvSpPr>
        <p:spPr>
          <a:xfrm>
            <a:off x="484719" y="4940024"/>
            <a:ext cx="914400" cy="914400"/>
          </a:xfrm>
          <a:prstGeom prst="star7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44625" y="927893"/>
            <a:ext cx="10287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fan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nuqtayi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nazaridan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nutqda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dalil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tushunchalardan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axborot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lo‘nda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yoritiladi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0825" y="2502724"/>
            <a:ext cx="103631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bo‘yoqdorlik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ta’sirchanlikdan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09183" y="3618706"/>
            <a:ext cx="105155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mantiqiy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fikrlash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dalillarning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mohiyatini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tushunish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97026" y="4793720"/>
            <a:ext cx="10588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maqola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fan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sohasida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tadqiqotlar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malakasini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shakllantiradi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94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931" y="0"/>
            <a:ext cx="12144719" cy="780984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8107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1625" y="1312358"/>
            <a:ext cx="78082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625475" algn="just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71876" y="716753"/>
            <a:ext cx="243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Reja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1093229" y="-60122"/>
            <a:ext cx="110553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imlo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</a:t>
            </a:r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2625" y="1296534"/>
            <a:ext cx="120459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Imlo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qoidalarini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bilishning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ahamiyati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2625" y="1941174"/>
            <a:ext cx="4273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225" y="2623715"/>
            <a:ext cx="116554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So‘zlarning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yozilishi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Bo‘g‘in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ko‘chirish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qoidalari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chiziqcha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yoziladigan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qo‘shimchalar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0225" y="5338762"/>
            <a:ext cx="118690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nutq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tovushlarining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talaffuzi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yozilishi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11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185650" cy="97803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511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55908" y="-83782"/>
            <a:ext cx="12155170" cy="942982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6000" dirty="0" err="1" smtClean="0"/>
              <a:t>Topshiriq</a:t>
            </a:r>
            <a:r>
              <a:rPr lang="en-US" sz="6000" dirty="0" smtClean="0"/>
              <a:t> </a:t>
            </a:r>
            <a:endParaRPr sz="60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 marR="0" lvl="0" indent="0" algn="l" defTabSz="1948919" rtl="0" eaLnBrk="1" fontAlgn="auto" latinLnBrk="0" hangingPunct="1">
              <a:lnSpc>
                <a:spcPts val="265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32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422160" y="997487"/>
            <a:ext cx="10776065" cy="1674276"/>
          </a:xfrm>
          <a:prstGeom prst="downArrowCallou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Quyida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berilgan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savollarga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javob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bering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2755" y="2671763"/>
            <a:ext cx="11371810" cy="4144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948919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Ilmiy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qanday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 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948919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Ilmiy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inshoda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tilning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qaysi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vositalari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ko‘proq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qaysilari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kamroq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qo‘llanadi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 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948919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Ilmiy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insho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yozish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mahorati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kelajakda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nimalarga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asos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bo‘ladi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17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Ilmiy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inshoga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xos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xususiyatlar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52983190"/>
              </p:ext>
            </p:extLst>
          </p:nvPr>
        </p:nvGraphicFramePr>
        <p:xfrm>
          <a:off x="316864" y="1223962"/>
          <a:ext cx="11896091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805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dirty="0" err="1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Ilmiy</a:t>
            </a:r>
            <a:r>
              <a:rPr lang="en-US" sz="6000" dirty="0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inshoga</a:t>
            </a:r>
            <a:r>
              <a:rPr lang="en-US" sz="6000" dirty="0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xos</a:t>
            </a:r>
            <a:r>
              <a:rPr lang="en-US" sz="6000" dirty="0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Arial" panose="020B0604020202020204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xususiyatlar</a:t>
            </a:r>
            <a:endParaRPr lang="ru-RU" sz="6000" dirty="0">
              <a:solidFill>
                <a:schemeClr val="bg1"/>
              </a:solidFill>
              <a:latin typeface="Arial" panose="020B0604020202020204" pitchFamily="34" charset="0"/>
              <a:ea typeface="Segoe UI Black" panose="020B0A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100554412"/>
              </p:ext>
            </p:extLst>
          </p:nvPr>
        </p:nvGraphicFramePr>
        <p:xfrm>
          <a:off x="530225" y="1452562"/>
          <a:ext cx="8123767" cy="54158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2" descr="Образование | Education | Ta'lim | чтение | reading| o'qish | ўқиш | укиш »  Fotouz.uz | Фото HD Photo Wallper Pictures Images Мода fashion Обои 2019  Скачать картинки | Обои на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0825" y="1452562"/>
            <a:ext cx="2398053" cy="229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7342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185650" cy="97803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sz="511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" y="-10478"/>
            <a:ext cx="12155170" cy="758316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4800" dirty="0" err="1" smtClean="0"/>
              <a:t>Ilmiy</a:t>
            </a:r>
            <a:r>
              <a:rPr lang="en-US" sz="4800" dirty="0" smtClean="0"/>
              <a:t> </a:t>
            </a:r>
            <a:r>
              <a:rPr lang="en-US" sz="4800" dirty="0" err="1" smtClean="0"/>
              <a:t>inshoda</a:t>
            </a:r>
            <a:r>
              <a:rPr lang="en-US" sz="4800" dirty="0" smtClean="0"/>
              <a:t> </a:t>
            </a:r>
            <a:r>
              <a:rPr lang="en-US" sz="4800" dirty="0" err="1" smtClean="0"/>
              <a:t>qo‘llash</a:t>
            </a:r>
            <a:r>
              <a:rPr lang="en-US" sz="4800" dirty="0" smtClean="0"/>
              <a:t> </a:t>
            </a:r>
            <a:r>
              <a:rPr lang="en-US" sz="4800" dirty="0" err="1" smtClean="0"/>
              <a:t>mumkin</a:t>
            </a:r>
            <a:r>
              <a:rPr lang="en-US" sz="4800" dirty="0" smtClean="0"/>
              <a:t> </a:t>
            </a:r>
            <a:r>
              <a:rPr lang="en-US" sz="4800" dirty="0" err="1" smtClean="0"/>
              <a:t>emas</a:t>
            </a:r>
            <a:r>
              <a:rPr lang="en-US" sz="4800" dirty="0" smtClean="0"/>
              <a:t>!</a:t>
            </a:r>
            <a:endParaRPr sz="48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>
              <a:lnSpc>
                <a:spcPts val="2651"/>
              </a:lnSpc>
            </a:pPr>
            <a:endParaRPr lang="en-US" sz="2332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628700428"/>
              </p:ext>
            </p:extLst>
          </p:nvPr>
        </p:nvGraphicFramePr>
        <p:xfrm>
          <a:off x="682625" y="1206254"/>
          <a:ext cx="8458200" cy="55803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2" descr="항목 표시 없음, 칼 확장 가능한 그래픽 컴퓨터 아이콘 기호 없음, 금지 저장 아이콘 형식, 기타, 텍스트, 상표 png |  PNGWi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3225" y="1206254"/>
            <a:ext cx="2660260" cy="218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159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8415" y="-135072"/>
            <a:ext cx="12185650" cy="97803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sz="511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7640" y="-135072"/>
            <a:ext cx="12155170" cy="942982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6000" dirty="0" smtClean="0"/>
              <a:t>Bu </a:t>
            </a:r>
            <a:r>
              <a:rPr lang="en-US" sz="6000" dirty="0" err="1" smtClean="0"/>
              <a:t>muhim</a:t>
            </a:r>
            <a:r>
              <a:rPr lang="en-US" sz="6000" dirty="0" smtClean="0"/>
              <a:t>…</a:t>
            </a:r>
            <a:endParaRPr sz="60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>
              <a:lnSpc>
                <a:spcPts val="2651"/>
              </a:lnSpc>
            </a:pPr>
            <a:endParaRPr lang="en-US" sz="2332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4" name="Багетная рамка 3"/>
          <p:cNvSpPr/>
          <p:nvPr/>
        </p:nvSpPr>
        <p:spPr>
          <a:xfrm>
            <a:off x="2587625" y="1452590"/>
            <a:ext cx="7315200" cy="4618042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Ilmiy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bo‘yoqdorlik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ta’sirchanlikdan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xoli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40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2504</TotalTime>
  <Words>384</Words>
  <Application>Microsoft Office PowerPoint</Application>
  <PresentationFormat>Произвольный</PresentationFormat>
  <Paragraphs>76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Segoe UI Black</vt:lpstr>
      <vt:lpstr>Wingdings</vt:lpstr>
      <vt:lpstr>Office Theme</vt:lpstr>
      <vt:lpstr>Ona tili</vt:lpstr>
      <vt:lpstr>Презентация PowerPoint</vt:lpstr>
      <vt:lpstr>55- mashq</vt:lpstr>
      <vt:lpstr>Презентация PowerPoint</vt:lpstr>
      <vt:lpstr>Topshiriq </vt:lpstr>
      <vt:lpstr>Презентация PowerPoint</vt:lpstr>
      <vt:lpstr>Презентация PowerPoint</vt:lpstr>
      <vt:lpstr>Ilmiy inshoda qo‘llash mumkin emas!</vt:lpstr>
      <vt:lpstr>Bu muhim…</vt:lpstr>
      <vt:lpstr>Ilmiy insho</vt:lpstr>
      <vt:lpstr>Tushunchalar tahlili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Sher</cp:lastModifiedBy>
  <cp:revision>266</cp:revision>
  <dcterms:created xsi:type="dcterms:W3CDTF">2020-04-13T08:06:06Z</dcterms:created>
  <dcterms:modified xsi:type="dcterms:W3CDTF">2020-09-24T12:01:52Z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