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7"/>
  </p:notesMasterIdLst>
  <p:sldIdLst>
    <p:sldId id="302" r:id="rId3"/>
    <p:sldId id="342" r:id="rId4"/>
    <p:sldId id="343" r:id="rId5"/>
    <p:sldId id="344" r:id="rId6"/>
    <p:sldId id="339" r:id="rId7"/>
    <p:sldId id="345" r:id="rId8"/>
    <p:sldId id="350" r:id="rId9"/>
    <p:sldId id="346" r:id="rId10"/>
    <p:sldId id="322" r:id="rId11"/>
    <p:sldId id="354" r:id="rId12"/>
    <p:sldId id="351" r:id="rId13"/>
    <p:sldId id="352" r:id="rId14"/>
    <p:sldId id="353" r:id="rId15"/>
    <p:sldId id="293" r:id="rId16"/>
  </p:sldIdLst>
  <p:sldSz cx="12185650" cy="7019925"/>
  <p:notesSz cx="5765800" cy="3244850"/>
  <p:custDataLst>
    <p:tags r:id="rId18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474" y="54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8DC56E-436E-4385-AAF7-1FD19ADDA7C1}" type="doc">
      <dgm:prSet loTypeId="urn:microsoft.com/office/officeart/2005/8/layout/pyramid2" loCatId="pyramid" qsTypeId="urn:microsoft.com/office/officeart/2005/8/quickstyle/simple1" qsCatId="simple" csTypeId="urn:microsoft.com/office/officeart/2005/8/colors/accent2_5" csCatId="accent2" phldr="1"/>
      <dgm:spPr/>
    </dgm:pt>
    <dgm:pt modelId="{F30FE812-5892-4CB4-A0D8-8FA3CFAC6909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O‘quvchining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ma’lum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mavzuga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oid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bilimlari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dunyoqarashi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fikrlari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aks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etadi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.   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2770B4-28B7-4588-AE52-D625C43FC89B}" type="parTrans" cxnId="{A97ABD7E-70C1-4E53-B3D3-21E24F704EF6}">
      <dgm:prSet/>
      <dgm:spPr/>
      <dgm:t>
        <a:bodyPr/>
        <a:lstStyle/>
        <a:p>
          <a:endParaRPr lang="ru-RU"/>
        </a:p>
      </dgm:t>
    </dgm:pt>
    <dgm:pt modelId="{689EF501-F30E-448B-B4C6-65B689096B75}" type="sibTrans" cxnId="{A97ABD7E-70C1-4E53-B3D3-21E24F704EF6}">
      <dgm:prSet/>
      <dgm:spPr/>
      <dgm:t>
        <a:bodyPr/>
        <a:lstStyle/>
        <a:p>
          <a:endParaRPr lang="ru-RU"/>
        </a:p>
      </dgm:t>
    </dgm:pt>
    <dgm:pt modelId="{5EBCE47A-6DCC-4B7C-8791-43F087CBDB2D}">
      <dgm:prSet phldrT="[Текст]" custT="1"/>
      <dgm:spPr>
        <a:ln w="38100"/>
      </dgm:spPr>
      <dgm:t>
        <a:bodyPr/>
        <a:lstStyle/>
        <a:p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O‘quvchining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biror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bo‘yicha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fanlar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manbalardan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olgan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bilimlari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taassurotlari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aks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etadi</a:t>
          </a:r>
          <a:r>
            <a:rPr lang="en-US" sz="28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021688-E414-4DC4-AD0E-ED840DD998EA}" type="parTrans" cxnId="{894F222C-02A8-481A-971E-3D515A1130E3}">
      <dgm:prSet/>
      <dgm:spPr/>
      <dgm:t>
        <a:bodyPr/>
        <a:lstStyle/>
        <a:p>
          <a:endParaRPr lang="ru-RU"/>
        </a:p>
      </dgm:t>
    </dgm:pt>
    <dgm:pt modelId="{4F19CAC3-760F-4212-94CB-783E4B9CC66E}" type="sibTrans" cxnId="{894F222C-02A8-481A-971E-3D515A1130E3}">
      <dgm:prSet/>
      <dgm:spPr/>
      <dgm:t>
        <a:bodyPr/>
        <a:lstStyle/>
        <a:p>
          <a:endParaRPr lang="ru-RU"/>
        </a:p>
      </dgm:t>
    </dgm:pt>
    <dgm:pt modelId="{45ABCD28-BCF7-468C-BDC7-A530AB773C3A}">
      <dgm:prSet phldrT="[Текст]"/>
      <dgm:spPr>
        <a:ln w="38100"/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Ommabop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usulda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yoziladi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220882-CBF5-4438-A885-AE56750B7D3F}" type="parTrans" cxnId="{BEC3C231-2579-40B6-B4F9-D8948579A613}">
      <dgm:prSet/>
      <dgm:spPr/>
      <dgm:t>
        <a:bodyPr/>
        <a:lstStyle/>
        <a:p>
          <a:endParaRPr lang="ru-RU"/>
        </a:p>
      </dgm:t>
    </dgm:pt>
    <dgm:pt modelId="{3D4B69E8-79A5-4468-9FA3-B80D6996819A}" type="sibTrans" cxnId="{BEC3C231-2579-40B6-B4F9-D8948579A613}">
      <dgm:prSet/>
      <dgm:spPr/>
      <dgm:t>
        <a:bodyPr/>
        <a:lstStyle/>
        <a:p>
          <a:endParaRPr lang="ru-RU"/>
        </a:p>
      </dgm:t>
    </dgm:pt>
    <dgm:pt modelId="{5986E72B-8140-4639-8350-711A74D1A2DD}" type="pres">
      <dgm:prSet presAssocID="{2D8DC56E-436E-4385-AAF7-1FD19ADDA7C1}" presName="compositeShape" presStyleCnt="0">
        <dgm:presLayoutVars>
          <dgm:dir/>
          <dgm:resizeHandles/>
        </dgm:presLayoutVars>
      </dgm:prSet>
      <dgm:spPr/>
    </dgm:pt>
    <dgm:pt modelId="{4EB412F4-3CCA-46C0-8B64-4B463AF7C691}" type="pres">
      <dgm:prSet presAssocID="{2D8DC56E-436E-4385-AAF7-1FD19ADDA7C1}" presName="pyramid" presStyleLbl="node1" presStyleIdx="0" presStyleCnt="1" custLinFactNeighborX="-29915" custLinFactNeighborY="-329"/>
      <dgm:spPr/>
    </dgm:pt>
    <dgm:pt modelId="{E0163AEF-F7DA-40E9-84F7-BE0B3ED93700}" type="pres">
      <dgm:prSet presAssocID="{2D8DC56E-436E-4385-AAF7-1FD19ADDA7C1}" presName="theList" presStyleCnt="0"/>
      <dgm:spPr/>
    </dgm:pt>
    <dgm:pt modelId="{77CF8C0B-FC75-46D3-B697-BDFE118B8C8F}" type="pres">
      <dgm:prSet presAssocID="{F30FE812-5892-4CB4-A0D8-8FA3CFAC6909}" presName="aNode" presStyleLbl="fgAcc1" presStyleIdx="0" presStyleCnt="3" custScaleX="181397" custLinFactNeighborX="-7784" custLinFactNeighborY="88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2ACEAC-4F05-491E-AF5D-3B51912FEE59}" type="pres">
      <dgm:prSet presAssocID="{F30FE812-5892-4CB4-A0D8-8FA3CFAC6909}" presName="aSpace" presStyleCnt="0"/>
      <dgm:spPr/>
    </dgm:pt>
    <dgm:pt modelId="{06508D06-52F3-4C6F-B030-7C5CDCB16C2E}" type="pres">
      <dgm:prSet presAssocID="{5EBCE47A-6DCC-4B7C-8791-43F087CBDB2D}" presName="aNode" presStyleLbl="fgAcc1" presStyleIdx="1" presStyleCnt="3" custScaleX="220190" custScaleY="106883" custLinFactY="3505" custLinFactNeighborX="-7271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3C81B-1FED-4E3D-B967-744BB594ED51}" type="pres">
      <dgm:prSet presAssocID="{5EBCE47A-6DCC-4B7C-8791-43F087CBDB2D}" presName="aSpace" presStyleCnt="0"/>
      <dgm:spPr/>
    </dgm:pt>
    <dgm:pt modelId="{99085E4C-A768-42FF-B915-3C98EEBA67C0}" type="pres">
      <dgm:prSet presAssocID="{45ABCD28-BCF7-468C-BDC7-A530AB773C3A}" presName="aNode" presStyleLbl="fgAcc1" presStyleIdx="2" presStyleCnt="3" custScaleX="188753" custScaleY="49668" custLinFactY="3935" custLinFactNeighborX="-876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087962-CE4B-4ED2-A735-89E1D8A266DF}" type="pres">
      <dgm:prSet presAssocID="{45ABCD28-BCF7-468C-BDC7-A530AB773C3A}" presName="aSpace" presStyleCnt="0"/>
      <dgm:spPr/>
    </dgm:pt>
  </dgm:ptLst>
  <dgm:cxnLst>
    <dgm:cxn modelId="{EA6A1554-2820-4B06-9695-3562CF7B1DB7}" type="presOf" srcId="{45ABCD28-BCF7-468C-BDC7-A530AB773C3A}" destId="{99085E4C-A768-42FF-B915-3C98EEBA67C0}" srcOrd="0" destOrd="0" presId="urn:microsoft.com/office/officeart/2005/8/layout/pyramid2"/>
    <dgm:cxn modelId="{136704E5-0450-4DF7-915E-418DEEFED188}" type="presOf" srcId="{2D8DC56E-436E-4385-AAF7-1FD19ADDA7C1}" destId="{5986E72B-8140-4639-8350-711A74D1A2DD}" srcOrd="0" destOrd="0" presId="urn:microsoft.com/office/officeart/2005/8/layout/pyramid2"/>
    <dgm:cxn modelId="{0ABF98A7-4DFF-4ADE-8E57-B82A22CB571D}" type="presOf" srcId="{F30FE812-5892-4CB4-A0D8-8FA3CFAC6909}" destId="{77CF8C0B-FC75-46D3-B697-BDFE118B8C8F}" srcOrd="0" destOrd="0" presId="urn:microsoft.com/office/officeart/2005/8/layout/pyramid2"/>
    <dgm:cxn modelId="{894F222C-02A8-481A-971E-3D515A1130E3}" srcId="{2D8DC56E-436E-4385-AAF7-1FD19ADDA7C1}" destId="{5EBCE47A-6DCC-4B7C-8791-43F087CBDB2D}" srcOrd="1" destOrd="0" parTransId="{69021688-E414-4DC4-AD0E-ED840DD998EA}" sibTransId="{4F19CAC3-760F-4212-94CB-783E4B9CC66E}"/>
    <dgm:cxn modelId="{BEC3C231-2579-40B6-B4F9-D8948579A613}" srcId="{2D8DC56E-436E-4385-AAF7-1FD19ADDA7C1}" destId="{45ABCD28-BCF7-468C-BDC7-A530AB773C3A}" srcOrd="2" destOrd="0" parTransId="{C2220882-CBF5-4438-A885-AE56750B7D3F}" sibTransId="{3D4B69E8-79A5-4468-9FA3-B80D6996819A}"/>
    <dgm:cxn modelId="{A97ABD7E-70C1-4E53-B3D3-21E24F704EF6}" srcId="{2D8DC56E-436E-4385-AAF7-1FD19ADDA7C1}" destId="{F30FE812-5892-4CB4-A0D8-8FA3CFAC6909}" srcOrd="0" destOrd="0" parTransId="{162770B4-28B7-4588-AE52-D625C43FC89B}" sibTransId="{689EF501-F30E-448B-B4C6-65B689096B75}"/>
    <dgm:cxn modelId="{18BF6210-278C-49DB-95EE-F87DB2DB53E1}" type="presOf" srcId="{5EBCE47A-6DCC-4B7C-8791-43F087CBDB2D}" destId="{06508D06-52F3-4C6F-B030-7C5CDCB16C2E}" srcOrd="0" destOrd="0" presId="urn:microsoft.com/office/officeart/2005/8/layout/pyramid2"/>
    <dgm:cxn modelId="{8C6EAE7B-78C8-424B-876A-50B1530BCC25}" type="presParOf" srcId="{5986E72B-8140-4639-8350-711A74D1A2DD}" destId="{4EB412F4-3CCA-46C0-8B64-4B463AF7C691}" srcOrd="0" destOrd="0" presId="urn:microsoft.com/office/officeart/2005/8/layout/pyramid2"/>
    <dgm:cxn modelId="{B0762C46-08D0-48F9-ACA7-1BF3E3CB81A9}" type="presParOf" srcId="{5986E72B-8140-4639-8350-711A74D1A2DD}" destId="{E0163AEF-F7DA-40E9-84F7-BE0B3ED93700}" srcOrd="1" destOrd="0" presId="urn:microsoft.com/office/officeart/2005/8/layout/pyramid2"/>
    <dgm:cxn modelId="{23A25164-805F-496A-AC09-11F70DEA02FB}" type="presParOf" srcId="{E0163AEF-F7DA-40E9-84F7-BE0B3ED93700}" destId="{77CF8C0B-FC75-46D3-B697-BDFE118B8C8F}" srcOrd="0" destOrd="0" presId="urn:microsoft.com/office/officeart/2005/8/layout/pyramid2"/>
    <dgm:cxn modelId="{8623213E-2767-425F-B4ED-0C1AE98FE4D2}" type="presParOf" srcId="{E0163AEF-F7DA-40E9-84F7-BE0B3ED93700}" destId="{172ACEAC-4F05-491E-AF5D-3B51912FEE59}" srcOrd="1" destOrd="0" presId="urn:microsoft.com/office/officeart/2005/8/layout/pyramid2"/>
    <dgm:cxn modelId="{92FA4626-CEA5-4A7F-A4A4-0B7C478F2CBA}" type="presParOf" srcId="{E0163AEF-F7DA-40E9-84F7-BE0B3ED93700}" destId="{06508D06-52F3-4C6F-B030-7C5CDCB16C2E}" srcOrd="2" destOrd="0" presId="urn:microsoft.com/office/officeart/2005/8/layout/pyramid2"/>
    <dgm:cxn modelId="{BB3B1884-28BF-4ACE-9ED6-D4A4D4E4A6F0}" type="presParOf" srcId="{E0163AEF-F7DA-40E9-84F7-BE0B3ED93700}" destId="{B793C81B-1FED-4E3D-B967-744BB594ED51}" srcOrd="3" destOrd="0" presId="urn:microsoft.com/office/officeart/2005/8/layout/pyramid2"/>
    <dgm:cxn modelId="{432D897F-83D6-4A49-8956-D2646E68C297}" type="presParOf" srcId="{E0163AEF-F7DA-40E9-84F7-BE0B3ED93700}" destId="{99085E4C-A768-42FF-B915-3C98EEBA67C0}" srcOrd="4" destOrd="0" presId="urn:microsoft.com/office/officeart/2005/8/layout/pyramid2"/>
    <dgm:cxn modelId="{6ECBA395-9D9D-456B-AE4A-BDBD1C91C2D9}" type="presParOf" srcId="{E0163AEF-F7DA-40E9-84F7-BE0B3ED93700}" destId="{FF087962-CE4B-4ED2-A735-89E1D8A266D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412F4-3CCA-46C0-8B64-4B463AF7C691}">
      <dsp:nvSpPr>
        <dsp:cNvPr id="0" name=""/>
        <dsp:cNvSpPr/>
      </dsp:nvSpPr>
      <dsp:spPr>
        <a:xfrm>
          <a:off x="0" y="0"/>
          <a:ext cx="5415844" cy="5415844"/>
        </a:xfrm>
        <a:prstGeom prst="triangl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CF8C0B-FC75-46D3-B697-BDFE118B8C8F}">
      <dsp:nvSpPr>
        <dsp:cNvPr id="0" name=""/>
        <dsp:cNvSpPr/>
      </dsp:nvSpPr>
      <dsp:spPr>
        <a:xfrm>
          <a:off x="2466533" y="705363"/>
          <a:ext cx="6385716" cy="1472432"/>
        </a:xfrm>
        <a:prstGeom prst="roundRect">
          <a:avLst/>
        </a:prstGeom>
        <a:solidFill>
          <a:schemeClr val="lt1"/>
        </a:solidFill>
        <a:ln w="381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O‘quvchining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ma’lum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mavzuga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oid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bilimlari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dunyoqarashi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fikrlari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aks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etadi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   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38411" y="777241"/>
        <a:ext cx="6241960" cy="1328676"/>
      </dsp:txXfrm>
    </dsp:sp>
    <dsp:sp modelId="{06508D06-52F3-4C6F-B030-7C5CDCB16C2E}">
      <dsp:nvSpPr>
        <dsp:cNvPr id="0" name=""/>
        <dsp:cNvSpPr/>
      </dsp:nvSpPr>
      <dsp:spPr>
        <a:xfrm>
          <a:off x="1801778" y="2435220"/>
          <a:ext cx="7751345" cy="15737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O‘quvchining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biror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mavzu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bo‘yicha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fanlar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manbalardan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olgan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bilimlari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taassurotlari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aks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etadi</a:t>
          </a:r>
          <a:r>
            <a:rPr lang="en-US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78604" y="2512046"/>
        <a:ext cx="7597693" cy="1420128"/>
      </dsp:txXfrm>
    </dsp:sp>
    <dsp:sp modelId="{99085E4C-A768-42FF-B915-3C98EEBA67C0}">
      <dsp:nvSpPr>
        <dsp:cNvPr id="0" name=""/>
        <dsp:cNvSpPr/>
      </dsp:nvSpPr>
      <dsp:spPr>
        <a:xfrm>
          <a:off x="2302699" y="4199385"/>
          <a:ext cx="6644669" cy="7313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Ommabop</a:t>
          </a:r>
          <a:r>
            <a:rPr lang="en-US" sz="3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usulda</a:t>
          </a:r>
          <a:r>
            <a:rPr lang="en-US" sz="3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yoziladi</a:t>
          </a:r>
          <a:r>
            <a:rPr lang="en-US" sz="3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38399" y="4235085"/>
        <a:ext cx="6573269" cy="659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4721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BAD757-11CA-46C7-9E87-431DC55176E6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31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373746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351" y="1720858"/>
            <a:ext cx="5155102" cy="843365"/>
          </a:xfrm>
        </p:spPr>
        <p:txBody>
          <a:bodyPr anchor="b"/>
          <a:lstStyle>
            <a:lvl1pPr marL="0" indent="0">
              <a:buNone/>
              <a:defRPr sz="2225" b="1"/>
            </a:lvl1pPr>
            <a:lvl2pPr marL="424072" indent="0">
              <a:buNone/>
              <a:defRPr sz="1855" b="1"/>
            </a:lvl2pPr>
            <a:lvl3pPr marL="848145" indent="0">
              <a:buNone/>
              <a:defRPr sz="1670" b="1"/>
            </a:lvl3pPr>
            <a:lvl4pPr marL="1272217" indent="0">
              <a:buNone/>
              <a:defRPr sz="1485" b="1"/>
            </a:lvl4pPr>
            <a:lvl5pPr marL="1696291" indent="0">
              <a:buNone/>
              <a:defRPr sz="1485" b="1"/>
            </a:lvl5pPr>
            <a:lvl6pPr marL="2120362" indent="0">
              <a:buNone/>
              <a:defRPr sz="1485" b="1"/>
            </a:lvl6pPr>
            <a:lvl7pPr marL="2544436" indent="0">
              <a:buNone/>
              <a:defRPr sz="1485" b="1"/>
            </a:lvl7pPr>
            <a:lvl8pPr marL="2968508" indent="0">
              <a:buNone/>
              <a:defRPr sz="1485" b="1"/>
            </a:lvl8pPr>
            <a:lvl9pPr marL="3392581" indent="0">
              <a:buNone/>
              <a:defRPr sz="148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351" y="2564224"/>
            <a:ext cx="515510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8986" y="1720858"/>
            <a:ext cx="5180488" cy="843365"/>
          </a:xfrm>
        </p:spPr>
        <p:txBody>
          <a:bodyPr anchor="b"/>
          <a:lstStyle>
            <a:lvl1pPr marL="0" indent="0">
              <a:buNone/>
              <a:defRPr sz="2225" b="1"/>
            </a:lvl1pPr>
            <a:lvl2pPr marL="424072" indent="0">
              <a:buNone/>
              <a:defRPr sz="1855" b="1"/>
            </a:lvl2pPr>
            <a:lvl3pPr marL="848145" indent="0">
              <a:buNone/>
              <a:defRPr sz="1670" b="1"/>
            </a:lvl3pPr>
            <a:lvl4pPr marL="1272217" indent="0">
              <a:buNone/>
              <a:defRPr sz="1485" b="1"/>
            </a:lvl4pPr>
            <a:lvl5pPr marL="1696291" indent="0">
              <a:buNone/>
              <a:defRPr sz="1485" b="1"/>
            </a:lvl5pPr>
            <a:lvl6pPr marL="2120362" indent="0">
              <a:buNone/>
              <a:defRPr sz="1485" b="1"/>
            </a:lvl6pPr>
            <a:lvl7pPr marL="2544436" indent="0">
              <a:buNone/>
              <a:defRPr sz="1485" b="1"/>
            </a:lvl7pPr>
            <a:lvl8pPr marL="2968508" indent="0">
              <a:buNone/>
              <a:defRPr sz="1485" b="1"/>
            </a:lvl8pPr>
            <a:lvl9pPr marL="3392581" indent="0">
              <a:buNone/>
              <a:defRPr sz="148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8986" y="2564224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1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892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2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489" y="1010741"/>
            <a:ext cx="6168985" cy="4988696"/>
          </a:xfrm>
        </p:spPr>
        <p:txBody>
          <a:bodyPr/>
          <a:lstStyle>
            <a:lvl1pPr>
              <a:defRPr sz="2968"/>
            </a:lvl1pPr>
            <a:lvl2pPr>
              <a:defRPr sz="2597"/>
            </a:lvl2pPr>
            <a:lvl3pPr>
              <a:defRPr sz="2225"/>
            </a:lvl3pPr>
            <a:lvl4pPr>
              <a:defRPr sz="1855"/>
            </a:lvl4pPr>
            <a:lvl5pPr>
              <a:defRPr sz="1855"/>
            </a:lvl5pPr>
            <a:lvl6pPr>
              <a:defRPr sz="1855"/>
            </a:lvl6pPr>
            <a:lvl7pPr>
              <a:defRPr sz="1855"/>
            </a:lvl7pPr>
            <a:lvl8pPr>
              <a:defRPr sz="1855"/>
            </a:lvl8pPr>
            <a:lvl9pPr>
              <a:defRPr sz="185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8"/>
            <a:ext cx="3930189" cy="3901584"/>
          </a:xfrm>
        </p:spPr>
        <p:txBody>
          <a:bodyPr/>
          <a:lstStyle>
            <a:lvl1pPr marL="0" indent="0">
              <a:buNone/>
              <a:defRPr sz="1485"/>
            </a:lvl1pPr>
            <a:lvl2pPr marL="424072" indent="0">
              <a:buNone/>
              <a:defRPr sz="1298"/>
            </a:lvl2pPr>
            <a:lvl3pPr marL="848145" indent="0">
              <a:buNone/>
              <a:defRPr sz="1113"/>
            </a:lvl3pPr>
            <a:lvl4pPr marL="1272217" indent="0">
              <a:buNone/>
              <a:defRPr sz="927"/>
            </a:lvl4pPr>
            <a:lvl5pPr marL="1696291" indent="0">
              <a:buNone/>
              <a:defRPr sz="927"/>
            </a:lvl5pPr>
            <a:lvl6pPr marL="2120362" indent="0">
              <a:buNone/>
              <a:defRPr sz="927"/>
            </a:lvl6pPr>
            <a:lvl7pPr marL="2544436" indent="0">
              <a:buNone/>
              <a:defRPr sz="927"/>
            </a:lvl7pPr>
            <a:lvl8pPr marL="2968508" indent="0">
              <a:buNone/>
              <a:defRPr sz="927"/>
            </a:lvl8pPr>
            <a:lvl9pPr marL="3392581" indent="0">
              <a:buNone/>
              <a:defRPr sz="9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411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296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0489" y="1010741"/>
            <a:ext cx="6168985" cy="4988696"/>
          </a:xfrm>
        </p:spPr>
        <p:txBody>
          <a:bodyPr anchor="t"/>
          <a:lstStyle>
            <a:lvl1pPr marL="0" indent="0">
              <a:buNone/>
              <a:defRPr sz="2968"/>
            </a:lvl1pPr>
            <a:lvl2pPr marL="424072" indent="0">
              <a:buNone/>
              <a:defRPr sz="2597"/>
            </a:lvl2pPr>
            <a:lvl3pPr marL="848145" indent="0">
              <a:buNone/>
              <a:defRPr sz="2225"/>
            </a:lvl3pPr>
            <a:lvl4pPr marL="1272217" indent="0">
              <a:buNone/>
              <a:defRPr sz="1855"/>
            </a:lvl4pPr>
            <a:lvl5pPr marL="1696291" indent="0">
              <a:buNone/>
              <a:defRPr sz="1855"/>
            </a:lvl5pPr>
            <a:lvl6pPr marL="2120362" indent="0">
              <a:buNone/>
              <a:defRPr sz="1855"/>
            </a:lvl6pPr>
            <a:lvl7pPr marL="2544436" indent="0">
              <a:buNone/>
              <a:defRPr sz="1855"/>
            </a:lvl7pPr>
            <a:lvl8pPr marL="2968508" indent="0">
              <a:buNone/>
              <a:defRPr sz="1855"/>
            </a:lvl8pPr>
            <a:lvl9pPr marL="3392581" indent="0">
              <a:buNone/>
              <a:defRPr sz="185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351" y="2105978"/>
            <a:ext cx="3930189" cy="3901584"/>
          </a:xfrm>
        </p:spPr>
        <p:txBody>
          <a:bodyPr/>
          <a:lstStyle>
            <a:lvl1pPr marL="0" indent="0">
              <a:buNone/>
              <a:defRPr sz="1485"/>
            </a:lvl1pPr>
            <a:lvl2pPr marL="424072" indent="0">
              <a:buNone/>
              <a:defRPr sz="1298"/>
            </a:lvl2pPr>
            <a:lvl3pPr marL="848145" indent="0">
              <a:buNone/>
              <a:defRPr sz="1113"/>
            </a:lvl3pPr>
            <a:lvl4pPr marL="1272217" indent="0">
              <a:buNone/>
              <a:defRPr sz="927"/>
            </a:lvl4pPr>
            <a:lvl5pPr marL="1696291" indent="0">
              <a:buNone/>
              <a:defRPr sz="927"/>
            </a:lvl5pPr>
            <a:lvl6pPr marL="2120362" indent="0">
              <a:buNone/>
              <a:defRPr sz="927"/>
            </a:lvl6pPr>
            <a:lvl7pPr marL="2544436" indent="0">
              <a:buNone/>
              <a:defRPr sz="927"/>
            </a:lvl7pPr>
            <a:lvl8pPr marL="2968508" indent="0">
              <a:buNone/>
              <a:defRPr sz="927"/>
            </a:lvl8pPr>
            <a:lvl9pPr marL="3392581" indent="0">
              <a:buNone/>
              <a:defRPr sz="927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51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390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0356" y="373747"/>
            <a:ext cx="2627531" cy="59490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765" y="373747"/>
            <a:ext cx="7730272" cy="59490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325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12185650" cy="647093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43" tIns="34271" rIns="68543" bIns="34271" rtlCol="0" anchor="ctr">
            <a:norm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4284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206" y="1148864"/>
            <a:ext cx="9139238" cy="2443974"/>
          </a:xfrm>
        </p:spPr>
        <p:txBody>
          <a:bodyPr anchor="b"/>
          <a:lstStyle>
            <a:lvl1pPr algn="ctr">
              <a:defRPr sz="55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206" y="3687085"/>
            <a:ext cx="9139238" cy="1694857"/>
          </a:xfrm>
        </p:spPr>
        <p:txBody>
          <a:bodyPr/>
          <a:lstStyle>
            <a:lvl1pPr marL="0" indent="0" algn="ctr">
              <a:buNone/>
              <a:defRPr sz="2225"/>
            </a:lvl1pPr>
            <a:lvl2pPr marL="424072" indent="0" algn="ctr">
              <a:buNone/>
              <a:defRPr sz="1855"/>
            </a:lvl2pPr>
            <a:lvl3pPr marL="848145" indent="0" algn="ctr">
              <a:buNone/>
              <a:defRPr sz="1670"/>
            </a:lvl3pPr>
            <a:lvl4pPr marL="1272217" indent="0" algn="ctr">
              <a:buNone/>
              <a:defRPr sz="1485"/>
            </a:lvl4pPr>
            <a:lvl5pPr marL="1696291" indent="0" algn="ctr">
              <a:buNone/>
              <a:defRPr sz="1485"/>
            </a:lvl5pPr>
            <a:lvl6pPr marL="2120362" indent="0" algn="ctr">
              <a:buNone/>
              <a:defRPr sz="1485"/>
            </a:lvl6pPr>
            <a:lvl7pPr marL="2544436" indent="0" algn="ctr">
              <a:buNone/>
              <a:defRPr sz="1485"/>
            </a:lvl7pPr>
            <a:lvl8pPr marL="2968508" indent="0" algn="ctr">
              <a:buNone/>
              <a:defRPr sz="1485"/>
            </a:lvl8pPr>
            <a:lvl9pPr marL="3392581" indent="0" algn="ctr">
              <a:buNone/>
              <a:defRPr sz="1485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247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6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416" y="1750108"/>
            <a:ext cx="10510123" cy="2920094"/>
          </a:xfrm>
        </p:spPr>
        <p:txBody>
          <a:bodyPr anchor="b"/>
          <a:lstStyle>
            <a:lvl1pPr>
              <a:defRPr sz="556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416" y="4697826"/>
            <a:ext cx="10510123" cy="1535608"/>
          </a:xfrm>
        </p:spPr>
        <p:txBody>
          <a:bodyPr/>
          <a:lstStyle>
            <a:lvl1pPr marL="0" indent="0">
              <a:buNone/>
              <a:defRPr sz="2225">
                <a:solidFill>
                  <a:schemeClr val="tx1">
                    <a:tint val="75000"/>
                  </a:schemeClr>
                </a:solidFill>
              </a:defRPr>
            </a:lvl1pPr>
            <a:lvl2pPr marL="424072" indent="0">
              <a:buNone/>
              <a:defRPr sz="1855">
                <a:solidFill>
                  <a:schemeClr val="tx1">
                    <a:tint val="75000"/>
                  </a:schemeClr>
                </a:solidFill>
              </a:defRPr>
            </a:lvl2pPr>
            <a:lvl3pPr marL="848145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3pPr>
            <a:lvl4pPr marL="1272217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4pPr>
            <a:lvl5pPr marL="1696291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5pPr>
            <a:lvl6pPr marL="2120362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6pPr>
            <a:lvl7pPr marL="2544436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7pPr>
            <a:lvl8pPr marL="2968508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8pPr>
            <a:lvl9pPr marL="3392581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92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8987" y="1868730"/>
            <a:ext cx="5178901" cy="44540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4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764" y="373746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35900"/>
              <a:t>9/16/2020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35900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35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43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848145" rtl="0" eaLnBrk="1" latinLnBrk="0" hangingPunct="1">
        <a:lnSpc>
          <a:spcPct val="90000"/>
        </a:lnSpc>
        <a:spcBef>
          <a:spcPct val="0"/>
        </a:spcBef>
        <a:buNone/>
        <a:defRPr sz="4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037" indent="-212037" algn="l" defTabSz="848145" rtl="0" eaLnBrk="1" latinLnBrk="0" hangingPunct="1">
        <a:lnSpc>
          <a:spcPct val="90000"/>
        </a:lnSpc>
        <a:spcBef>
          <a:spcPts val="927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1pPr>
      <a:lvl2pPr marL="636109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2225" kern="1200">
          <a:solidFill>
            <a:schemeClr val="tx1"/>
          </a:solidFill>
          <a:latin typeface="+mn-lt"/>
          <a:ea typeface="+mn-ea"/>
          <a:cs typeface="+mn-cs"/>
        </a:defRPr>
      </a:lvl2pPr>
      <a:lvl3pPr marL="1060182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855" kern="1200">
          <a:solidFill>
            <a:schemeClr val="tx1"/>
          </a:solidFill>
          <a:latin typeface="+mn-lt"/>
          <a:ea typeface="+mn-ea"/>
          <a:cs typeface="+mn-cs"/>
        </a:defRPr>
      </a:lvl3pPr>
      <a:lvl4pPr marL="1484254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908327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332399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756472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3180544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604618" indent="-212037" algn="l" defTabSz="848145" rtl="0" eaLnBrk="1" latinLnBrk="0" hangingPunct="1">
        <a:lnSpc>
          <a:spcPct val="90000"/>
        </a:lnSpc>
        <a:spcBef>
          <a:spcPts val="464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1pPr>
      <a:lvl2pPr marL="424072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848145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3pPr>
      <a:lvl4pPr marL="1272217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4pPr>
      <a:lvl5pPr marL="1696291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5pPr>
      <a:lvl6pPr marL="2120362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6pPr>
      <a:lvl7pPr marL="2544436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7pPr>
      <a:lvl8pPr marL="2968508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8pPr>
      <a:lvl9pPr marL="3392581" algn="l" defTabSz="848145" rtl="0" eaLnBrk="1" latinLnBrk="0" hangingPunct="1">
        <a:defRPr sz="1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0540"/>
            <a:ext cx="12185650" cy="151302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1" y="39140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en-US" sz="7196" dirty="0" err="1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77262" y="165802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04526" y="385132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1" b="1" spc="13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388585" y="1900845"/>
            <a:ext cx="10495440" cy="2122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Mavzu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Adabiy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erkin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mavzudagi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insholar</a:t>
            </a:r>
            <a:endParaRPr lang="ru-RU" sz="6597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1098" y="1966485"/>
            <a:ext cx="693637" cy="2115146"/>
          </a:xfrm>
          <a:prstGeom prst="round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83336" y="4560096"/>
            <a:ext cx="711400" cy="2115146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Образование во време на корона - Антропо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225" y="4241589"/>
            <a:ext cx="3194050" cy="2126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85650" cy="91916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26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46 -</a:t>
            </a:r>
            <a:r>
              <a:rPr lang="en-US" sz="4264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426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26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119182"/>
              </p:ext>
            </p:extLst>
          </p:nvPr>
        </p:nvGraphicFramePr>
        <p:xfrm>
          <a:off x="0" y="919162"/>
          <a:ext cx="12209172" cy="836435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209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9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5737">
                <a:tc>
                  <a:txBody>
                    <a:bodyPr/>
                    <a:lstStyle/>
                    <a:p>
                      <a:pPr algn="ctr"/>
                      <a:r>
                        <a:rPr lang="en-US" sz="37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Adabiy</a:t>
                      </a:r>
                      <a:r>
                        <a:rPr lang="en-US" sz="3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insholar</a:t>
                      </a:r>
                      <a:endParaRPr lang="ru-RU" sz="3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Ilmiy</a:t>
                      </a:r>
                      <a:r>
                        <a:rPr lang="en-US" sz="3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7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insholar</a:t>
                      </a:r>
                      <a:endParaRPr lang="ru-RU" sz="3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Alpomish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dostonida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qahramonlik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tasviri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Abdulla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Qodiriyning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badiiy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mahorati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3127">
                <a:tc>
                  <a:txBody>
                    <a:bodyPr/>
                    <a:lstStyle/>
                    <a:p>
                      <a:pPr marL="0" marR="0" lvl="0" indent="0" algn="l" defTabSz="8481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Zulfiya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men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sevgan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shoira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Abdulla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Qahhor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kichik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hikoyalar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ustasi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“Sen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yetim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emassan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she’ridan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olgan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taassurotlarim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4300" b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Mehrobdan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chayon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romanida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xonlik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tuzumi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illatlarining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fosh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3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etilishi</a:t>
                      </a:r>
                      <a:r>
                        <a:rPr lang="en-US" sz="4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737"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tc>
                  <a:txBody>
                    <a:bodyPr/>
                    <a:lstStyle/>
                    <a:p>
                      <a:endParaRPr lang="ru-RU" sz="4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857" marR="121857" marT="60928" marB="6092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95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714"/>
            <a:ext cx="12212956" cy="830997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mavzudagi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6225" y="2519362"/>
            <a:ext cx="769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514111741"/>
              </p:ext>
            </p:extLst>
          </p:nvPr>
        </p:nvGraphicFramePr>
        <p:xfrm>
          <a:off x="1139825" y="1071562"/>
          <a:ext cx="11274425" cy="5415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9696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707886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49-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31460" y="641944"/>
            <a:ext cx="92751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4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‘zbekiston</a:t>
            </a: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vatanim</a:t>
            </a: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manim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1625" y="1971080"/>
            <a:ext cx="11734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 algn="just">
              <a:buAutoNum type="romanUcPeriod"/>
            </a:pP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istiqboli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57250" indent="-857250" algn="just">
              <a:buAutoNum type="romanUcPeriod"/>
            </a:pP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“Men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nechun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sevaman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O‘zbekistonni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?” </a:t>
            </a:r>
          </a:p>
          <a:p>
            <a:pPr algn="just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Vatanimning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boyliklari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Vatanim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rivojlangan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sanoat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maskani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shoirlar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adiblar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madhida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jahonga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tutmoqda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5026025" y="1402236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5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Davlatimiz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madhiyasi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96344" y="1122193"/>
            <a:ext cx="1981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5777" y="1993403"/>
            <a:ext cx="11201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44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Madhiyamiz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yangraganda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4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Madhiyamizda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tavsifi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Vatanimning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o‘tmishi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buguni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Vatanimning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kelajagi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Men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Vatanim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faxrlanaman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70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85650" cy="11477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247" y="1300162"/>
            <a:ext cx="115887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51-mashq.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Rasmni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kuzating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davlatlararo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aloqalarga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ma’lumotlardan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ipak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zamonamiz</a:t>
            </a:r>
            <a:r>
              <a:rPr lang="en-US" sz="3600" b="1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Buyuk ipak yo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25" y="3775307"/>
            <a:ext cx="45720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85650" cy="1323439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Inshoning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mavzu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mazmuniga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ko‘ra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turlari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2425" y="2519362"/>
            <a:ext cx="769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0825" y="1778233"/>
            <a:ext cx="8534400" cy="914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mavzudagi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insholar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20825" y="3406566"/>
            <a:ext cx="8534400" cy="9144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mavzudagi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20825" y="5033962"/>
            <a:ext cx="8534400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056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1323439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Inshoning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mavzu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mazmuniga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ko‘ra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turlari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</a:p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577" y="2809910"/>
            <a:ext cx="769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8262" y="1429947"/>
            <a:ext cx="3124200" cy="170485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mavzudagi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insholar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33720" y="3241308"/>
            <a:ext cx="2667000" cy="1524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mavzudagi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5425" y="5368928"/>
            <a:ext cx="2438400" cy="139487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3384909" y="1905627"/>
            <a:ext cx="954376" cy="990600"/>
          </a:xfrm>
          <a:prstGeom prst="stripedRightArrow">
            <a:avLst>
              <a:gd name="adj1" fmla="val 50000"/>
              <a:gd name="adj2" fmla="val 8640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39286" y="1537693"/>
            <a:ext cx="7697140" cy="1571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Abdulla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Qodiriyning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mahorati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 rot="10800000">
            <a:off x="8557865" y="3733240"/>
            <a:ext cx="742816" cy="829580"/>
          </a:xfrm>
          <a:prstGeom prst="striped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0374" y="3407728"/>
            <a:ext cx="7837823" cy="1571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Hayotda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bo‘lmasa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muallim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agar…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2740025" y="5600247"/>
            <a:ext cx="762000" cy="904135"/>
          </a:xfrm>
          <a:prstGeom prst="striped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78225" y="5200228"/>
            <a:ext cx="8458201" cy="1571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tilining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imlo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5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714"/>
            <a:ext cx="12212956" cy="830997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6225" y="2519362"/>
            <a:ext cx="769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Picture 2" descr="Ona tili mavzulashtirilgan test(5-sinf) | Dars ishlanma va ta`lim say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426" y="2080468"/>
            <a:ext cx="3505200" cy="2724448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247027" y="1734532"/>
            <a:ext cx="3886200" cy="3416320"/>
          </a:xfrm>
          <a:prstGeom prst="rect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Muayyan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undagi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qahramonlar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inshodir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10655" y="1436932"/>
            <a:ext cx="4083526" cy="452431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undagi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qahramonlar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taqdiri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adibning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mahorati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bog‘lab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manbalarga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tayanib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29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Eslab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0584" y="1160293"/>
            <a:ext cx="11658600" cy="128286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yoritish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170584" y="2900362"/>
            <a:ext cx="10799041" cy="1371600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ozuvchining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taraqqiyotiga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hissasi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825625" y="5033962"/>
            <a:ext cx="10210800" cy="1371600"/>
          </a:xfrm>
          <a:prstGeom prst="homePlat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ozuvchining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joyi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oilasi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yoshlik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yillari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058194" y="2900362"/>
            <a:ext cx="1143000" cy="1219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1625" y="5170029"/>
            <a:ext cx="1143000" cy="109946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88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Eslab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225425" y="1381807"/>
            <a:ext cx="10668000" cy="1371600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ozuvchi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ijodining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boshlanishi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asarlarining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janri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1444625" y="4043362"/>
            <a:ext cx="10668000" cy="1607609"/>
          </a:xfrm>
          <a:prstGeom prst="homePlat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ozuvchi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ijodiga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042650" y="1381807"/>
            <a:ext cx="1143000" cy="1219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2250" y="4241271"/>
            <a:ext cx="1143000" cy="113135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56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Eslab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606425" y="1452562"/>
            <a:ext cx="10058400" cy="1371600"/>
          </a:xfrm>
          <a:prstGeom prst="homePlat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ozuvchining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mahorati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ijodining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o’ziga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xosligi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1597025" y="3914559"/>
            <a:ext cx="10134600" cy="1419787"/>
          </a:xfrm>
          <a:prstGeom prst="homePlat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ozuvchining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tarixida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tutgan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o’rni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817225" y="1528762"/>
            <a:ext cx="1143000" cy="1219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25425" y="4014853"/>
            <a:ext cx="1143000" cy="1219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89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45-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40025" y="1063290"/>
            <a:ext cx="68980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Usmon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Nosir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she’riyati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6425" y="2426529"/>
            <a:ext cx="11430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Usmon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Nosir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favqulodda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tug‘ma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iste’dod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she’riyatining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doirasi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Bog‘im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she’rlaridagi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xosliklar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“Nil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Rim” –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she’riyatining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cho‘qqisi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Usmon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Nosir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lirikasida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oqimning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Usmon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Nosir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ijodining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adabiyotida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tutgan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7425" y="1698856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16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“Abdulla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Qahhor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hikoyanavis</a:t>
            </a: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54549" y="1185315"/>
            <a:ext cx="15648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0225" y="1954756"/>
            <a:ext cx="11430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Abdulla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Qahhorning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ijodi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40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1. “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Bemor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Asror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bobo”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Qahhor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ijodining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ahamiyati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03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2724</TotalTime>
  <Words>496</Words>
  <Application>Microsoft Office PowerPoint</Application>
  <PresentationFormat>Произвольный</PresentationFormat>
  <Paragraphs>92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1_Тема Office</vt:lpstr>
      <vt:lpstr>Ona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46 -mashq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Sher</cp:lastModifiedBy>
  <cp:revision>273</cp:revision>
  <dcterms:created xsi:type="dcterms:W3CDTF">2020-04-13T08:06:06Z</dcterms:created>
  <dcterms:modified xsi:type="dcterms:W3CDTF">2020-09-16T11:43:03Z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