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302" r:id="rId2"/>
    <p:sldId id="313" r:id="rId3"/>
    <p:sldId id="333" r:id="rId4"/>
    <p:sldId id="338" r:id="rId5"/>
    <p:sldId id="322" r:id="rId6"/>
    <p:sldId id="332" r:id="rId7"/>
    <p:sldId id="339" r:id="rId8"/>
    <p:sldId id="343" r:id="rId9"/>
    <p:sldId id="334" r:id="rId10"/>
    <p:sldId id="335" r:id="rId11"/>
    <p:sldId id="336" r:id="rId12"/>
    <p:sldId id="340" r:id="rId13"/>
    <p:sldId id="341" r:id="rId14"/>
    <p:sldId id="293" r:id="rId15"/>
  </p:sldIdLst>
  <p:sldSz cx="12185650" cy="7019925"/>
  <p:notesSz cx="5765800" cy="3244850"/>
  <p:custDataLst>
    <p:tags r:id="rId17"/>
  </p:custDataLst>
  <p:defaultTextStyle>
    <a:defPPr>
      <a:defRPr lang="ru-RU"/>
    </a:defPPr>
    <a:lvl1pPr marL="0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1pPr>
    <a:lvl2pPr marL="97445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2pPr>
    <a:lvl3pPr marL="1948919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3pPr>
    <a:lvl4pPr marL="292337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4pPr>
    <a:lvl5pPr marL="389783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5pPr>
    <a:lvl6pPr marL="4872298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6pPr>
    <a:lvl7pPr marL="5846757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7pPr>
    <a:lvl8pPr marL="6821215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8pPr>
    <a:lvl9pPr marL="7795676" algn="l" defTabSz="1948919" rtl="0" eaLnBrk="1" latinLnBrk="0" hangingPunct="1">
      <a:defRPr sz="383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0" userDrawn="1">
          <p15:clr>
            <a:srgbClr val="A4A3A4"/>
          </p15:clr>
        </p15:guide>
        <p15:guide id="2" pos="45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9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68" y="72"/>
      </p:cViewPr>
      <p:guideLst>
        <p:guide orient="horz" pos="6230"/>
        <p:guide pos="456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6FAE3-E646-498F-AADD-17968880DE9B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F8827F8-A825-4EE5-8FD3-EE71E862DA33}">
      <dgm:prSet phldrT="[Текст]" custT="1"/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en-US" sz="3600" b="1" noProof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Kirish</a:t>
          </a:r>
          <a:endParaRPr lang="en-US" sz="3600" b="1" noProof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1EEEEAF-6844-487E-9DDE-28E625DE1F4A}" type="parTrans" cxnId="{46B42B4F-D42E-4A6E-B529-5757AE94B536}">
      <dgm:prSet/>
      <dgm:spPr/>
      <dgm:t>
        <a:bodyPr/>
        <a:lstStyle/>
        <a:p>
          <a:endParaRPr lang="ru-RU"/>
        </a:p>
      </dgm:t>
    </dgm:pt>
    <dgm:pt modelId="{60CEB657-1A1D-4AF8-939B-6EBA04CE8107}" type="sibTrans" cxnId="{46B42B4F-D42E-4A6E-B529-5757AE94B536}">
      <dgm:prSet/>
      <dgm:spPr/>
      <dgm:t>
        <a:bodyPr/>
        <a:lstStyle/>
        <a:p>
          <a:endParaRPr lang="ru-RU"/>
        </a:p>
      </dgm:t>
    </dgm:pt>
    <dgm:pt modelId="{E8DB2CB3-6B6C-46DF-B4CF-8C7625A20BCB}">
      <dgm:prSet phldrT="[Текст]" custT="1"/>
      <dgm:spPr/>
      <dgm:t>
        <a:bodyPr/>
        <a:lstStyle/>
        <a:p>
          <a:r>
            <a:rPr lang="en-US" sz="2800" b="1" noProof="1" smtClean="0">
              <a:latin typeface="Arial" panose="020B0604020202020204" pitchFamily="34" charset="0"/>
              <a:cs typeface="Arial" panose="020B0604020202020204" pitchFamily="34" charset="0"/>
            </a:rPr>
            <a:t>Mavzu haqidagi umumiy fikrlar bayon qilinadi.</a:t>
          </a:r>
          <a:endParaRPr lang="en-US" sz="2800" b="1" noProof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6408DA-8489-493E-9319-2513CB100B27}" type="parTrans" cxnId="{0757D058-9E4C-4ABA-ABA5-7F878EFC3860}">
      <dgm:prSet/>
      <dgm:spPr/>
      <dgm:t>
        <a:bodyPr/>
        <a:lstStyle/>
        <a:p>
          <a:endParaRPr lang="ru-RU"/>
        </a:p>
      </dgm:t>
    </dgm:pt>
    <dgm:pt modelId="{F96349B9-D8CA-41EA-B099-A8A3164DAC3F}" type="sibTrans" cxnId="{0757D058-9E4C-4ABA-ABA5-7F878EFC3860}">
      <dgm:prSet/>
      <dgm:spPr/>
      <dgm:t>
        <a:bodyPr/>
        <a:lstStyle/>
        <a:p>
          <a:endParaRPr lang="ru-RU"/>
        </a:p>
      </dgm:t>
    </dgm:pt>
    <dgm:pt modelId="{25BF2208-C073-4435-9F3D-9F6525059F65}">
      <dgm:prSet phldrT="[Текст]" custT="1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en-US" sz="2800" b="1" noProof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Asosiy qism</a:t>
          </a:r>
          <a:endParaRPr lang="en-US" sz="2800" b="1" noProof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855C8C-2441-4FAC-B3E2-BC00C8EF0C0E}" type="parTrans" cxnId="{C6DAB180-0A00-4F95-A094-B26D042ED695}">
      <dgm:prSet/>
      <dgm:spPr/>
      <dgm:t>
        <a:bodyPr/>
        <a:lstStyle/>
        <a:p>
          <a:endParaRPr lang="ru-RU"/>
        </a:p>
      </dgm:t>
    </dgm:pt>
    <dgm:pt modelId="{B0FE33F9-CF09-41B9-8DC4-1C5FA7AB6A11}" type="sibTrans" cxnId="{C6DAB180-0A00-4F95-A094-B26D042ED695}">
      <dgm:prSet/>
      <dgm:spPr/>
      <dgm:t>
        <a:bodyPr/>
        <a:lstStyle/>
        <a:p>
          <a:endParaRPr lang="ru-RU"/>
        </a:p>
      </dgm:t>
    </dgm:pt>
    <dgm:pt modelId="{EC1601E1-3151-45FE-88AA-6880D3AF0B9D}">
      <dgm:prSet phldrT="[Текст]" custT="1"/>
      <dgm:spPr/>
      <dgm:t>
        <a:bodyPr/>
        <a:lstStyle/>
        <a:p>
          <a:r>
            <a:rPr lang="en-US" sz="2800" b="1" noProof="1" smtClean="0">
              <a:latin typeface="Arial" panose="020B0604020202020204" pitchFamily="34" charset="0"/>
              <a:cs typeface="Arial" panose="020B0604020202020204" pitchFamily="34" charset="0"/>
            </a:rPr>
            <a:t>Mavzuning maqsadlari bir necha qismlarda yorililadi.</a:t>
          </a:r>
          <a:endParaRPr lang="en-US" sz="2800" b="1" noProof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1E4DB8-EE1B-4CA4-946A-0456C9B7FAC8}" type="parTrans" cxnId="{326064CE-F66C-4C79-A2CD-FB6B70DF8AFA}">
      <dgm:prSet/>
      <dgm:spPr/>
      <dgm:t>
        <a:bodyPr/>
        <a:lstStyle/>
        <a:p>
          <a:endParaRPr lang="ru-RU"/>
        </a:p>
      </dgm:t>
    </dgm:pt>
    <dgm:pt modelId="{C2489A21-3522-4742-89CF-9F3A6D9416A7}" type="sibTrans" cxnId="{326064CE-F66C-4C79-A2CD-FB6B70DF8AFA}">
      <dgm:prSet/>
      <dgm:spPr/>
      <dgm:t>
        <a:bodyPr/>
        <a:lstStyle/>
        <a:p>
          <a:endParaRPr lang="ru-RU"/>
        </a:p>
      </dgm:t>
    </dgm:pt>
    <dgm:pt modelId="{7B98CF0E-EB0F-4988-A0C6-2ED938A7F9C9}">
      <dgm:prSet phldrT="[Текст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en-US" sz="2800" b="1" noProof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Xulosa</a:t>
          </a:r>
          <a:endParaRPr lang="en-US" sz="2800" b="1" noProof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C549D77-A1B7-44E3-A3B7-E3B24E78C888}" type="parTrans" cxnId="{CC6A5BE7-0114-43EE-BF9F-0B61CA1D27A8}">
      <dgm:prSet/>
      <dgm:spPr/>
      <dgm:t>
        <a:bodyPr/>
        <a:lstStyle/>
        <a:p>
          <a:endParaRPr lang="ru-RU"/>
        </a:p>
      </dgm:t>
    </dgm:pt>
    <dgm:pt modelId="{A6955EA5-E06E-412C-BB15-4C6190536BC0}" type="sibTrans" cxnId="{CC6A5BE7-0114-43EE-BF9F-0B61CA1D27A8}">
      <dgm:prSet/>
      <dgm:spPr/>
      <dgm:t>
        <a:bodyPr/>
        <a:lstStyle/>
        <a:p>
          <a:endParaRPr lang="ru-RU"/>
        </a:p>
      </dgm:t>
    </dgm:pt>
    <dgm:pt modelId="{FA4F3AAD-0108-422D-AAD3-83C54FE176D5}">
      <dgm:prSet phldrT="[Текст]" custT="1"/>
      <dgm:spPr/>
      <dgm:t>
        <a:bodyPr/>
        <a:lstStyle/>
        <a:p>
          <a:r>
            <a:rPr lang="en-US" sz="3200" b="1" noProof="1" smtClean="0">
              <a:latin typeface="Arial" panose="020B0604020202020204" pitchFamily="34" charset="0"/>
              <a:cs typeface="Arial" panose="020B0604020202020204" pitchFamily="34" charset="0"/>
            </a:rPr>
            <a:t>Yakunlovchi         qism.</a:t>
          </a:r>
          <a:endParaRPr lang="en-US" sz="3200" b="1" noProof="1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725A85-EB4C-4827-B2D8-98D99FD3FF4D}" type="parTrans" cxnId="{59FDC0A6-AE48-4584-90DC-0D617E269F21}">
      <dgm:prSet/>
      <dgm:spPr/>
      <dgm:t>
        <a:bodyPr/>
        <a:lstStyle/>
        <a:p>
          <a:endParaRPr lang="ru-RU"/>
        </a:p>
      </dgm:t>
    </dgm:pt>
    <dgm:pt modelId="{BF6A9D66-1242-4052-BA19-CEF7282637F0}" type="sibTrans" cxnId="{59FDC0A6-AE48-4584-90DC-0D617E269F21}">
      <dgm:prSet/>
      <dgm:spPr/>
      <dgm:t>
        <a:bodyPr/>
        <a:lstStyle/>
        <a:p>
          <a:endParaRPr lang="ru-RU"/>
        </a:p>
      </dgm:t>
    </dgm:pt>
    <dgm:pt modelId="{19E6A5C3-B849-4CCE-BBED-3DEB9563B465}" type="pres">
      <dgm:prSet presAssocID="{7BD6FAE3-E646-498F-AADD-17968880DE9B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2CC434-B6B6-4C64-B6D6-622601DAF6AB}" type="pres">
      <dgm:prSet presAssocID="{7BD6FAE3-E646-498F-AADD-17968880DE9B}" presName="cycle" presStyleCnt="0"/>
      <dgm:spPr/>
    </dgm:pt>
    <dgm:pt modelId="{695AE572-D99C-4B72-98F6-D8BC39DF82BE}" type="pres">
      <dgm:prSet presAssocID="{7BD6FAE3-E646-498F-AADD-17968880DE9B}" presName="centerShape" presStyleCnt="0"/>
      <dgm:spPr/>
    </dgm:pt>
    <dgm:pt modelId="{FBB5A050-581B-4FB6-8FE0-3352D642F46C}" type="pres">
      <dgm:prSet presAssocID="{7BD6FAE3-E646-498F-AADD-17968880DE9B}" presName="connSite" presStyleLbl="node1" presStyleIdx="0" presStyleCnt="4"/>
      <dgm:spPr/>
    </dgm:pt>
    <dgm:pt modelId="{CB1FA9E9-EC2A-4664-9D6D-AEBFF93DE7F2}" type="pres">
      <dgm:prSet presAssocID="{7BD6FAE3-E646-498F-AADD-17968880DE9B}" presName="visible" presStyleLbl="node1" presStyleIdx="0" presStyleCnt="4" custLinFactNeighborX="-11108" custLinFactNeighborY="1476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760B3C29-3864-4AD1-A977-9900B4FBEF22}" type="pres">
      <dgm:prSet presAssocID="{21EEEEAF-6844-487E-9DDE-28E625DE1F4A}" presName="Name25" presStyleLbl="parChTrans1D1" presStyleIdx="0" presStyleCnt="3"/>
      <dgm:spPr/>
      <dgm:t>
        <a:bodyPr/>
        <a:lstStyle/>
        <a:p>
          <a:endParaRPr lang="ru-RU"/>
        </a:p>
      </dgm:t>
    </dgm:pt>
    <dgm:pt modelId="{7CECCAD4-2A50-443D-9D45-0D3488ECA688}" type="pres">
      <dgm:prSet presAssocID="{6F8827F8-A825-4EE5-8FD3-EE71E862DA33}" presName="node" presStyleCnt="0"/>
      <dgm:spPr/>
    </dgm:pt>
    <dgm:pt modelId="{C4AF106D-F203-451D-8C01-AF39F1D207BF}" type="pres">
      <dgm:prSet presAssocID="{6F8827F8-A825-4EE5-8FD3-EE71E862DA33}" presName="parentNode" presStyleLbl="node1" presStyleIdx="1" presStyleCnt="4" custScaleX="115253" custLinFactNeighborX="74916" custLinFactNeighborY="1232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077DC9-F55C-414E-955E-23F4655D11DB}" type="pres">
      <dgm:prSet presAssocID="{6F8827F8-A825-4EE5-8FD3-EE71E862DA33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839648-240A-47DC-8336-ED692A304520}" type="pres">
      <dgm:prSet presAssocID="{74855C8C-2441-4FAC-B3E2-BC00C8EF0C0E}" presName="Name25" presStyleLbl="parChTrans1D1" presStyleIdx="1" presStyleCnt="3"/>
      <dgm:spPr/>
      <dgm:t>
        <a:bodyPr/>
        <a:lstStyle/>
        <a:p>
          <a:endParaRPr lang="ru-RU"/>
        </a:p>
      </dgm:t>
    </dgm:pt>
    <dgm:pt modelId="{CB85605F-84ED-4D55-B547-AEDB95F9F8D8}" type="pres">
      <dgm:prSet presAssocID="{25BF2208-C073-4435-9F3D-9F6525059F65}" presName="node" presStyleCnt="0"/>
      <dgm:spPr/>
    </dgm:pt>
    <dgm:pt modelId="{46FC1AC5-262F-4716-BD65-04173B88FF00}" type="pres">
      <dgm:prSet presAssocID="{25BF2208-C073-4435-9F3D-9F6525059F65}" presName="parentNode" presStyleLbl="node1" presStyleIdx="2" presStyleCnt="4" custScaleX="113801" custLinFactNeighborX="41888" custLinFactNeighborY="70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D49876-3EFB-4502-8ECF-2363601D6BB7}" type="pres">
      <dgm:prSet presAssocID="{25BF2208-C073-4435-9F3D-9F6525059F65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4D5297-DCF5-4A66-8415-C66BF23D6A39}" type="pres">
      <dgm:prSet presAssocID="{3C549D77-A1B7-44E3-A3B7-E3B24E78C888}" presName="Name25" presStyleLbl="parChTrans1D1" presStyleIdx="2" presStyleCnt="3"/>
      <dgm:spPr/>
      <dgm:t>
        <a:bodyPr/>
        <a:lstStyle/>
        <a:p>
          <a:endParaRPr lang="ru-RU"/>
        </a:p>
      </dgm:t>
    </dgm:pt>
    <dgm:pt modelId="{4BE2DAE0-30F8-4355-A515-CCC10D897249}" type="pres">
      <dgm:prSet presAssocID="{7B98CF0E-EB0F-4988-A0C6-2ED938A7F9C9}" presName="node" presStyleCnt="0"/>
      <dgm:spPr/>
    </dgm:pt>
    <dgm:pt modelId="{9F1173BD-2787-4BE9-B2E3-FC1129C7B088}" type="pres">
      <dgm:prSet presAssocID="{7B98CF0E-EB0F-4988-A0C6-2ED938A7F9C9}" presName="parentNode" presStyleLbl="node1" presStyleIdx="3" presStyleCnt="4" custScaleX="118535" custLinFactNeighborX="74059" custLinFactNeighborY="-833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A27047-17F4-4532-8121-21673A1B5926}" type="pres">
      <dgm:prSet presAssocID="{7B98CF0E-EB0F-4988-A0C6-2ED938A7F9C9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C6A5BE7-0114-43EE-BF9F-0B61CA1D27A8}" srcId="{7BD6FAE3-E646-498F-AADD-17968880DE9B}" destId="{7B98CF0E-EB0F-4988-A0C6-2ED938A7F9C9}" srcOrd="2" destOrd="0" parTransId="{3C549D77-A1B7-44E3-A3B7-E3B24E78C888}" sibTransId="{A6955EA5-E06E-412C-BB15-4C6190536BC0}"/>
    <dgm:cxn modelId="{0757D058-9E4C-4ABA-ABA5-7F878EFC3860}" srcId="{6F8827F8-A825-4EE5-8FD3-EE71E862DA33}" destId="{E8DB2CB3-6B6C-46DF-B4CF-8C7625A20BCB}" srcOrd="0" destOrd="0" parTransId="{BE6408DA-8489-493E-9319-2513CB100B27}" sibTransId="{F96349B9-D8CA-41EA-B099-A8A3164DAC3F}"/>
    <dgm:cxn modelId="{C6DAB180-0A00-4F95-A094-B26D042ED695}" srcId="{7BD6FAE3-E646-498F-AADD-17968880DE9B}" destId="{25BF2208-C073-4435-9F3D-9F6525059F65}" srcOrd="1" destOrd="0" parTransId="{74855C8C-2441-4FAC-B3E2-BC00C8EF0C0E}" sibTransId="{B0FE33F9-CF09-41B9-8DC4-1C5FA7AB6A11}"/>
    <dgm:cxn modelId="{06CFF4EA-08BD-4237-A23F-657A7F1C2379}" type="presOf" srcId="{6F8827F8-A825-4EE5-8FD3-EE71E862DA33}" destId="{C4AF106D-F203-451D-8C01-AF39F1D207BF}" srcOrd="0" destOrd="0" presId="urn:microsoft.com/office/officeart/2005/8/layout/radial2"/>
    <dgm:cxn modelId="{001427B4-F675-480A-9621-4A148C9F1CD2}" type="presOf" srcId="{74855C8C-2441-4FAC-B3E2-BC00C8EF0C0E}" destId="{D3839648-240A-47DC-8336-ED692A304520}" srcOrd="0" destOrd="0" presId="urn:microsoft.com/office/officeart/2005/8/layout/radial2"/>
    <dgm:cxn modelId="{53373B39-924F-4F59-A807-4B00FF59D583}" type="presOf" srcId="{7B98CF0E-EB0F-4988-A0C6-2ED938A7F9C9}" destId="{9F1173BD-2787-4BE9-B2E3-FC1129C7B088}" srcOrd="0" destOrd="0" presId="urn:microsoft.com/office/officeart/2005/8/layout/radial2"/>
    <dgm:cxn modelId="{46B42B4F-D42E-4A6E-B529-5757AE94B536}" srcId="{7BD6FAE3-E646-498F-AADD-17968880DE9B}" destId="{6F8827F8-A825-4EE5-8FD3-EE71E862DA33}" srcOrd="0" destOrd="0" parTransId="{21EEEEAF-6844-487E-9DDE-28E625DE1F4A}" sibTransId="{60CEB657-1A1D-4AF8-939B-6EBA04CE8107}"/>
    <dgm:cxn modelId="{7316EF05-4205-4105-A155-F3B8BE02D671}" type="presOf" srcId="{EC1601E1-3151-45FE-88AA-6880D3AF0B9D}" destId="{3FD49876-3EFB-4502-8ECF-2363601D6BB7}" srcOrd="0" destOrd="0" presId="urn:microsoft.com/office/officeart/2005/8/layout/radial2"/>
    <dgm:cxn modelId="{16283B4C-B8CB-4B49-8BC1-24574349E309}" type="presOf" srcId="{3C549D77-A1B7-44E3-A3B7-E3B24E78C888}" destId="{F84D5297-DCF5-4A66-8415-C66BF23D6A39}" srcOrd="0" destOrd="0" presId="urn:microsoft.com/office/officeart/2005/8/layout/radial2"/>
    <dgm:cxn modelId="{D743D73E-96B2-4BA9-992A-F8583F96DC2F}" type="presOf" srcId="{7BD6FAE3-E646-498F-AADD-17968880DE9B}" destId="{19E6A5C3-B849-4CCE-BBED-3DEB9563B465}" srcOrd="0" destOrd="0" presId="urn:microsoft.com/office/officeart/2005/8/layout/radial2"/>
    <dgm:cxn modelId="{326064CE-F66C-4C79-A2CD-FB6B70DF8AFA}" srcId="{25BF2208-C073-4435-9F3D-9F6525059F65}" destId="{EC1601E1-3151-45FE-88AA-6880D3AF0B9D}" srcOrd="0" destOrd="0" parTransId="{EA1E4DB8-EE1B-4CA4-946A-0456C9B7FAC8}" sibTransId="{C2489A21-3522-4742-89CF-9F3A6D9416A7}"/>
    <dgm:cxn modelId="{687E53B8-B5A1-4022-BA3E-FD3D339E0E3E}" type="presOf" srcId="{25BF2208-C073-4435-9F3D-9F6525059F65}" destId="{46FC1AC5-262F-4716-BD65-04173B88FF00}" srcOrd="0" destOrd="0" presId="urn:microsoft.com/office/officeart/2005/8/layout/radial2"/>
    <dgm:cxn modelId="{59FDC0A6-AE48-4584-90DC-0D617E269F21}" srcId="{7B98CF0E-EB0F-4988-A0C6-2ED938A7F9C9}" destId="{FA4F3AAD-0108-422D-AAD3-83C54FE176D5}" srcOrd="0" destOrd="0" parTransId="{18725A85-EB4C-4827-B2D8-98D99FD3FF4D}" sibTransId="{BF6A9D66-1242-4052-BA19-CEF7282637F0}"/>
    <dgm:cxn modelId="{DB0706E3-B9C4-4D90-B5BA-3AD40751B2A0}" type="presOf" srcId="{E8DB2CB3-6B6C-46DF-B4CF-8C7625A20BCB}" destId="{BC077DC9-F55C-414E-955E-23F4655D11DB}" srcOrd="0" destOrd="0" presId="urn:microsoft.com/office/officeart/2005/8/layout/radial2"/>
    <dgm:cxn modelId="{22AF0C42-CA6C-409B-BFD3-078974A7F144}" type="presOf" srcId="{21EEEEAF-6844-487E-9DDE-28E625DE1F4A}" destId="{760B3C29-3864-4AD1-A977-9900B4FBEF22}" srcOrd="0" destOrd="0" presId="urn:microsoft.com/office/officeart/2005/8/layout/radial2"/>
    <dgm:cxn modelId="{8B551BB4-B092-42E1-9E89-D944B32E96F1}" type="presOf" srcId="{FA4F3AAD-0108-422D-AAD3-83C54FE176D5}" destId="{3BA27047-17F4-4532-8121-21673A1B5926}" srcOrd="0" destOrd="0" presId="urn:microsoft.com/office/officeart/2005/8/layout/radial2"/>
    <dgm:cxn modelId="{18FA8934-D191-4E1C-8285-E9149B7E3960}" type="presParOf" srcId="{19E6A5C3-B849-4CCE-BBED-3DEB9563B465}" destId="{AD2CC434-B6B6-4C64-B6D6-622601DAF6AB}" srcOrd="0" destOrd="0" presId="urn:microsoft.com/office/officeart/2005/8/layout/radial2"/>
    <dgm:cxn modelId="{6E37E362-CC5C-41CE-8339-19BB09675B64}" type="presParOf" srcId="{AD2CC434-B6B6-4C64-B6D6-622601DAF6AB}" destId="{695AE572-D99C-4B72-98F6-D8BC39DF82BE}" srcOrd="0" destOrd="0" presId="urn:microsoft.com/office/officeart/2005/8/layout/radial2"/>
    <dgm:cxn modelId="{5175A5AE-D7B4-41F3-9CC3-C86E52798C73}" type="presParOf" srcId="{695AE572-D99C-4B72-98F6-D8BC39DF82BE}" destId="{FBB5A050-581B-4FB6-8FE0-3352D642F46C}" srcOrd="0" destOrd="0" presId="urn:microsoft.com/office/officeart/2005/8/layout/radial2"/>
    <dgm:cxn modelId="{F9B7DD6B-48FB-4503-922E-17FC8CB10C68}" type="presParOf" srcId="{695AE572-D99C-4B72-98F6-D8BC39DF82BE}" destId="{CB1FA9E9-EC2A-4664-9D6D-AEBFF93DE7F2}" srcOrd="1" destOrd="0" presId="urn:microsoft.com/office/officeart/2005/8/layout/radial2"/>
    <dgm:cxn modelId="{5778AF71-7120-48B2-AECC-65DF8CE4EB42}" type="presParOf" srcId="{AD2CC434-B6B6-4C64-B6D6-622601DAF6AB}" destId="{760B3C29-3864-4AD1-A977-9900B4FBEF22}" srcOrd="1" destOrd="0" presId="urn:microsoft.com/office/officeart/2005/8/layout/radial2"/>
    <dgm:cxn modelId="{B07F3D3E-BEE8-415A-A4E2-C54834576A09}" type="presParOf" srcId="{AD2CC434-B6B6-4C64-B6D6-622601DAF6AB}" destId="{7CECCAD4-2A50-443D-9D45-0D3488ECA688}" srcOrd="2" destOrd="0" presId="urn:microsoft.com/office/officeart/2005/8/layout/radial2"/>
    <dgm:cxn modelId="{8FA5FF2A-9EDF-43D2-ABD2-D9DBCBD9F3D5}" type="presParOf" srcId="{7CECCAD4-2A50-443D-9D45-0D3488ECA688}" destId="{C4AF106D-F203-451D-8C01-AF39F1D207BF}" srcOrd="0" destOrd="0" presId="urn:microsoft.com/office/officeart/2005/8/layout/radial2"/>
    <dgm:cxn modelId="{C84ED857-D978-41C8-A6BD-3F65A93AA935}" type="presParOf" srcId="{7CECCAD4-2A50-443D-9D45-0D3488ECA688}" destId="{BC077DC9-F55C-414E-955E-23F4655D11DB}" srcOrd="1" destOrd="0" presId="urn:microsoft.com/office/officeart/2005/8/layout/radial2"/>
    <dgm:cxn modelId="{A80F459F-FB3F-4CB2-BE4F-9B76F5BC046A}" type="presParOf" srcId="{AD2CC434-B6B6-4C64-B6D6-622601DAF6AB}" destId="{D3839648-240A-47DC-8336-ED692A304520}" srcOrd="3" destOrd="0" presId="urn:microsoft.com/office/officeart/2005/8/layout/radial2"/>
    <dgm:cxn modelId="{ED0D7B28-DE55-4FF7-8796-4FE09658A0FD}" type="presParOf" srcId="{AD2CC434-B6B6-4C64-B6D6-622601DAF6AB}" destId="{CB85605F-84ED-4D55-B547-AEDB95F9F8D8}" srcOrd="4" destOrd="0" presId="urn:microsoft.com/office/officeart/2005/8/layout/radial2"/>
    <dgm:cxn modelId="{8E103A12-4744-4AE4-B6A6-48EA86E8E18E}" type="presParOf" srcId="{CB85605F-84ED-4D55-B547-AEDB95F9F8D8}" destId="{46FC1AC5-262F-4716-BD65-04173B88FF00}" srcOrd="0" destOrd="0" presId="urn:microsoft.com/office/officeart/2005/8/layout/radial2"/>
    <dgm:cxn modelId="{9EF21C2C-6F01-443C-AA11-42F2D689A6D5}" type="presParOf" srcId="{CB85605F-84ED-4D55-B547-AEDB95F9F8D8}" destId="{3FD49876-3EFB-4502-8ECF-2363601D6BB7}" srcOrd="1" destOrd="0" presId="urn:microsoft.com/office/officeart/2005/8/layout/radial2"/>
    <dgm:cxn modelId="{93FEB0A1-C9F7-45B5-B7B1-AB7B2C46C1D9}" type="presParOf" srcId="{AD2CC434-B6B6-4C64-B6D6-622601DAF6AB}" destId="{F84D5297-DCF5-4A66-8415-C66BF23D6A39}" srcOrd="5" destOrd="0" presId="urn:microsoft.com/office/officeart/2005/8/layout/radial2"/>
    <dgm:cxn modelId="{4076BF4B-9361-449B-9E48-3D1A19DC14AE}" type="presParOf" srcId="{AD2CC434-B6B6-4C64-B6D6-622601DAF6AB}" destId="{4BE2DAE0-30F8-4355-A515-CCC10D897249}" srcOrd="6" destOrd="0" presId="urn:microsoft.com/office/officeart/2005/8/layout/radial2"/>
    <dgm:cxn modelId="{4C6173F8-0D5A-44C9-8DAB-0A1BFE6CF450}" type="presParOf" srcId="{4BE2DAE0-30F8-4355-A515-CCC10D897249}" destId="{9F1173BD-2787-4BE9-B2E3-FC1129C7B088}" srcOrd="0" destOrd="0" presId="urn:microsoft.com/office/officeart/2005/8/layout/radial2"/>
    <dgm:cxn modelId="{B931BA37-2527-42A8-9DBA-4D51553A8AC2}" type="presParOf" srcId="{4BE2DAE0-30F8-4355-A515-CCC10D897249}" destId="{3BA27047-17F4-4532-8121-21673A1B592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4D5297-DCF5-4A66-8415-C66BF23D6A39}">
      <dsp:nvSpPr>
        <dsp:cNvPr id="0" name=""/>
        <dsp:cNvSpPr/>
      </dsp:nvSpPr>
      <dsp:spPr>
        <a:xfrm rot="1754867">
          <a:off x="4410257" y="3917556"/>
          <a:ext cx="1885728" cy="41572"/>
        </a:xfrm>
        <a:custGeom>
          <a:avLst/>
          <a:gdLst/>
          <a:ahLst/>
          <a:cxnLst/>
          <a:rect l="0" t="0" r="0" b="0"/>
          <a:pathLst>
            <a:path>
              <a:moveTo>
                <a:pt x="0" y="20786"/>
              </a:moveTo>
              <a:lnTo>
                <a:pt x="1885728" y="207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39648-240A-47DC-8336-ED692A304520}">
      <dsp:nvSpPr>
        <dsp:cNvPr id="0" name=""/>
        <dsp:cNvSpPr/>
      </dsp:nvSpPr>
      <dsp:spPr>
        <a:xfrm rot="117173">
          <a:off x="4530009" y="2965191"/>
          <a:ext cx="1544175" cy="41572"/>
        </a:xfrm>
        <a:custGeom>
          <a:avLst/>
          <a:gdLst/>
          <a:ahLst/>
          <a:cxnLst/>
          <a:rect l="0" t="0" r="0" b="0"/>
          <a:pathLst>
            <a:path>
              <a:moveTo>
                <a:pt x="0" y="20786"/>
              </a:moveTo>
              <a:lnTo>
                <a:pt x="1544175" y="207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0B3C29-3864-4AD1-A977-9900B4FBEF22}">
      <dsp:nvSpPr>
        <dsp:cNvPr id="0" name=""/>
        <dsp:cNvSpPr/>
      </dsp:nvSpPr>
      <dsp:spPr>
        <a:xfrm rot="19905374">
          <a:off x="4417393" y="1926755"/>
          <a:ext cx="1899325" cy="41572"/>
        </a:xfrm>
        <a:custGeom>
          <a:avLst/>
          <a:gdLst/>
          <a:ahLst/>
          <a:cxnLst/>
          <a:rect l="0" t="0" r="0" b="0"/>
          <a:pathLst>
            <a:path>
              <a:moveTo>
                <a:pt x="0" y="20786"/>
              </a:moveTo>
              <a:lnTo>
                <a:pt x="1899325" y="207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FA9E9-EC2A-4664-9D6D-AEBFF93DE7F2}">
      <dsp:nvSpPr>
        <dsp:cNvPr id="0" name=""/>
        <dsp:cNvSpPr/>
      </dsp:nvSpPr>
      <dsp:spPr>
        <a:xfrm>
          <a:off x="1825631" y="1560439"/>
          <a:ext cx="2814361" cy="2814361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AF106D-F203-451D-8C01-AF39F1D207BF}">
      <dsp:nvSpPr>
        <dsp:cNvPr id="0" name=""/>
        <dsp:cNvSpPr/>
      </dsp:nvSpPr>
      <dsp:spPr>
        <a:xfrm>
          <a:off x="6057923" y="209389"/>
          <a:ext cx="1946181" cy="16886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noProof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Kirish</a:t>
          </a:r>
          <a:endParaRPr lang="en-US" sz="3600" b="1" kern="1200" noProof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42935" y="456681"/>
        <a:ext cx="1376157" cy="1194032"/>
      </dsp:txXfrm>
    </dsp:sp>
    <dsp:sp modelId="{BC077DC9-F55C-414E-955E-23F4655D11DB}">
      <dsp:nvSpPr>
        <dsp:cNvPr id="0" name=""/>
        <dsp:cNvSpPr/>
      </dsp:nvSpPr>
      <dsp:spPr>
        <a:xfrm>
          <a:off x="7851010" y="209389"/>
          <a:ext cx="2919272" cy="1688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1" kern="1200" noProof="1" smtClean="0">
              <a:latin typeface="Arial" panose="020B0604020202020204" pitchFamily="34" charset="0"/>
              <a:cs typeface="Arial" panose="020B0604020202020204" pitchFamily="34" charset="0"/>
            </a:rPr>
            <a:t>Mavzu haqidagi umumiy fikrlar bayon qilinadi.</a:t>
          </a:r>
          <a:endParaRPr lang="en-US" sz="2800" b="1" kern="1200" noProof="1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51010" y="209389"/>
        <a:ext cx="2919272" cy="1688616"/>
      </dsp:txXfrm>
    </dsp:sp>
    <dsp:sp modelId="{46FC1AC5-262F-4716-BD65-04173B88FF00}">
      <dsp:nvSpPr>
        <dsp:cNvPr id="0" name=""/>
        <dsp:cNvSpPr/>
      </dsp:nvSpPr>
      <dsp:spPr>
        <a:xfrm>
          <a:off x="6073014" y="2200717"/>
          <a:ext cx="1921662" cy="1688616"/>
        </a:xfrm>
        <a:prstGeom prst="ellipse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noProof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Asosiy qism</a:t>
          </a:r>
          <a:endParaRPr lang="en-US" sz="2800" b="1" kern="1200" noProof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54435" y="2448009"/>
        <a:ext cx="1358820" cy="1194032"/>
      </dsp:txXfrm>
    </dsp:sp>
    <dsp:sp modelId="{3FD49876-3EFB-4502-8ECF-2363601D6BB7}">
      <dsp:nvSpPr>
        <dsp:cNvPr id="0" name=""/>
        <dsp:cNvSpPr/>
      </dsp:nvSpPr>
      <dsp:spPr>
        <a:xfrm>
          <a:off x="7872231" y="2200717"/>
          <a:ext cx="2882494" cy="1688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b="1" kern="1200" noProof="1" smtClean="0">
              <a:latin typeface="Arial" panose="020B0604020202020204" pitchFamily="34" charset="0"/>
              <a:cs typeface="Arial" panose="020B0604020202020204" pitchFamily="34" charset="0"/>
            </a:rPr>
            <a:t>Mavzuning maqsadlari bir necha qismlarda yorililadi.</a:t>
          </a:r>
          <a:endParaRPr lang="en-US" sz="2800" b="1" kern="1200" noProof="1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872231" y="2200717"/>
        <a:ext cx="2882494" cy="1688616"/>
      </dsp:txXfrm>
    </dsp:sp>
    <dsp:sp modelId="{9F1173BD-2787-4BE9-B2E3-FC1129C7B088}">
      <dsp:nvSpPr>
        <dsp:cNvPr id="0" name=""/>
        <dsp:cNvSpPr/>
      </dsp:nvSpPr>
      <dsp:spPr>
        <a:xfrm>
          <a:off x="6008814" y="4021631"/>
          <a:ext cx="2001601" cy="1688616"/>
        </a:xfrm>
        <a:prstGeom prst="ellipse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noProof="1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Xulosa</a:t>
          </a:r>
          <a:endParaRPr lang="en-US" sz="2800" b="1" kern="1200" noProof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01942" y="4268923"/>
        <a:ext cx="1415345" cy="1194032"/>
      </dsp:txXfrm>
    </dsp:sp>
    <dsp:sp modelId="{3BA27047-17F4-4532-8121-21673A1B5926}">
      <dsp:nvSpPr>
        <dsp:cNvPr id="0" name=""/>
        <dsp:cNvSpPr/>
      </dsp:nvSpPr>
      <dsp:spPr>
        <a:xfrm>
          <a:off x="7788046" y="4021631"/>
          <a:ext cx="3002402" cy="1688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b="1" kern="1200" noProof="1" smtClean="0">
              <a:latin typeface="Arial" panose="020B0604020202020204" pitchFamily="34" charset="0"/>
              <a:cs typeface="Arial" panose="020B0604020202020204" pitchFamily="34" charset="0"/>
            </a:rPr>
            <a:t>Yakunlovchi         qism.</a:t>
          </a:r>
          <a:endParaRPr lang="en-US" sz="3200" b="1" kern="1200" noProof="1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788046" y="4021631"/>
        <a:ext cx="3002402" cy="16886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685FB-C4B2-476B-A28C-F96B0E5E4E14}" type="datetimeFigureOut">
              <a:rPr lang="ru-RU" smtClean="0"/>
              <a:t>16.09.2020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33575" y="406400"/>
            <a:ext cx="189865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AD757-11CA-46C7-9E87-431DC55176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513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471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246093"/>
          </a:xfrm>
        </p:spPr>
        <p:txBody>
          <a:bodyPr lIns="0" tIns="0" rIns="0" bIns="0"/>
          <a:lstStyle>
            <a:lvl1pPr>
              <a:defRPr sz="1599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420436"/>
          </a:xfrm>
        </p:spPr>
        <p:txBody>
          <a:bodyPr lIns="0" tIns="0" rIns="0" bIns="0"/>
          <a:lstStyle>
            <a:lvl1pPr>
              <a:defRPr sz="273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8965" y="6682676"/>
            <a:ext cx="2801240" cy="220399"/>
          </a:xfrm>
        </p:spPr>
        <p:txBody>
          <a:bodyPr/>
          <a:lstStyle>
            <a:lvl1pPr>
              <a:defRPr/>
            </a:lvl1pPr>
          </a:lstStyle>
          <a:p>
            <a:pPr defTabSz="91394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99">
              <a:solidFill>
                <a:srgbClr val="132767"/>
              </a:solidFill>
              <a:latin typeface="Arial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0963" y="6682676"/>
            <a:ext cx="3897377" cy="220399"/>
          </a:xfrm>
        </p:spPr>
        <p:txBody>
          <a:bodyPr/>
          <a:lstStyle>
            <a:lvl1pPr>
              <a:defRPr/>
            </a:lvl1pPr>
          </a:lstStyle>
          <a:p>
            <a:pPr defTabSz="91394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99">
              <a:solidFill>
                <a:srgbClr val="132767"/>
              </a:solidFill>
              <a:latin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69099" y="6682676"/>
            <a:ext cx="2801240" cy="220399"/>
          </a:xfrm>
        </p:spPr>
        <p:txBody>
          <a:bodyPr/>
          <a:lstStyle>
            <a:lvl1pPr>
              <a:defRPr/>
            </a:lvl1pPr>
          </a:lstStyle>
          <a:p>
            <a:pPr defTabSz="913943" fontAlgn="base">
              <a:spcBef>
                <a:spcPct val="0"/>
              </a:spcBef>
              <a:spcAft>
                <a:spcPct val="0"/>
              </a:spcAft>
              <a:defRPr/>
            </a:pPr>
            <a:fld id="{F0959092-7380-4971-825B-F26887902009}" type="slidenum">
              <a:rPr lang="en-US" sz="1399" smtClean="0">
                <a:solidFill>
                  <a:srgbClr val="132767"/>
                </a:solidFill>
                <a:latin typeface="Arial"/>
              </a:rPr>
              <a:pPr defTabSz="91394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399">
              <a:solidFill>
                <a:srgbClr val="132767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303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4" y="1159949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17" name="bg object 17"/>
          <p:cNvSpPr/>
          <p:nvPr/>
        </p:nvSpPr>
        <p:spPr>
          <a:xfrm>
            <a:off x="141280" y="153955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3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623" y="221585"/>
            <a:ext cx="10914407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7666" y="2344058"/>
            <a:ext cx="1043032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30"/>
            <a:ext cx="3899408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30"/>
            <a:ext cx="2802700" cy="5994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609265">
        <a:defRPr>
          <a:latin typeface="+mn-lt"/>
          <a:ea typeface="+mn-ea"/>
          <a:cs typeface="+mn-cs"/>
        </a:defRPr>
      </a:lvl2pPr>
      <a:lvl3pPr marL="1218529">
        <a:defRPr>
          <a:latin typeface="+mn-lt"/>
          <a:ea typeface="+mn-ea"/>
          <a:cs typeface="+mn-cs"/>
        </a:defRPr>
      </a:lvl3pPr>
      <a:lvl4pPr marL="1827794">
        <a:defRPr>
          <a:latin typeface="+mn-lt"/>
          <a:ea typeface="+mn-ea"/>
          <a:cs typeface="+mn-cs"/>
        </a:defRPr>
      </a:lvl4pPr>
      <a:lvl5pPr marL="2437059">
        <a:defRPr>
          <a:latin typeface="+mn-lt"/>
          <a:ea typeface="+mn-ea"/>
          <a:cs typeface="+mn-cs"/>
        </a:defRPr>
      </a:lvl5pPr>
      <a:lvl6pPr marL="3046324">
        <a:defRPr>
          <a:latin typeface="+mn-lt"/>
          <a:ea typeface="+mn-ea"/>
          <a:cs typeface="+mn-cs"/>
        </a:defRPr>
      </a:lvl6pPr>
      <a:lvl7pPr marL="3655588">
        <a:defRPr>
          <a:latin typeface="+mn-lt"/>
          <a:ea typeface="+mn-ea"/>
          <a:cs typeface="+mn-cs"/>
        </a:defRPr>
      </a:lvl7pPr>
      <a:lvl8pPr marL="4264853">
        <a:defRPr>
          <a:latin typeface="+mn-lt"/>
          <a:ea typeface="+mn-ea"/>
          <a:cs typeface="+mn-cs"/>
        </a:defRPr>
      </a:lvl8pPr>
      <a:lvl9pPr marL="487411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1904"/>
            <a:ext cx="12185650" cy="17277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239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29402" y="496334"/>
            <a:ext cx="5126847" cy="1142244"/>
          </a:xfrm>
          <a:prstGeom prst="rect">
            <a:avLst/>
          </a:prstGeom>
        </p:spPr>
        <p:txBody>
          <a:bodyPr vert="horz" wrap="square" lIns="0" tIns="19462" rIns="0" bIns="0" rtlCol="0" anchor="ctr">
            <a:spAutoFit/>
          </a:bodyPr>
          <a:lstStyle/>
          <a:p>
            <a:pPr marL="16925" algn="ctr">
              <a:spcBef>
                <a:spcPts val="152"/>
              </a:spcBef>
            </a:pPr>
            <a:r>
              <a:rPr lang="en-US" sz="7196" dirty="0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Ona </a:t>
            </a:r>
            <a:r>
              <a:rPr lang="en-US" sz="7196" dirty="0" err="1" smtClean="0"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7196" dirty="0"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889754" y="311807"/>
            <a:ext cx="1792457" cy="1218565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717686" y="20765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39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399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802506" y="592951"/>
            <a:ext cx="1879705" cy="928767"/>
          </a:xfrm>
          <a:prstGeom prst="rect">
            <a:avLst/>
          </a:prstGeom>
        </p:spPr>
        <p:txBody>
          <a:bodyPr vert="horz" wrap="square" lIns="0" tIns="21156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1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8</a:t>
            </a:r>
            <a:r>
              <a:rPr lang="en-US" sz="3731" b="1" spc="13" dirty="0" smtClean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-sinf</a:t>
            </a:r>
            <a:endParaRPr lang="ru-RU" sz="3731" b="1" spc="13" dirty="0">
              <a:solidFill>
                <a:srgbClr val="FEFEF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167"/>
              </a:spcBef>
            </a:pPr>
            <a:r>
              <a:rPr lang="en-US" sz="1999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373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37257" y="1130156"/>
            <a:ext cx="1107890" cy="508422"/>
          </a:xfrm>
          <a:prstGeom prst="rect">
            <a:avLst/>
          </a:prstGeom>
        </p:spPr>
        <p:txBody>
          <a:bodyPr vert="horz" wrap="square" lIns="0" tIns="16079" rIns="0" bIns="0" rtlCol="0">
            <a:spAutoFit/>
          </a:bodyPr>
          <a:lstStyle/>
          <a:p>
            <a:pPr algn="ctr">
              <a:spcBef>
                <a:spcPts val="127"/>
              </a:spcBef>
            </a:pPr>
            <a:endParaRPr sz="3198" dirty="0">
              <a:latin typeface="Arial"/>
              <a:cs typeface="Arial"/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643" y="4417857"/>
            <a:ext cx="3267969" cy="2103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61699" y="2397039"/>
            <a:ext cx="184635" cy="6820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834"/>
          </a:p>
        </p:txBody>
      </p:sp>
      <p:sp>
        <p:nvSpPr>
          <p:cNvPr id="15" name="TextBox 14"/>
          <p:cNvSpPr txBox="1"/>
          <p:nvPr/>
        </p:nvSpPr>
        <p:spPr>
          <a:xfrm>
            <a:off x="225425" y="1783985"/>
            <a:ext cx="9974496" cy="3137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Mavzu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6597" b="1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nsho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rejasi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sodda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murakkab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597" b="1" dirty="0" err="1" smtClean="0">
                <a:latin typeface="Arial" pitchFamily="34" charset="0"/>
                <a:cs typeface="Arial" pitchFamily="34" charset="0"/>
              </a:rPr>
              <a:t>rejalar</a:t>
            </a:r>
            <a:r>
              <a:rPr lang="en-US" sz="6597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6597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820796" y="1705869"/>
            <a:ext cx="2364854" cy="233749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34"/>
          </a:p>
        </p:txBody>
      </p:sp>
    </p:spTree>
    <p:extLst>
      <p:ext uri="{BB962C8B-B14F-4D97-AF65-F5344CB8AC3E}">
        <p14:creationId xmlns:p14="http://schemas.microsoft.com/office/powerpoint/2010/main" val="121735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37-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1139825" y="1681162"/>
            <a:ext cx="2286000" cy="12192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Muqarrar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1749425" y="4195762"/>
            <a:ext cx="5715000" cy="1981200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vujudga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kelishi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shubhasiz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Выгнутая влево стрелка 4"/>
          <p:cNvSpPr/>
          <p:nvPr/>
        </p:nvSpPr>
        <p:spPr>
          <a:xfrm rot="20712080">
            <a:off x="246010" y="2728505"/>
            <a:ext cx="1182530" cy="2895600"/>
          </a:xfrm>
          <a:prstGeom prst="curved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8683625" y="4795451"/>
            <a:ext cx="2209800" cy="12192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Chiston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3730624" y="1566862"/>
            <a:ext cx="6400801" cy="1981200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hodisaning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belgilarini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tavsiflab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nimaligini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topishni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o‘quvchiga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havola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etadigan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she’riy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 rot="9481432">
            <a:off x="10479279" y="2352973"/>
            <a:ext cx="1470043" cy="2851538"/>
          </a:xfrm>
          <a:prstGeom prst="curved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752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37-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Блок-схема: альтернативный процесс 2"/>
          <p:cNvSpPr/>
          <p:nvPr/>
        </p:nvSpPr>
        <p:spPr>
          <a:xfrm>
            <a:off x="1139825" y="1681162"/>
            <a:ext cx="2209800" cy="1219200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Mantiq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1749425" y="4195762"/>
            <a:ext cx="5622166" cy="1981200"/>
          </a:xfrm>
          <a:prstGeom prst="snip2Diag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gap,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kabilarning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aqlga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monandligi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asosliligi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Выгнутая влево стрелка 4"/>
          <p:cNvSpPr/>
          <p:nvPr/>
        </p:nvSpPr>
        <p:spPr>
          <a:xfrm rot="20712080">
            <a:off x="246010" y="2728505"/>
            <a:ext cx="1182530" cy="2895600"/>
          </a:xfrm>
          <a:prstGeom prst="curved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8683625" y="4795451"/>
            <a:ext cx="2209800" cy="1219200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3730624" y="1566862"/>
            <a:ext cx="6276457" cy="1981200"/>
          </a:xfrm>
          <a:prstGeom prst="snip2Diag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muddat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davr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yilning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to‘rtdan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 rot="9481432">
            <a:off x="10524094" y="2406725"/>
            <a:ext cx="1182530" cy="2895600"/>
          </a:xfrm>
          <a:prstGeom prst="curved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0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41-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0584" y="1160293"/>
            <a:ext cx="11658600" cy="76199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faxrim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endParaRPr lang="ru-RU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395" y="2062161"/>
            <a:ext cx="11658600" cy="49577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«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ajdoding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moziyning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qat-qatida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ichra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qadoq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xalqimning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Hurlik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shamollari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esdilar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mana.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Qayga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borsam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boshda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do‘ppim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g‘oz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yurarman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gerdayib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».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qanoti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suyanchi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yashaydi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o‘zbegim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99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41-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0584" y="1160293"/>
            <a:ext cx="11658600" cy="76199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faxrim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endParaRPr lang="ru-RU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395" y="2062161"/>
            <a:ext cx="11658600" cy="49577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sz="36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Xalqim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ajdoding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izi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moziyning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qat-qatida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  <a:p>
            <a:pPr algn="just"/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en-US" sz="36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Qo‘llari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qadoq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xalqimning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Hurlik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shamollari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esdilar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mana.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Qayga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borsam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boshda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do‘ppim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g‘oz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yurarman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gerdayib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xalqim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qanoti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suyanchi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</a:t>
            </a:r>
            <a:r>
              <a:rPr lang="en-US" sz="36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Mangu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yashaydi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o‘zbegim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838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932" y="0"/>
            <a:ext cx="12144718" cy="11477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5247" y="1425624"/>
            <a:ext cx="11434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8107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247" y="1367408"/>
            <a:ext cx="118502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 algn="ctr">
              <a:buFont typeface="Wingdings" panose="05000000000000000000" pitchFamily="2" charset="2"/>
              <a:buChar char="q"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38-mashq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avlodlari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”, “Abdulla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Oripov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she’rlari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shaydosiman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mavzulariga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rejasi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Учебники - 23 Мая 2016 - Персональный сай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497" y="4043362"/>
            <a:ext cx="2150095" cy="217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0633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85651" cy="1179457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takrori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bugunning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poydevori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5199573" y="1386187"/>
            <a:ext cx="3259061" cy="5491163"/>
          </a:xfrm>
          <a:custGeom>
            <a:avLst/>
            <a:gdLst>
              <a:gd name="T0" fmla="*/ 770 w 1514"/>
              <a:gd name="T1" fmla="*/ 0 h 5643"/>
              <a:gd name="T2" fmla="*/ 18 w 1514"/>
              <a:gd name="T3" fmla="*/ 745 h 5643"/>
              <a:gd name="T4" fmla="*/ 702 w 1514"/>
              <a:gd name="T5" fmla="*/ 2271 h 5643"/>
              <a:gd name="T6" fmla="*/ 723 w 1514"/>
              <a:gd name="T7" fmla="*/ 4798 h 5643"/>
              <a:gd name="T8" fmla="*/ 770 w 1514"/>
              <a:gd name="T9" fmla="*/ 5643 h 5643"/>
              <a:gd name="T10" fmla="*/ 816 w 1514"/>
              <a:gd name="T11" fmla="*/ 4803 h 5643"/>
              <a:gd name="T12" fmla="*/ 872 w 1514"/>
              <a:gd name="T13" fmla="*/ 2278 h 5643"/>
              <a:gd name="T14" fmla="*/ 1514 w 1514"/>
              <a:gd name="T15" fmla="*/ 745 h 5643"/>
              <a:gd name="T16" fmla="*/ 770 w 1514"/>
              <a:gd name="T17" fmla="*/ 0 h 5643"/>
              <a:gd name="T18" fmla="*/ 381 w 1514"/>
              <a:gd name="T19" fmla="*/ 1217 h 5643"/>
              <a:gd name="T20" fmla="*/ 159 w 1514"/>
              <a:gd name="T21" fmla="*/ 745 h 5643"/>
              <a:gd name="T22" fmla="*/ 770 w 1514"/>
              <a:gd name="T23" fmla="*/ 133 h 5643"/>
              <a:gd name="T24" fmla="*/ 1382 w 1514"/>
              <a:gd name="T25" fmla="*/ 745 h 5643"/>
              <a:gd name="T26" fmla="*/ 1048 w 1514"/>
              <a:gd name="T27" fmla="*/ 1311 h 5643"/>
              <a:gd name="T28" fmla="*/ 381 w 1514"/>
              <a:gd name="T29" fmla="*/ 1217 h 5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514" h="5643">
                <a:moveTo>
                  <a:pt x="770" y="0"/>
                </a:moveTo>
                <a:cubicBezTo>
                  <a:pt x="359" y="0"/>
                  <a:pt x="0" y="334"/>
                  <a:pt x="18" y="745"/>
                </a:cubicBezTo>
                <a:cubicBezTo>
                  <a:pt x="47" y="1432"/>
                  <a:pt x="656" y="1558"/>
                  <a:pt x="702" y="2271"/>
                </a:cubicBezTo>
                <a:cubicBezTo>
                  <a:pt x="736" y="2806"/>
                  <a:pt x="723" y="3445"/>
                  <a:pt x="723" y="4798"/>
                </a:cubicBezTo>
                <a:cubicBezTo>
                  <a:pt x="723" y="4939"/>
                  <a:pt x="734" y="5643"/>
                  <a:pt x="770" y="5643"/>
                </a:cubicBezTo>
                <a:cubicBezTo>
                  <a:pt x="807" y="5643"/>
                  <a:pt x="816" y="4943"/>
                  <a:pt x="816" y="4803"/>
                </a:cubicBezTo>
                <a:cubicBezTo>
                  <a:pt x="816" y="3462"/>
                  <a:pt x="842" y="2810"/>
                  <a:pt x="872" y="2278"/>
                </a:cubicBezTo>
                <a:cubicBezTo>
                  <a:pt x="912" y="1563"/>
                  <a:pt x="1514" y="1312"/>
                  <a:pt x="1514" y="745"/>
                </a:cubicBezTo>
                <a:cubicBezTo>
                  <a:pt x="1514" y="334"/>
                  <a:pt x="1181" y="0"/>
                  <a:pt x="770" y="0"/>
                </a:cubicBezTo>
                <a:close/>
                <a:moveTo>
                  <a:pt x="381" y="1217"/>
                </a:moveTo>
                <a:cubicBezTo>
                  <a:pt x="280" y="1111"/>
                  <a:pt x="159" y="935"/>
                  <a:pt x="159" y="745"/>
                </a:cubicBezTo>
                <a:cubicBezTo>
                  <a:pt x="159" y="407"/>
                  <a:pt x="432" y="133"/>
                  <a:pt x="770" y="133"/>
                </a:cubicBezTo>
                <a:cubicBezTo>
                  <a:pt x="1108" y="133"/>
                  <a:pt x="1382" y="407"/>
                  <a:pt x="1382" y="745"/>
                </a:cubicBezTo>
                <a:cubicBezTo>
                  <a:pt x="1382" y="829"/>
                  <a:pt x="1330" y="1116"/>
                  <a:pt x="1048" y="1311"/>
                </a:cubicBezTo>
                <a:cubicBezTo>
                  <a:pt x="822" y="1467"/>
                  <a:pt x="603" y="1448"/>
                  <a:pt x="381" y="121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12655" tIns="56327" rIns="112655" bIns="56327" numCol="1" anchor="t" anchorCtr="0" compatLnSpc="1">
            <a:prstTxWarp prst="textNoShape">
              <a:avLst/>
            </a:prstTxWarp>
            <a:normAutofit/>
          </a:bodyPr>
          <a:lstStyle/>
          <a:p>
            <a:endParaRPr lang="id-ID" sz="2400"/>
          </a:p>
        </p:txBody>
      </p:sp>
      <p:sp>
        <p:nvSpPr>
          <p:cNvPr id="12" name="Freeform 10"/>
          <p:cNvSpPr>
            <a:spLocks noEditPoints="1"/>
          </p:cNvSpPr>
          <p:nvPr/>
        </p:nvSpPr>
        <p:spPr bwMode="auto">
          <a:xfrm>
            <a:off x="3996934" y="2584820"/>
            <a:ext cx="2934219" cy="4435105"/>
          </a:xfrm>
          <a:custGeom>
            <a:avLst/>
            <a:gdLst>
              <a:gd name="T0" fmla="*/ 0 w 1725"/>
              <a:gd name="T1" fmla="*/ 728 h 3136"/>
              <a:gd name="T2" fmla="*/ 654 w 1725"/>
              <a:gd name="T3" fmla="*/ 1382 h 3136"/>
              <a:gd name="T4" fmla="*/ 1577 w 1725"/>
              <a:gd name="T5" fmla="*/ 1789 h 3136"/>
              <a:gd name="T6" fmla="*/ 1669 w 1725"/>
              <a:gd name="T7" fmla="*/ 3119 h 3136"/>
              <a:gd name="T8" fmla="*/ 1666 w 1725"/>
              <a:gd name="T9" fmla="*/ 1513 h 3136"/>
              <a:gd name="T10" fmla="*/ 654 w 1725"/>
              <a:gd name="T11" fmla="*/ 73 h 3136"/>
              <a:gd name="T12" fmla="*/ 0 w 1725"/>
              <a:gd name="T13" fmla="*/ 728 h 3136"/>
              <a:gd name="T14" fmla="*/ 119 w 1725"/>
              <a:gd name="T15" fmla="*/ 727 h 3136"/>
              <a:gd name="T16" fmla="*/ 858 w 1725"/>
              <a:gd name="T17" fmla="*/ 232 h 3136"/>
              <a:gd name="T18" fmla="*/ 858 w 1725"/>
              <a:gd name="T19" fmla="*/ 232 h 3136"/>
              <a:gd name="T20" fmla="*/ 1517 w 1725"/>
              <a:gd name="T21" fmla="*/ 1260 h 3136"/>
              <a:gd name="T22" fmla="*/ 1327 w 1725"/>
              <a:gd name="T23" fmla="*/ 1365 h 3136"/>
              <a:gd name="T24" fmla="*/ 654 w 1725"/>
              <a:gd name="T25" fmla="*/ 1263 h 3136"/>
              <a:gd name="T26" fmla="*/ 119 w 1725"/>
              <a:gd name="T27" fmla="*/ 727 h 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25" h="3136">
                <a:moveTo>
                  <a:pt x="0" y="728"/>
                </a:moveTo>
                <a:cubicBezTo>
                  <a:pt x="0" y="1089"/>
                  <a:pt x="293" y="1382"/>
                  <a:pt x="654" y="1382"/>
                </a:cubicBezTo>
                <a:cubicBezTo>
                  <a:pt x="654" y="1382"/>
                  <a:pt x="1471" y="1368"/>
                  <a:pt x="1577" y="1789"/>
                </a:cubicBezTo>
                <a:cubicBezTo>
                  <a:pt x="1650" y="2081"/>
                  <a:pt x="1614" y="3136"/>
                  <a:pt x="1669" y="3119"/>
                </a:cubicBezTo>
                <a:cubicBezTo>
                  <a:pt x="1725" y="3102"/>
                  <a:pt x="1666" y="1513"/>
                  <a:pt x="1666" y="1513"/>
                </a:cubicBezTo>
                <a:cubicBezTo>
                  <a:pt x="1666" y="0"/>
                  <a:pt x="654" y="73"/>
                  <a:pt x="654" y="73"/>
                </a:cubicBezTo>
                <a:cubicBezTo>
                  <a:pt x="293" y="73"/>
                  <a:pt x="0" y="366"/>
                  <a:pt x="0" y="728"/>
                </a:cubicBezTo>
                <a:close/>
                <a:moveTo>
                  <a:pt x="119" y="727"/>
                </a:moveTo>
                <a:cubicBezTo>
                  <a:pt x="119" y="431"/>
                  <a:pt x="464" y="101"/>
                  <a:pt x="858" y="232"/>
                </a:cubicBezTo>
                <a:cubicBezTo>
                  <a:pt x="858" y="232"/>
                  <a:pt x="858" y="232"/>
                  <a:pt x="858" y="232"/>
                </a:cubicBezTo>
                <a:cubicBezTo>
                  <a:pt x="1302" y="379"/>
                  <a:pt x="1461" y="872"/>
                  <a:pt x="1517" y="1260"/>
                </a:cubicBezTo>
                <a:cubicBezTo>
                  <a:pt x="1530" y="1352"/>
                  <a:pt x="1487" y="1434"/>
                  <a:pt x="1327" y="1365"/>
                </a:cubicBezTo>
                <a:cubicBezTo>
                  <a:pt x="1190" y="1306"/>
                  <a:pt x="976" y="1254"/>
                  <a:pt x="654" y="1263"/>
                </a:cubicBezTo>
                <a:cubicBezTo>
                  <a:pt x="358" y="1263"/>
                  <a:pt x="119" y="1023"/>
                  <a:pt x="119" y="72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112655" tIns="56327" rIns="112655" bIns="56327" numCol="1" anchor="t" anchorCtr="0" compatLnSpc="1">
            <a:prstTxWarp prst="textNoShape">
              <a:avLst/>
            </a:prstTxWarp>
            <a:normAutofit/>
          </a:bodyPr>
          <a:lstStyle/>
          <a:p>
            <a:endParaRPr lang="id-ID" sz="2400"/>
          </a:p>
        </p:txBody>
      </p:sp>
      <p:sp>
        <p:nvSpPr>
          <p:cNvPr id="13" name="Freeform 7"/>
          <p:cNvSpPr>
            <a:spLocks noEditPoints="1"/>
          </p:cNvSpPr>
          <p:nvPr/>
        </p:nvSpPr>
        <p:spPr bwMode="auto">
          <a:xfrm>
            <a:off x="6931153" y="2610364"/>
            <a:ext cx="2741797" cy="4435105"/>
          </a:xfrm>
          <a:custGeom>
            <a:avLst/>
            <a:gdLst>
              <a:gd name="T0" fmla="*/ 1072 w 1726"/>
              <a:gd name="T1" fmla="*/ 73 h 3136"/>
              <a:gd name="T2" fmla="*/ 60 w 1726"/>
              <a:gd name="T3" fmla="*/ 1513 h 3136"/>
              <a:gd name="T4" fmla="*/ 57 w 1726"/>
              <a:gd name="T5" fmla="*/ 3119 h 3136"/>
              <a:gd name="T6" fmla="*/ 149 w 1726"/>
              <a:gd name="T7" fmla="*/ 1789 h 3136"/>
              <a:gd name="T8" fmla="*/ 1072 w 1726"/>
              <a:gd name="T9" fmla="*/ 1382 h 3136"/>
              <a:gd name="T10" fmla="*/ 1726 w 1726"/>
              <a:gd name="T11" fmla="*/ 728 h 3136"/>
              <a:gd name="T12" fmla="*/ 1072 w 1726"/>
              <a:gd name="T13" fmla="*/ 73 h 3136"/>
              <a:gd name="T14" fmla="*/ 1072 w 1726"/>
              <a:gd name="T15" fmla="*/ 1263 h 3136"/>
              <a:gd name="T16" fmla="*/ 399 w 1726"/>
              <a:gd name="T17" fmla="*/ 1365 h 3136"/>
              <a:gd name="T18" fmla="*/ 209 w 1726"/>
              <a:gd name="T19" fmla="*/ 1260 h 3136"/>
              <a:gd name="T20" fmla="*/ 867 w 1726"/>
              <a:gd name="T21" fmla="*/ 232 h 3136"/>
              <a:gd name="T22" fmla="*/ 867 w 1726"/>
              <a:gd name="T23" fmla="*/ 232 h 3136"/>
              <a:gd name="T24" fmla="*/ 1607 w 1726"/>
              <a:gd name="T25" fmla="*/ 727 h 3136"/>
              <a:gd name="T26" fmla="*/ 1072 w 1726"/>
              <a:gd name="T27" fmla="*/ 1263 h 3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726" h="3136">
                <a:moveTo>
                  <a:pt x="1072" y="73"/>
                </a:moveTo>
                <a:cubicBezTo>
                  <a:pt x="1072" y="73"/>
                  <a:pt x="60" y="0"/>
                  <a:pt x="60" y="1513"/>
                </a:cubicBezTo>
                <a:cubicBezTo>
                  <a:pt x="60" y="1513"/>
                  <a:pt x="0" y="3102"/>
                  <a:pt x="57" y="3119"/>
                </a:cubicBezTo>
                <a:cubicBezTo>
                  <a:pt x="111" y="3136"/>
                  <a:pt x="75" y="2081"/>
                  <a:pt x="149" y="1789"/>
                </a:cubicBezTo>
                <a:cubicBezTo>
                  <a:pt x="255" y="1368"/>
                  <a:pt x="1072" y="1382"/>
                  <a:pt x="1072" y="1382"/>
                </a:cubicBezTo>
                <a:cubicBezTo>
                  <a:pt x="1433" y="1382"/>
                  <a:pt x="1726" y="1089"/>
                  <a:pt x="1726" y="728"/>
                </a:cubicBezTo>
                <a:cubicBezTo>
                  <a:pt x="1726" y="366"/>
                  <a:pt x="1433" y="73"/>
                  <a:pt x="1072" y="73"/>
                </a:cubicBezTo>
                <a:close/>
                <a:moveTo>
                  <a:pt x="1072" y="1263"/>
                </a:moveTo>
                <a:cubicBezTo>
                  <a:pt x="750" y="1254"/>
                  <a:pt x="536" y="1306"/>
                  <a:pt x="399" y="1365"/>
                </a:cubicBezTo>
                <a:cubicBezTo>
                  <a:pt x="239" y="1434"/>
                  <a:pt x="196" y="1352"/>
                  <a:pt x="209" y="1260"/>
                </a:cubicBezTo>
                <a:cubicBezTo>
                  <a:pt x="265" y="872"/>
                  <a:pt x="424" y="379"/>
                  <a:pt x="867" y="232"/>
                </a:cubicBezTo>
                <a:cubicBezTo>
                  <a:pt x="867" y="232"/>
                  <a:pt x="867" y="232"/>
                  <a:pt x="867" y="232"/>
                </a:cubicBezTo>
                <a:cubicBezTo>
                  <a:pt x="1262" y="101"/>
                  <a:pt x="1607" y="431"/>
                  <a:pt x="1607" y="727"/>
                </a:cubicBezTo>
                <a:cubicBezTo>
                  <a:pt x="1607" y="1023"/>
                  <a:pt x="1367" y="1263"/>
                  <a:pt x="1072" y="12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112655" tIns="56327" rIns="112655" bIns="56327" numCol="1" anchor="t" anchorCtr="0" compatLnSpc="1">
            <a:prstTxWarp prst="textNoShape">
              <a:avLst/>
            </a:prstTxWarp>
            <a:normAutofit/>
          </a:bodyPr>
          <a:lstStyle/>
          <a:p>
            <a:endParaRPr lang="id-ID" sz="2400"/>
          </a:p>
        </p:txBody>
      </p:sp>
      <p:sp>
        <p:nvSpPr>
          <p:cNvPr id="14" name="Freeform 11"/>
          <p:cNvSpPr>
            <a:spLocks noEditPoints="1"/>
          </p:cNvSpPr>
          <p:nvPr/>
        </p:nvSpPr>
        <p:spPr bwMode="auto">
          <a:xfrm>
            <a:off x="3425825" y="4497785"/>
            <a:ext cx="3456837" cy="2522139"/>
          </a:xfrm>
          <a:custGeom>
            <a:avLst/>
            <a:gdLst>
              <a:gd name="T0" fmla="*/ 0 w 1445"/>
              <a:gd name="T1" fmla="*/ 675 h 1653"/>
              <a:gd name="T2" fmla="*/ 662 w 1445"/>
              <a:gd name="T3" fmla="*/ 1329 h 1653"/>
              <a:gd name="T4" fmla="*/ 1309 w 1445"/>
              <a:gd name="T5" fmla="*/ 1463 h 1653"/>
              <a:gd name="T6" fmla="*/ 1387 w 1445"/>
              <a:gd name="T7" fmla="*/ 1653 h 1653"/>
              <a:gd name="T8" fmla="*/ 1273 w 1445"/>
              <a:gd name="T9" fmla="*/ 389 h 1653"/>
              <a:gd name="T10" fmla="*/ 655 w 1445"/>
              <a:gd name="T11" fmla="*/ 20 h 1653"/>
              <a:gd name="T12" fmla="*/ 0 w 1445"/>
              <a:gd name="T13" fmla="*/ 675 h 1653"/>
              <a:gd name="T14" fmla="*/ 117 w 1445"/>
              <a:gd name="T15" fmla="*/ 671 h 1653"/>
              <a:gd name="T16" fmla="*/ 652 w 1445"/>
              <a:gd name="T17" fmla="*/ 135 h 1653"/>
              <a:gd name="T18" fmla="*/ 1108 w 1445"/>
              <a:gd name="T19" fmla="*/ 389 h 1653"/>
              <a:gd name="T20" fmla="*/ 1275 w 1445"/>
              <a:gd name="T21" fmla="*/ 1129 h 1653"/>
              <a:gd name="T22" fmla="*/ 1121 w 1445"/>
              <a:gd name="T23" fmla="*/ 1248 h 1653"/>
              <a:gd name="T24" fmla="*/ 652 w 1445"/>
              <a:gd name="T25" fmla="*/ 1206 h 1653"/>
              <a:gd name="T26" fmla="*/ 117 w 1445"/>
              <a:gd name="T27" fmla="*/ 671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45" h="1653">
                <a:moveTo>
                  <a:pt x="0" y="675"/>
                </a:moveTo>
                <a:cubicBezTo>
                  <a:pt x="0" y="1036"/>
                  <a:pt x="294" y="1329"/>
                  <a:pt x="662" y="1329"/>
                </a:cubicBezTo>
                <a:cubicBezTo>
                  <a:pt x="662" y="1329"/>
                  <a:pt x="1224" y="1338"/>
                  <a:pt x="1309" y="1463"/>
                </a:cubicBezTo>
                <a:cubicBezTo>
                  <a:pt x="1388" y="1579"/>
                  <a:pt x="1346" y="1653"/>
                  <a:pt x="1387" y="1653"/>
                </a:cubicBezTo>
                <a:cubicBezTo>
                  <a:pt x="1445" y="1653"/>
                  <a:pt x="1445" y="703"/>
                  <a:pt x="1273" y="389"/>
                </a:cubicBezTo>
                <a:cubicBezTo>
                  <a:pt x="1183" y="224"/>
                  <a:pt x="992" y="39"/>
                  <a:pt x="655" y="20"/>
                </a:cubicBezTo>
                <a:cubicBezTo>
                  <a:pt x="294" y="0"/>
                  <a:pt x="0" y="313"/>
                  <a:pt x="0" y="675"/>
                </a:cubicBezTo>
                <a:close/>
                <a:moveTo>
                  <a:pt x="117" y="671"/>
                </a:moveTo>
                <a:cubicBezTo>
                  <a:pt x="117" y="375"/>
                  <a:pt x="357" y="135"/>
                  <a:pt x="652" y="135"/>
                </a:cubicBezTo>
                <a:cubicBezTo>
                  <a:pt x="845" y="135"/>
                  <a:pt x="1013" y="237"/>
                  <a:pt x="1108" y="389"/>
                </a:cubicBezTo>
                <a:cubicBezTo>
                  <a:pt x="1241" y="603"/>
                  <a:pt x="1275" y="923"/>
                  <a:pt x="1275" y="1129"/>
                </a:cubicBezTo>
                <a:cubicBezTo>
                  <a:pt x="1275" y="1254"/>
                  <a:pt x="1223" y="1273"/>
                  <a:pt x="1121" y="1248"/>
                </a:cubicBezTo>
                <a:cubicBezTo>
                  <a:pt x="1018" y="1223"/>
                  <a:pt x="863" y="1199"/>
                  <a:pt x="652" y="1206"/>
                </a:cubicBezTo>
                <a:cubicBezTo>
                  <a:pt x="357" y="1206"/>
                  <a:pt x="117" y="966"/>
                  <a:pt x="117" y="67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112655" tIns="56327" rIns="112655" bIns="56327" numCol="1" anchor="t" anchorCtr="0" compatLnSpc="1">
            <a:prstTxWarp prst="textNoShape">
              <a:avLst/>
            </a:prstTxWarp>
            <a:normAutofit/>
          </a:bodyPr>
          <a:lstStyle/>
          <a:p>
            <a:endParaRPr lang="id-ID" sz="2400"/>
          </a:p>
        </p:txBody>
      </p:sp>
      <p:sp>
        <p:nvSpPr>
          <p:cNvPr id="15" name="Freeform 8"/>
          <p:cNvSpPr>
            <a:spLocks noEditPoints="1"/>
          </p:cNvSpPr>
          <p:nvPr/>
        </p:nvSpPr>
        <p:spPr bwMode="auto">
          <a:xfrm>
            <a:off x="6990324" y="4525926"/>
            <a:ext cx="3199890" cy="2545087"/>
          </a:xfrm>
          <a:custGeom>
            <a:avLst/>
            <a:gdLst>
              <a:gd name="T0" fmla="*/ 790 w 1444"/>
              <a:gd name="T1" fmla="*/ 20 h 1653"/>
              <a:gd name="T2" fmla="*/ 172 w 1444"/>
              <a:gd name="T3" fmla="*/ 389 h 1653"/>
              <a:gd name="T4" fmla="*/ 58 w 1444"/>
              <a:gd name="T5" fmla="*/ 1653 h 1653"/>
              <a:gd name="T6" fmla="*/ 136 w 1444"/>
              <a:gd name="T7" fmla="*/ 1463 h 1653"/>
              <a:gd name="T8" fmla="*/ 783 w 1444"/>
              <a:gd name="T9" fmla="*/ 1329 h 1653"/>
              <a:gd name="T10" fmla="*/ 1444 w 1444"/>
              <a:gd name="T11" fmla="*/ 675 h 1653"/>
              <a:gd name="T12" fmla="*/ 790 w 1444"/>
              <a:gd name="T13" fmla="*/ 20 h 1653"/>
              <a:gd name="T14" fmla="*/ 792 w 1444"/>
              <a:gd name="T15" fmla="*/ 1206 h 1653"/>
              <a:gd name="T16" fmla="*/ 324 w 1444"/>
              <a:gd name="T17" fmla="*/ 1248 h 1653"/>
              <a:gd name="T18" fmla="*/ 170 w 1444"/>
              <a:gd name="T19" fmla="*/ 1129 h 1653"/>
              <a:gd name="T20" fmla="*/ 337 w 1444"/>
              <a:gd name="T21" fmla="*/ 389 h 1653"/>
              <a:gd name="T22" fmla="*/ 792 w 1444"/>
              <a:gd name="T23" fmla="*/ 135 h 1653"/>
              <a:gd name="T24" fmla="*/ 1328 w 1444"/>
              <a:gd name="T25" fmla="*/ 671 h 1653"/>
              <a:gd name="T26" fmla="*/ 792 w 1444"/>
              <a:gd name="T27" fmla="*/ 1206 h 16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444" h="1653">
                <a:moveTo>
                  <a:pt x="790" y="20"/>
                </a:moveTo>
                <a:cubicBezTo>
                  <a:pt x="453" y="39"/>
                  <a:pt x="262" y="224"/>
                  <a:pt x="172" y="389"/>
                </a:cubicBezTo>
                <a:cubicBezTo>
                  <a:pt x="0" y="703"/>
                  <a:pt x="0" y="1653"/>
                  <a:pt x="58" y="1653"/>
                </a:cubicBezTo>
                <a:cubicBezTo>
                  <a:pt x="99" y="1653"/>
                  <a:pt x="57" y="1579"/>
                  <a:pt x="136" y="1463"/>
                </a:cubicBezTo>
                <a:cubicBezTo>
                  <a:pt x="221" y="1338"/>
                  <a:pt x="783" y="1329"/>
                  <a:pt x="783" y="1329"/>
                </a:cubicBezTo>
                <a:cubicBezTo>
                  <a:pt x="1151" y="1329"/>
                  <a:pt x="1444" y="1036"/>
                  <a:pt x="1444" y="675"/>
                </a:cubicBezTo>
                <a:cubicBezTo>
                  <a:pt x="1444" y="313"/>
                  <a:pt x="1151" y="0"/>
                  <a:pt x="790" y="20"/>
                </a:cubicBezTo>
                <a:close/>
                <a:moveTo>
                  <a:pt x="792" y="1206"/>
                </a:moveTo>
                <a:cubicBezTo>
                  <a:pt x="582" y="1199"/>
                  <a:pt x="427" y="1223"/>
                  <a:pt x="324" y="1248"/>
                </a:cubicBezTo>
                <a:cubicBezTo>
                  <a:pt x="222" y="1273"/>
                  <a:pt x="170" y="1254"/>
                  <a:pt x="170" y="1129"/>
                </a:cubicBezTo>
                <a:cubicBezTo>
                  <a:pt x="170" y="923"/>
                  <a:pt x="204" y="603"/>
                  <a:pt x="337" y="389"/>
                </a:cubicBezTo>
                <a:cubicBezTo>
                  <a:pt x="432" y="237"/>
                  <a:pt x="600" y="135"/>
                  <a:pt x="792" y="135"/>
                </a:cubicBezTo>
                <a:cubicBezTo>
                  <a:pt x="1088" y="135"/>
                  <a:pt x="1328" y="375"/>
                  <a:pt x="1328" y="671"/>
                </a:cubicBezTo>
                <a:cubicBezTo>
                  <a:pt x="1328" y="966"/>
                  <a:pt x="1088" y="1206"/>
                  <a:pt x="792" y="1206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112655" tIns="56327" rIns="112655" bIns="56327" numCol="1" anchor="t" anchorCtr="0" compatLnSpc="1">
            <a:prstTxWarp prst="textNoShape">
              <a:avLst/>
            </a:prstTxWarp>
            <a:normAutofit/>
          </a:bodyPr>
          <a:lstStyle/>
          <a:p>
            <a:endParaRPr lang="id-ID" sz="2400"/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8BE3614E-B235-43E4-ACEE-7823AE12548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343"/>
          <a:stretch/>
        </p:blipFill>
        <p:spPr>
          <a:xfrm>
            <a:off x="6500" y="1307011"/>
            <a:ext cx="1535502" cy="577969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639028" y="1767468"/>
            <a:ext cx="2535181" cy="493592"/>
          </a:xfrm>
          <a:prstGeom prst="rect">
            <a:avLst/>
          </a:prstGeom>
          <a:noFill/>
        </p:spPr>
        <p:txBody>
          <a:bodyPr wrap="square" lIns="112655" tIns="56327" rIns="112655" bIns="56327" rtlCol="0">
            <a:noAutofit/>
          </a:bodyPr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46854" y="3090726"/>
            <a:ext cx="215956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Arabcha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76862" y="4979223"/>
            <a:ext cx="308289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bino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endParaRPr lang="ru-RU" sz="3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413008" y="4834450"/>
            <a:ext cx="264687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Ijodiy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yozma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41833" y="3048225"/>
            <a:ext cx="33042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asar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46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313994" y="1452562"/>
            <a:ext cx="13828262" cy="5685669"/>
            <a:chOff x="1595951" y="726528"/>
            <a:chExt cx="12534927" cy="564173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H="1">
              <a:off x="1708124" y="5045098"/>
              <a:ext cx="8580191" cy="39989"/>
            </a:xfrm>
            <a:prstGeom prst="line">
              <a:avLst/>
            </a:prstGeom>
            <a:noFill/>
            <a:ln w="22225" cap="flat" cmpd="sng" algn="ctr">
              <a:solidFill>
                <a:srgbClr val="00ACE5"/>
              </a:solidFill>
              <a:prstDash val="solid"/>
            </a:ln>
            <a:effectLst/>
          </p:spPr>
        </p:cxn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81285" y="726528"/>
              <a:ext cx="5749593" cy="5641738"/>
            </a:xfrm>
            <a:prstGeom prst="rect">
              <a:avLst/>
            </a:prstGeom>
          </p:spPr>
        </p:pic>
        <p:sp>
          <p:nvSpPr>
            <p:cNvPr id="8" name="Прямоугольник 7"/>
            <p:cNvSpPr/>
            <p:nvPr/>
          </p:nvSpPr>
          <p:spPr>
            <a:xfrm>
              <a:off x="2670983" y="1019072"/>
              <a:ext cx="7400933" cy="6352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456971">
                <a:defRPr/>
              </a:pPr>
              <a:r>
                <a:rPr lang="en-US" sz="3600" kern="0" dirty="0" smtClean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en-US" sz="36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 flipH="1">
              <a:off x="2667003" y="2076990"/>
              <a:ext cx="7299957" cy="3072"/>
            </a:xfrm>
            <a:prstGeom prst="line">
              <a:avLst/>
            </a:prstGeom>
            <a:noFill/>
            <a:ln w="22225" cap="flat" cmpd="sng" algn="ctr">
              <a:solidFill>
                <a:srgbClr val="FF151F"/>
              </a:solidFill>
              <a:prstDash val="solid"/>
            </a:ln>
            <a:effectLst/>
          </p:spPr>
        </p:cxnSp>
        <p:cxnSp>
          <p:nvCxnSpPr>
            <p:cNvPr id="10" name="Прямая соединительная линия 9"/>
            <p:cNvCxnSpPr>
              <a:endCxn id="14" idx="0"/>
            </p:cNvCxnSpPr>
            <p:nvPr/>
          </p:nvCxnSpPr>
          <p:spPr>
            <a:xfrm flipH="1" flipV="1">
              <a:off x="2667000" y="1087826"/>
              <a:ext cx="1" cy="989164"/>
            </a:xfrm>
            <a:prstGeom prst="line">
              <a:avLst/>
            </a:prstGeom>
            <a:noFill/>
            <a:ln w="22225" cap="flat" cmpd="sng" algn="ctr">
              <a:solidFill>
                <a:srgbClr val="FF151F"/>
              </a:solidFill>
              <a:prstDash val="solid"/>
            </a:ln>
            <a:effectLst/>
          </p:spPr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1708124" y="3296145"/>
              <a:ext cx="2" cy="1788942"/>
            </a:xfrm>
            <a:prstGeom prst="line">
              <a:avLst/>
            </a:prstGeom>
            <a:noFill/>
            <a:ln w="22225" cap="flat" cmpd="sng" algn="ctr">
              <a:solidFill>
                <a:srgbClr val="00ACE5"/>
              </a:solidFill>
              <a:prstDash val="solid"/>
            </a:ln>
            <a:effectLst/>
          </p:spPr>
        </p:cxnSp>
        <p:sp>
          <p:nvSpPr>
            <p:cNvPr id="14" name="Овал 13"/>
            <p:cNvSpPr/>
            <p:nvPr/>
          </p:nvSpPr>
          <p:spPr>
            <a:xfrm>
              <a:off x="2554826" y="1087826"/>
              <a:ext cx="224347" cy="224347"/>
            </a:xfrm>
            <a:prstGeom prst="ellipse">
              <a:avLst/>
            </a:prstGeom>
            <a:gradFill rotWithShape="1">
              <a:gsLst>
                <a:gs pos="0">
                  <a:srgbClr val="FF151F"/>
                </a:gs>
                <a:gs pos="50000">
                  <a:srgbClr val="C00000"/>
                </a:gs>
                <a:gs pos="100000">
                  <a:srgbClr val="FF151F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algn="ctr" defTabSz="456971">
                <a:defRPr/>
              </a:pPr>
              <a:endParaRPr lang="ru-RU" sz="1799" kern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1595951" y="3071798"/>
              <a:ext cx="224347" cy="224347"/>
            </a:xfrm>
            <a:prstGeom prst="ellipse">
              <a:avLst/>
            </a:prstGeom>
            <a:gradFill rotWithShape="1">
              <a:gsLst>
                <a:gs pos="0">
                  <a:srgbClr val="00ACE5"/>
                </a:gs>
                <a:gs pos="50000">
                  <a:srgbClr val="629DD1">
                    <a:satMod val="110000"/>
                    <a:lumMod val="100000"/>
                    <a:shade val="100000"/>
                  </a:srgbClr>
                </a:gs>
                <a:gs pos="100000">
                  <a:srgbClr val="00ACE5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p:spPr>
          <p:txBody>
            <a:bodyPr rtlCol="0" anchor="ctr"/>
            <a:lstStyle/>
            <a:p>
              <a:pPr algn="ctr" defTabSz="456971">
                <a:defRPr/>
              </a:pPr>
              <a:endParaRPr lang="ru-RU" sz="1799" kern="0">
                <a:solidFill>
                  <a:prstClr val="white"/>
                </a:solidFill>
                <a:latin typeface="Arial"/>
                <a:cs typeface="Arial"/>
              </a:endParaRPr>
            </a:p>
          </p:txBody>
        </p:sp>
        <p:sp>
          <p:nvSpPr>
            <p:cNvPr id="18" name="Dikdörtgen 15"/>
            <p:cNvSpPr/>
            <p:nvPr/>
          </p:nvSpPr>
          <p:spPr>
            <a:xfrm>
              <a:off x="5564093" y="2360912"/>
              <a:ext cx="184827" cy="5233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456971">
                <a:defRPr/>
              </a:pPr>
              <a:endParaRPr lang="en-US" sz="2799" kern="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Прямоугольник 21"/>
          <p:cNvSpPr/>
          <p:nvPr/>
        </p:nvSpPr>
        <p:spPr>
          <a:xfrm rot="16200000">
            <a:off x="8115041" y="2097631"/>
            <a:ext cx="2074487" cy="547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943">
              <a:defRPr/>
            </a:pPr>
            <a:endParaRPr lang="ru-RU" sz="2799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 rot="16200000">
            <a:off x="8171098" y="4370422"/>
            <a:ext cx="2074487" cy="5477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3943">
              <a:defRPr/>
            </a:pPr>
            <a:r>
              <a:rPr lang="uz-Cyrl-UZ" sz="3598" b="1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2799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021" y="3270365"/>
            <a:ext cx="100583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U ham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oshiriladi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Inshoni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yozishga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tayyorgarlik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jarayoni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ham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inshoning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oshiriladi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3993" y="109639"/>
            <a:ext cx="109618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6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Rejasiz</a:t>
            </a:r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6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qolipsiz</a:t>
            </a:r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g‘isht</a:t>
            </a:r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83271" y="1700528"/>
            <a:ext cx="2667000" cy="682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674300" y="1874850"/>
            <a:ext cx="79901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nutqiy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faoliyat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27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714"/>
            <a:ext cx="12212956" cy="830997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Insho</a:t>
            </a: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rejasi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6225" y="2519362"/>
            <a:ext cx="769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2425" y="5997268"/>
            <a:ext cx="7162800" cy="70788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rejada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yoziladi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9255" y="1600566"/>
            <a:ext cx="3886200" cy="3970318"/>
          </a:xfrm>
          <a:prstGeom prst="rect">
            <a:avLst/>
          </a:prstGeom>
          <a:ln w="3810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bosqichda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90247" y="1600566"/>
            <a:ext cx="4083526" cy="3970318"/>
          </a:xfrm>
          <a:prstGeom prst="rect">
            <a:avLst/>
          </a:prstGeom>
          <a:noFill/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endParaRPr lang="en-US" sz="3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ройная стрелка влево/вправо/вверх 6"/>
          <p:cNvSpPr/>
          <p:nvPr/>
        </p:nvSpPr>
        <p:spPr>
          <a:xfrm rot="10800000">
            <a:off x="4544378" y="2666768"/>
            <a:ext cx="3124200" cy="1781850"/>
          </a:xfrm>
          <a:prstGeom prst="leftRightUpArrow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33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0584" y="1160293"/>
            <a:ext cx="11658600" cy="113046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buvim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mahallamiz</a:t>
            </a:r>
            <a:r>
              <a:rPr lang="en-US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faxri</a:t>
            </a:r>
            <a:endParaRPr lang="en-US" sz="4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0584" y="2595562"/>
            <a:ext cx="11658600" cy="42719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 algn="just">
              <a:buAutoNum type="arabicPeriod"/>
            </a:pP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Keksalarni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e’zozlash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burchimiz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Qarisi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uyning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parisi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</a:p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matonat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sohibi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sohibasi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Qahramonlar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jasorati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bizlarga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ibrat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! 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5025" y="2580446"/>
            <a:ext cx="1828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03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-29102"/>
            <a:ext cx="12185650" cy="11768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0" tIns="0" rIns="0" bIns="0" rtlCol="0"/>
          <a:lstStyle/>
          <a:p>
            <a:endParaRPr sz="5112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155574" y="35382"/>
            <a:ext cx="12341224" cy="942982"/>
          </a:xfrm>
          <a:prstGeom prst="rect">
            <a:avLst/>
          </a:prstGeom>
        </p:spPr>
        <p:txBody>
          <a:bodyPr vert="horz" wrap="square" lIns="0" tIns="19462" rIns="0" bIns="0" rtlCol="0">
            <a:spAutoFit/>
          </a:bodyPr>
          <a:lstStyle/>
          <a:p>
            <a:pPr marL="16924" algn="ctr">
              <a:spcBef>
                <a:spcPts val="152"/>
              </a:spcBef>
            </a:pPr>
            <a:r>
              <a:rPr lang="en-US" sz="6000" dirty="0" err="1" smtClean="0"/>
              <a:t>Bilib</a:t>
            </a:r>
            <a:r>
              <a:rPr lang="en-US" sz="6000" dirty="0" smtClean="0"/>
              <a:t> </a:t>
            </a:r>
            <a:r>
              <a:rPr lang="en-US" sz="6000" dirty="0" err="1" smtClean="0"/>
              <a:t>oling</a:t>
            </a:r>
            <a:r>
              <a:rPr lang="en-US" sz="6000" dirty="0" smtClean="0"/>
              <a:t>!</a:t>
            </a:r>
            <a:endParaRPr sz="6000" dirty="0"/>
          </a:p>
        </p:txBody>
      </p:sp>
      <p:sp>
        <p:nvSpPr>
          <p:cNvPr id="5" name="object 5"/>
          <p:cNvSpPr txBox="1"/>
          <p:nvPr/>
        </p:nvSpPr>
        <p:spPr>
          <a:xfrm>
            <a:off x="3540713" y="3579942"/>
            <a:ext cx="2989715" cy="363339"/>
          </a:xfrm>
          <a:prstGeom prst="rect">
            <a:avLst/>
          </a:prstGeom>
        </p:spPr>
        <p:txBody>
          <a:bodyPr vert="horz" wrap="square" lIns="0" tIns="16925" rIns="0" bIns="0" rtlCol="0">
            <a:spAutoFit/>
          </a:bodyPr>
          <a:lstStyle/>
          <a:p>
            <a:pPr marL="43155">
              <a:lnSpc>
                <a:spcPts val="2651"/>
              </a:lnSpc>
            </a:pPr>
            <a:endParaRPr lang="en-US" sz="2332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C4D7A2CC-D740-44FC-A687-CF43C6663F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343"/>
          <a:stretch/>
        </p:blipFill>
        <p:spPr>
          <a:xfrm>
            <a:off x="1" y="1240227"/>
            <a:ext cx="1535502" cy="5779698"/>
          </a:xfrm>
          <a:prstGeom prst="rect">
            <a:avLst/>
          </a:prstGeom>
        </p:spPr>
      </p:pic>
      <p:graphicFrame>
        <p:nvGraphicFramePr>
          <p:cNvPr id="2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8073188"/>
              </p:ext>
            </p:extLst>
          </p:nvPr>
        </p:nvGraphicFramePr>
        <p:xfrm>
          <a:off x="1" y="1162463"/>
          <a:ext cx="12185649" cy="5852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6508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762"/>
            <a:ext cx="12212955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0584" y="1160293"/>
            <a:ext cx="11658600" cy="76199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mulkining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sultoni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8395" y="2062161"/>
            <a:ext cx="11658600" cy="49577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Alisher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mutafakkir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atoqli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Alisher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Navoiyning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oshiqona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g‘azallari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Alisher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Navoiyning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orifona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g‘azallari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Alisher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Navoiyning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rindona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g‘azallari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Alisher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g‘azallari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she’riyatining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mezoni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886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714"/>
            <a:ext cx="12212956" cy="830997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36-</a:t>
            </a: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mashq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6225" y="2519362"/>
            <a:ext cx="769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Тройная стрелка влево/вправо/вверх 6"/>
          <p:cNvSpPr/>
          <p:nvPr/>
        </p:nvSpPr>
        <p:spPr>
          <a:xfrm rot="10800000">
            <a:off x="4340225" y="1909762"/>
            <a:ext cx="3124200" cy="1781850"/>
          </a:xfrm>
          <a:prstGeom prst="leftRightUpArrow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83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625" y="1757362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tartibga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32084" y="1780698"/>
            <a:ext cx="45580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Insho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mavzusi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rejasini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2025" y="4273688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Rejada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qismlarini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to‘liq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ettirish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746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4763"/>
            <a:ext cx="12185650" cy="101566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Uvaysiy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chistonnavis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73625" y="1223962"/>
            <a:ext cx="1676400" cy="76199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Reja</a:t>
            </a:r>
            <a:r>
              <a:rPr lang="en-US" sz="4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7326" y="1762501"/>
            <a:ext cx="11998324" cy="49577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en-US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Uvaysiy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hayoti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davrdagi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ijodiy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muhit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b="1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Uvaysiy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chistonlarining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mavzuviy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ko‘lami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2.Uvaysiy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chistonlarida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o‘xshatish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usulining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Uvaysiy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chistonlarining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tafakkuriga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ta’siri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Xulosa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Uvaysiy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chistonlari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aql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charxi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87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e1ed6d233add7425c236211876cf3028fe29567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2542</TotalTime>
  <Words>519</Words>
  <Application>Microsoft Office PowerPoint</Application>
  <PresentationFormat>Произвольный</PresentationFormat>
  <Paragraphs>96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Office Theme</vt:lpstr>
      <vt:lpstr>Ona tili</vt:lpstr>
      <vt:lpstr>O‘tgan mavzu takrori – bugunning poydevori</vt:lpstr>
      <vt:lpstr>Презентация PowerPoint</vt:lpstr>
      <vt:lpstr>Презентация PowerPoint</vt:lpstr>
      <vt:lpstr>Презентация PowerPoint</vt:lpstr>
      <vt:lpstr>Bilib oling!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MAKTAB</dc:creator>
  <cp:lastModifiedBy>Sher</cp:lastModifiedBy>
  <cp:revision>256</cp:revision>
  <dcterms:created xsi:type="dcterms:W3CDTF">2020-04-13T08:06:06Z</dcterms:created>
  <dcterms:modified xsi:type="dcterms:W3CDTF">2020-09-16T10:38:23Z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