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724" r:id="rId3"/>
  </p:sldMasterIdLst>
  <p:notesMasterIdLst>
    <p:notesMasterId r:id="rId20"/>
  </p:notesMasterIdLst>
  <p:sldIdLst>
    <p:sldId id="333" r:id="rId4"/>
    <p:sldId id="342" r:id="rId5"/>
    <p:sldId id="316" r:id="rId6"/>
    <p:sldId id="325" r:id="rId7"/>
    <p:sldId id="326" r:id="rId8"/>
    <p:sldId id="324" r:id="rId9"/>
    <p:sldId id="322" r:id="rId10"/>
    <p:sldId id="323" r:id="rId11"/>
    <p:sldId id="340" r:id="rId12"/>
    <p:sldId id="335" r:id="rId13"/>
    <p:sldId id="334" r:id="rId14"/>
    <p:sldId id="338" r:id="rId15"/>
    <p:sldId id="336" r:id="rId16"/>
    <p:sldId id="339" r:id="rId17"/>
    <p:sldId id="337" r:id="rId18"/>
    <p:sldId id="293" r:id="rId19"/>
  </p:sldIdLst>
  <p:sldSz cx="12185650" cy="7019925"/>
  <p:notesSz cx="5765800" cy="3244850"/>
  <p:custDataLst>
    <p:tags r:id="rId21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474" y="90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4AED2A-91EC-4E62-ADD1-DD951287D63A}" type="doc">
      <dgm:prSet loTypeId="urn:microsoft.com/office/officeart/2005/8/layout/cycle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B89E34D-F33B-4D89-B487-98ADD9C3EDE3}">
      <dgm:prSet phldrT="[Текст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Ariza</a:t>
          </a:r>
          <a:endParaRPr lang="ru-RU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4209E8-1316-483F-BF9C-869B4FA2C7FB}" type="parTrans" cxnId="{EB9727EE-272B-4544-996F-595BF41FDB9F}">
      <dgm:prSet/>
      <dgm:spPr/>
      <dgm:t>
        <a:bodyPr/>
        <a:lstStyle/>
        <a:p>
          <a:endParaRPr lang="ru-RU"/>
        </a:p>
      </dgm:t>
    </dgm:pt>
    <dgm:pt modelId="{F9472FA3-41AB-43DF-B475-6A06233EE0A3}" type="sibTrans" cxnId="{EB9727EE-272B-4544-996F-595BF41FDB9F}">
      <dgm:prSet/>
      <dgm:spPr/>
      <dgm:t>
        <a:bodyPr/>
        <a:lstStyle/>
        <a:p>
          <a:endParaRPr lang="ru-RU"/>
        </a:p>
      </dgm:t>
    </dgm:pt>
    <dgm:pt modelId="{4FB46542-59D4-4F4D-928C-1EE928FF7E23}">
      <dgm:prSet phldrT="[Текст]" custT="1"/>
      <dgm:spPr/>
      <dgm:t>
        <a:bodyPr/>
        <a:lstStyle/>
        <a:p>
          <a:r>
            <a:rPr lang="en-US" sz="40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Dalolatnoma</a:t>
          </a:r>
          <a:r>
            <a: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A3781A-2C0A-4AF1-A5CA-87C67CB21AD9}" type="parTrans" cxnId="{FAF1841F-748B-44CA-B7A9-A438F475F212}">
      <dgm:prSet/>
      <dgm:spPr/>
      <dgm:t>
        <a:bodyPr/>
        <a:lstStyle/>
        <a:p>
          <a:endParaRPr lang="ru-RU"/>
        </a:p>
      </dgm:t>
    </dgm:pt>
    <dgm:pt modelId="{1C44DF2A-AE7A-4AD3-8AAC-E17915B297D7}" type="sibTrans" cxnId="{FAF1841F-748B-44CA-B7A9-A438F475F212}">
      <dgm:prSet/>
      <dgm:spPr/>
      <dgm:t>
        <a:bodyPr/>
        <a:lstStyle/>
        <a:p>
          <a:endParaRPr lang="ru-RU"/>
        </a:p>
      </dgm:t>
    </dgm:pt>
    <dgm:pt modelId="{09429E71-0183-4027-90CF-882A2C8D6BD7}">
      <dgm:prSet phldrT="[Текст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Tilxat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C27A8A-C810-4FA3-9EEC-17C6CB935EF7}" type="parTrans" cxnId="{D09613D9-7A2E-4342-BDF3-C9D5A6535FB0}">
      <dgm:prSet/>
      <dgm:spPr/>
      <dgm:t>
        <a:bodyPr/>
        <a:lstStyle/>
        <a:p>
          <a:endParaRPr lang="ru-RU"/>
        </a:p>
      </dgm:t>
    </dgm:pt>
    <dgm:pt modelId="{52E95C3C-CD26-4144-BC4C-DDC919EAF363}" type="sibTrans" cxnId="{D09613D9-7A2E-4342-BDF3-C9D5A6535FB0}">
      <dgm:prSet/>
      <dgm:spPr/>
      <dgm:t>
        <a:bodyPr/>
        <a:lstStyle/>
        <a:p>
          <a:endParaRPr lang="ru-RU"/>
        </a:p>
      </dgm:t>
    </dgm:pt>
    <dgm:pt modelId="{1CA5B41B-20AF-4B99-A18A-01A791406912}">
      <dgm:prSet phldrT="[Текст]" custT="1"/>
      <dgm:spPr/>
      <dgm:t>
        <a:bodyPr/>
        <a:lstStyle/>
        <a:p>
          <a:r>
            <a:rPr lang="en-US" sz="40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Tavsiyanoma</a:t>
          </a:r>
          <a:endParaRPr lang="ru-RU" sz="4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BEB528-F57A-4FA5-8E63-BCA0A4AD5A6B}" type="parTrans" cxnId="{7F680C15-E42E-4818-AD1E-0440C999000C}">
      <dgm:prSet/>
      <dgm:spPr/>
      <dgm:t>
        <a:bodyPr/>
        <a:lstStyle/>
        <a:p>
          <a:endParaRPr lang="ru-RU"/>
        </a:p>
      </dgm:t>
    </dgm:pt>
    <dgm:pt modelId="{18E351B5-3642-432A-A096-393830FD8111}" type="sibTrans" cxnId="{7F680C15-E42E-4818-AD1E-0440C999000C}">
      <dgm:prSet/>
      <dgm:spPr/>
      <dgm:t>
        <a:bodyPr/>
        <a:lstStyle/>
        <a:p>
          <a:endParaRPr lang="ru-RU"/>
        </a:p>
      </dgm:t>
    </dgm:pt>
    <dgm:pt modelId="{E931998C-3E1E-4286-B53C-311B58AA76F7}">
      <dgm:prSet phldrT="[Текст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E’lon</a:t>
          </a:r>
          <a:endParaRPr lang="ru-RU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4458D2-1B7C-4DC3-B694-BCB793F9C2AA}" type="parTrans" cxnId="{2FBFCCD9-CB49-4BAC-9BBD-FF73D6865B6A}">
      <dgm:prSet/>
      <dgm:spPr/>
      <dgm:t>
        <a:bodyPr/>
        <a:lstStyle/>
        <a:p>
          <a:endParaRPr lang="ru-RU"/>
        </a:p>
      </dgm:t>
    </dgm:pt>
    <dgm:pt modelId="{20C18BC3-4A8C-4001-8375-328417DD159E}" type="sibTrans" cxnId="{2FBFCCD9-CB49-4BAC-9BBD-FF73D6865B6A}">
      <dgm:prSet/>
      <dgm:spPr/>
      <dgm:t>
        <a:bodyPr/>
        <a:lstStyle/>
        <a:p>
          <a:endParaRPr lang="ru-RU"/>
        </a:p>
      </dgm:t>
    </dgm:pt>
    <dgm:pt modelId="{D0AF9415-CE64-41A3-83F8-92C07FFFFCF0}" type="pres">
      <dgm:prSet presAssocID="{494AED2A-91EC-4E62-ADD1-DD951287D63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B05D80-6DD2-4CDA-BA3E-25E8DF06F3EC}" type="pres">
      <dgm:prSet presAssocID="{FB89E34D-F33B-4D89-B487-98ADD9C3EDE3}" presName="node" presStyleLbl="node1" presStyleIdx="0" presStyleCnt="5" custRadScaleRad="93993" custRadScaleInc="10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4B054A-2C62-4F89-B359-A231C53240B9}" type="pres">
      <dgm:prSet presAssocID="{FB89E34D-F33B-4D89-B487-98ADD9C3EDE3}" presName="spNode" presStyleCnt="0"/>
      <dgm:spPr/>
    </dgm:pt>
    <dgm:pt modelId="{11AD36D0-12DA-4114-B98E-D6716C001C4A}" type="pres">
      <dgm:prSet presAssocID="{F9472FA3-41AB-43DF-B475-6A06233EE0A3}" presName="sibTrans" presStyleLbl="sibTrans1D1" presStyleIdx="0" presStyleCnt="5"/>
      <dgm:spPr/>
      <dgm:t>
        <a:bodyPr/>
        <a:lstStyle/>
        <a:p>
          <a:endParaRPr lang="ru-RU"/>
        </a:p>
      </dgm:t>
    </dgm:pt>
    <dgm:pt modelId="{5C74FDFB-4ABB-435C-8604-0B7B55DC4A1A}" type="pres">
      <dgm:prSet presAssocID="{4FB46542-59D4-4F4D-928C-1EE928FF7E23}" presName="node" presStyleLbl="node1" presStyleIdx="1" presStyleCnt="5" custScaleX="195810" custRadScaleRad="172550" custRadScaleInc="-14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1F5F23-14DF-498F-A8C1-947FF354302B}" type="pres">
      <dgm:prSet presAssocID="{4FB46542-59D4-4F4D-928C-1EE928FF7E23}" presName="spNode" presStyleCnt="0"/>
      <dgm:spPr/>
    </dgm:pt>
    <dgm:pt modelId="{C401950A-D739-48C6-A21B-ED2774987FA2}" type="pres">
      <dgm:prSet presAssocID="{1C44DF2A-AE7A-4AD3-8AAC-E17915B297D7}" presName="sibTrans" presStyleLbl="sibTrans1D1" presStyleIdx="1" presStyleCnt="5"/>
      <dgm:spPr/>
      <dgm:t>
        <a:bodyPr/>
        <a:lstStyle/>
        <a:p>
          <a:endParaRPr lang="ru-RU"/>
        </a:p>
      </dgm:t>
    </dgm:pt>
    <dgm:pt modelId="{A86B5AC5-7877-4DEB-B78A-E41B8259CAD0}" type="pres">
      <dgm:prSet presAssocID="{09429E71-0183-4027-90CF-882A2C8D6BD7}" presName="node" presStyleLbl="node1" presStyleIdx="2" presStyleCnt="5" custScaleX="160782" custRadScaleRad="143521" custRadScaleInc="-796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FAFEA3-7615-466F-9A10-BD4C13174582}" type="pres">
      <dgm:prSet presAssocID="{09429E71-0183-4027-90CF-882A2C8D6BD7}" presName="spNode" presStyleCnt="0"/>
      <dgm:spPr/>
    </dgm:pt>
    <dgm:pt modelId="{79592C38-6775-462E-9B59-C938CBAE291F}" type="pres">
      <dgm:prSet presAssocID="{52E95C3C-CD26-4144-BC4C-DDC919EAF363}" presName="sibTrans" presStyleLbl="sibTrans1D1" presStyleIdx="2" presStyleCnt="5"/>
      <dgm:spPr/>
      <dgm:t>
        <a:bodyPr/>
        <a:lstStyle/>
        <a:p>
          <a:endParaRPr lang="ru-RU"/>
        </a:p>
      </dgm:t>
    </dgm:pt>
    <dgm:pt modelId="{E949A541-5D19-4717-81F3-78D998B90AF8}" type="pres">
      <dgm:prSet presAssocID="{1CA5B41B-20AF-4B99-A18A-01A791406912}" presName="node" presStyleLbl="node1" presStyleIdx="3" presStyleCnt="5" custScaleX="242502" custRadScaleRad="179427" custRadScaleInc="1165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6AA2B-2137-48F8-BB96-D7887E631957}" type="pres">
      <dgm:prSet presAssocID="{1CA5B41B-20AF-4B99-A18A-01A791406912}" presName="spNode" presStyleCnt="0"/>
      <dgm:spPr/>
    </dgm:pt>
    <dgm:pt modelId="{3B386EE6-9B60-494A-BE22-BC5DF230F715}" type="pres">
      <dgm:prSet presAssocID="{18E351B5-3642-432A-A096-393830FD8111}" presName="sibTrans" presStyleLbl="sibTrans1D1" presStyleIdx="3" presStyleCnt="5"/>
      <dgm:spPr/>
      <dgm:t>
        <a:bodyPr/>
        <a:lstStyle/>
        <a:p>
          <a:endParaRPr lang="ru-RU"/>
        </a:p>
      </dgm:t>
    </dgm:pt>
    <dgm:pt modelId="{B379C809-876D-401C-B30B-3632FDF68155}" type="pres">
      <dgm:prSet presAssocID="{E931998C-3E1E-4286-B53C-311B58AA76F7}" presName="node" presStyleLbl="node1" presStyleIdx="4" presStyleCnt="5" custRadScaleRad="150112" custRadScaleInc="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2BB53-CAFC-41DD-B6D1-58A8BFAC1C0F}" type="pres">
      <dgm:prSet presAssocID="{E931998C-3E1E-4286-B53C-311B58AA76F7}" presName="spNode" presStyleCnt="0"/>
      <dgm:spPr/>
    </dgm:pt>
    <dgm:pt modelId="{FD75E30C-294B-401C-8346-F6281573FF97}" type="pres">
      <dgm:prSet presAssocID="{20C18BC3-4A8C-4001-8375-328417DD159E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EB9727EE-272B-4544-996F-595BF41FDB9F}" srcId="{494AED2A-91EC-4E62-ADD1-DD951287D63A}" destId="{FB89E34D-F33B-4D89-B487-98ADD9C3EDE3}" srcOrd="0" destOrd="0" parTransId="{7F4209E8-1316-483F-BF9C-869B4FA2C7FB}" sibTransId="{F9472FA3-41AB-43DF-B475-6A06233EE0A3}"/>
    <dgm:cxn modelId="{D5E2C3F7-18DE-4202-BF6D-EEF1D3AE3AF5}" type="presOf" srcId="{E931998C-3E1E-4286-B53C-311B58AA76F7}" destId="{B379C809-876D-401C-B30B-3632FDF68155}" srcOrd="0" destOrd="0" presId="urn:microsoft.com/office/officeart/2005/8/layout/cycle5"/>
    <dgm:cxn modelId="{7C33C7CD-7E95-4596-B370-1D6C9AA4A513}" type="presOf" srcId="{494AED2A-91EC-4E62-ADD1-DD951287D63A}" destId="{D0AF9415-CE64-41A3-83F8-92C07FFFFCF0}" srcOrd="0" destOrd="0" presId="urn:microsoft.com/office/officeart/2005/8/layout/cycle5"/>
    <dgm:cxn modelId="{34A8FE5A-F7CB-4B50-AD97-CC36D735698B}" type="presOf" srcId="{1CA5B41B-20AF-4B99-A18A-01A791406912}" destId="{E949A541-5D19-4717-81F3-78D998B90AF8}" srcOrd="0" destOrd="0" presId="urn:microsoft.com/office/officeart/2005/8/layout/cycle5"/>
    <dgm:cxn modelId="{81A74985-8BE3-49AA-8C54-393B9931DABF}" type="presOf" srcId="{18E351B5-3642-432A-A096-393830FD8111}" destId="{3B386EE6-9B60-494A-BE22-BC5DF230F715}" srcOrd="0" destOrd="0" presId="urn:microsoft.com/office/officeart/2005/8/layout/cycle5"/>
    <dgm:cxn modelId="{41B0E74B-EE3A-47C3-B624-092F830FD9EB}" type="presOf" srcId="{09429E71-0183-4027-90CF-882A2C8D6BD7}" destId="{A86B5AC5-7877-4DEB-B78A-E41B8259CAD0}" srcOrd="0" destOrd="0" presId="urn:microsoft.com/office/officeart/2005/8/layout/cycle5"/>
    <dgm:cxn modelId="{A4742DDE-6C8B-4BD5-BC77-B6F467CF021D}" type="presOf" srcId="{FB89E34D-F33B-4D89-B487-98ADD9C3EDE3}" destId="{4EB05D80-6DD2-4CDA-BA3E-25E8DF06F3EC}" srcOrd="0" destOrd="0" presId="urn:microsoft.com/office/officeart/2005/8/layout/cycle5"/>
    <dgm:cxn modelId="{64E8B67A-E5DC-4B22-81DC-E05A11D3AB44}" type="presOf" srcId="{4FB46542-59D4-4F4D-928C-1EE928FF7E23}" destId="{5C74FDFB-4ABB-435C-8604-0B7B55DC4A1A}" srcOrd="0" destOrd="0" presId="urn:microsoft.com/office/officeart/2005/8/layout/cycle5"/>
    <dgm:cxn modelId="{CB4FB9BE-B888-4DB1-8EDF-BE2F6247E515}" type="presOf" srcId="{52E95C3C-CD26-4144-BC4C-DDC919EAF363}" destId="{79592C38-6775-462E-9B59-C938CBAE291F}" srcOrd="0" destOrd="0" presId="urn:microsoft.com/office/officeart/2005/8/layout/cycle5"/>
    <dgm:cxn modelId="{D09613D9-7A2E-4342-BDF3-C9D5A6535FB0}" srcId="{494AED2A-91EC-4E62-ADD1-DD951287D63A}" destId="{09429E71-0183-4027-90CF-882A2C8D6BD7}" srcOrd="2" destOrd="0" parTransId="{0EC27A8A-C810-4FA3-9EEC-17C6CB935EF7}" sibTransId="{52E95C3C-CD26-4144-BC4C-DDC919EAF363}"/>
    <dgm:cxn modelId="{FAF1841F-748B-44CA-B7A9-A438F475F212}" srcId="{494AED2A-91EC-4E62-ADD1-DD951287D63A}" destId="{4FB46542-59D4-4F4D-928C-1EE928FF7E23}" srcOrd="1" destOrd="0" parTransId="{12A3781A-2C0A-4AF1-A5CA-87C67CB21AD9}" sibTransId="{1C44DF2A-AE7A-4AD3-8AAC-E17915B297D7}"/>
    <dgm:cxn modelId="{2FBFCCD9-CB49-4BAC-9BBD-FF73D6865B6A}" srcId="{494AED2A-91EC-4E62-ADD1-DD951287D63A}" destId="{E931998C-3E1E-4286-B53C-311B58AA76F7}" srcOrd="4" destOrd="0" parTransId="{774458D2-1B7C-4DC3-B694-BCB793F9C2AA}" sibTransId="{20C18BC3-4A8C-4001-8375-328417DD159E}"/>
    <dgm:cxn modelId="{BBFCF591-E528-4A7C-8E64-595B710487C5}" type="presOf" srcId="{F9472FA3-41AB-43DF-B475-6A06233EE0A3}" destId="{11AD36D0-12DA-4114-B98E-D6716C001C4A}" srcOrd="0" destOrd="0" presId="urn:microsoft.com/office/officeart/2005/8/layout/cycle5"/>
    <dgm:cxn modelId="{21637910-D507-46EC-BC4F-38B73E0954FF}" type="presOf" srcId="{20C18BC3-4A8C-4001-8375-328417DD159E}" destId="{FD75E30C-294B-401C-8346-F6281573FF97}" srcOrd="0" destOrd="0" presId="urn:microsoft.com/office/officeart/2005/8/layout/cycle5"/>
    <dgm:cxn modelId="{80BD45BE-0D4B-462C-AEAC-D321489D676F}" type="presOf" srcId="{1C44DF2A-AE7A-4AD3-8AAC-E17915B297D7}" destId="{C401950A-D739-48C6-A21B-ED2774987FA2}" srcOrd="0" destOrd="0" presId="urn:microsoft.com/office/officeart/2005/8/layout/cycle5"/>
    <dgm:cxn modelId="{7F680C15-E42E-4818-AD1E-0440C999000C}" srcId="{494AED2A-91EC-4E62-ADD1-DD951287D63A}" destId="{1CA5B41B-20AF-4B99-A18A-01A791406912}" srcOrd="3" destOrd="0" parTransId="{D3BEB528-F57A-4FA5-8E63-BCA0A4AD5A6B}" sibTransId="{18E351B5-3642-432A-A096-393830FD8111}"/>
    <dgm:cxn modelId="{CB34D0E7-C738-45A1-B29A-95362B0984FA}" type="presParOf" srcId="{D0AF9415-CE64-41A3-83F8-92C07FFFFCF0}" destId="{4EB05D80-6DD2-4CDA-BA3E-25E8DF06F3EC}" srcOrd="0" destOrd="0" presId="urn:microsoft.com/office/officeart/2005/8/layout/cycle5"/>
    <dgm:cxn modelId="{63826AF2-A7F7-443D-BCA6-0F316B5B555E}" type="presParOf" srcId="{D0AF9415-CE64-41A3-83F8-92C07FFFFCF0}" destId="{164B054A-2C62-4F89-B359-A231C53240B9}" srcOrd="1" destOrd="0" presId="urn:microsoft.com/office/officeart/2005/8/layout/cycle5"/>
    <dgm:cxn modelId="{09672CC5-96D3-48A7-9D36-1E1089595BBF}" type="presParOf" srcId="{D0AF9415-CE64-41A3-83F8-92C07FFFFCF0}" destId="{11AD36D0-12DA-4114-B98E-D6716C001C4A}" srcOrd="2" destOrd="0" presId="urn:microsoft.com/office/officeart/2005/8/layout/cycle5"/>
    <dgm:cxn modelId="{899392BB-0223-4F92-8E5A-66EC360447DB}" type="presParOf" srcId="{D0AF9415-CE64-41A3-83F8-92C07FFFFCF0}" destId="{5C74FDFB-4ABB-435C-8604-0B7B55DC4A1A}" srcOrd="3" destOrd="0" presId="urn:microsoft.com/office/officeart/2005/8/layout/cycle5"/>
    <dgm:cxn modelId="{5C379817-D118-491B-81D3-A9B17F1F8082}" type="presParOf" srcId="{D0AF9415-CE64-41A3-83F8-92C07FFFFCF0}" destId="{D61F5F23-14DF-498F-A8C1-947FF354302B}" srcOrd="4" destOrd="0" presId="urn:microsoft.com/office/officeart/2005/8/layout/cycle5"/>
    <dgm:cxn modelId="{08BFE576-A5DA-444F-8EED-09FE9A75EC62}" type="presParOf" srcId="{D0AF9415-CE64-41A3-83F8-92C07FFFFCF0}" destId="{C401950A-D739-48C6-A21B-ED2774987FA2}" srcOrd="5" destOrd="0" presId="urn:microsoft.com/office/officeart/2005/8/layout/cycle5"/>
    <dgm:cxn modelId="{AABFC1AD-8551-427E-82F2-9B16186BBDDB}" type="presParOf" srcId="{D0AF9415-CE64-41A3-83F8-92C07FFFFCF0}" destId="{A86B5AC5-7877-4DEB-B78A-E41B8259CAD0}" srcOrd="6" destOrd="0" presId="urn:microsoft.com/office/officeart/2005/8/layout/cycle5"/>
    <dgm:cxn modelId="{3B55E6A9-159A-410F-9458-AD1E59E176E9}" type="presParOf" srcId="{D0AF9415-CE64-41A3-83F8-92C07FFFFCF0}" destId="{F3FAFEA3-7615-466F-9A10-BD4C13174582}" srcOrd="7" destOrd="0" presId="urn:microsoft.com/office/officeart/2005/8/layout/cycle5"/>
    <dgm:cxn modelId="{C5E3A532-BFD4-4312-8BB5-2CECBD295240}" type="presParOf" srcId="{D0AF9415-CE64-41A3-83F8-92C07FFFFCF0}" destId="{79592C38-6775-462E-9B59-C938CBAE291F}" srcOrd="8" destOrd="0" presId="urn:microsoft.com/office/officeart/2005/8/layout/cycle5"/>
    <dgm:cxn modelId="{37618578-F801-4565-AC25-1E49644C056D}" type="presParOf" srcId="{D0AF9415-CE64-41A3-83F8-92C07FFFFCF0}" destId="{E949A541-5D19-4717-81F3-78D998B90AF8}" srcOrd="9" destOrd="0" presId="urn:microsoft.com/office/officeart/2005/8/layout/cycle5"/>
    <dgm:cxn modelId="{FC738394-6864-4F42-A5AC-32D665FA0D7A}" type="presParOf" srcId="{D0AF9415-CE64-41A3-83F8-92C07FFFFCF0}" destId="{5206AA2B-2137-48F8-BB96-D7887E631957}" srcOrd="10" destOrd="0" presId="urn:microsoft.com/office/officeart/2005/8/layout/cycle5"/>
    <dgm:cxn modelId="{EBCF64EA-DB6E-4C34-8890-D2792A26A831}" type="presParOf" srcId="{D0AF9415-CE64-41A3-83F8-92C07FFFFCF0}" destId="{3B386EE6-9B60-494A-BE22-BC5DF230F715}" srcOrd="11" destOrd="0" presId="urn:microsoft.com/office/officeart/2005/8/layout/cycle5"/>
    <dgm:cxn modelId="{5B18EA5D-922E-4120-825E-04FCAE3656FD}" type="presParOf" srcId="{D0AF9415-CE64-41A3-83F8-92C07FFFFCF0}" destId="{B379C809-876D-401C-B30B-3632FDF68155}" srcOrd="12" destOrd="0" presId="urn:microsoft.com/office/officeart/2005/8/layout/cycle5"/>
    <dgm:cxn modelId="{E712C489-ED3C-437F-9FA3-BE16C726B834}" type="presParOf" srcId="{D0AF9415-CE64-41A3-83F8-92C07FFFFCF0}" destId="{4842BB53-CAFC-41DD-B6D1-58A8BFAC1C0F}" srcOrd="13" destOrd="0" presId="urn:microsoft.com/office/officeart/2005/8/layout/cycle5"/>
    <dgm:cxn modelId="{C819974E-09B3-451E-813D-AE28691B0945}" type="presParOf" srcId="{D0AF9415-CE64-41A3-83F8-92C07FFFFCF0}" destId="{FD75E30C-294B-401C-8346-F6281573FF97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001DEC-FCB8-4483-9865-97AB1005C77F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56629CA-F4FF-4EB7-B83D-A6038C012C19}">
      <dgm:prSet phldrT="[Текст]" custT="1"/>
      <dgm:spPr/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Ijodiy-tavsifiy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A58407-950C-4773-BF23-692F6474FAF0}" type="parTrans" cxnId="{FC47D623-CD24-41DD-808F-E9E5BB94F996}">
      <dgm:prSet/>
      <dgm:spPr/>
      <dgm:t>
        <a:bodyPr/>
        <a:lstStyle/>
        <a:p>
          <a:endParaRPr lang="ru-RU"/>
        </a:p>
      </dgm:t>
    </dgm:pt>
    <dgm:pt modelId="{A13E82D9-7EDA-424D-A8F9-D84DCBDBBE9B}" type="sibTrans" cxnId="{FC47D623-CD24-41DD-808F-E9E5BB94F996}">
      <dgm:prSet/>
      <dgm:spPr/>
      <dgm:t>
        <a:bodyPr/>
        <a:lstStyle/>
        <a:p>
          <a:endParaRPr lang="ru-RU"/>
        </a:p>
      </dgm:t>
    </dgm:pt>
    <dgm:pt modelId="{44ADABB5-CEA7-4D9A-A467-031A13CD29B2}" type="asst">
      <dgm:prSet phldrT="[Текст]" custT="1"/>
      <dgm:spPr/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4C014A-E412-490E-A29A-AF9359D4B2AB}" type="parTrans" cxnId="{522641F9-18F7-4C5F-A94E-455592551CC0}">
      <dgm:prSet/>
      <dgm:spPr/>
      <dgm:t>
        <a:bodyPr/>
        <a:lstStyle/>
        <a:p>
          <a:endParaRPr lang="ru-RU"/>
        </a:p>
      </dgm:t>
    </dgm:pt>
    <dgm:pt modelId="{0B12565B-C665-4B3F-A94A-988DA18BB88B}" type="sibTrans" cxnId="{522641F9-18F7-4C5F-A94E-455592551CC0}">
      <dgm:prSet/>
      <dgm:spPr/>
      <dgm:t>
        <a:bodyPr/>
        <a:lstStyle/>
        <a:p>
          <a:endParaRPr lang="ru-RU"/>
        </a:p>
      </dgm:t>
    </dgm:pt>
    <dgm:pt modelId="{4BB90734-1FAD-420F-BC6A-71796CC370B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Publitsistik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6576B0-FF19-4E0A-ACC5-22D58A96F361}" type="parTrans" cxnId="{8FC462D8-6BD1-46B9-AB02-B3A6801C4C05}">
      <dgm:prSet/>
      <dgm:spPr/>
      <dgm:t>
        <a:bodyPr/>
        <a:lstStyle/>
        <a:p>
          <a:endParaRPr lang="ru-RU"/>
        </a:p>
      </dgm:t>
    </dgm:pt>
    <dgm:pt modelId="{686E6232-7B89-4CF4-89DC-12999498C102}" type="sibTrans" cxnId="{8FC462D8-6BD1-46B9-AB02-B3A6801C4C05}">
      <dgm:prSet/>
      <dgm:spPr/>
      <dgm:t>
        <a:bodyPr/>
        <a:lstStyle/>
        <a:p>
          <a:endParaRPr lang="ru-RU"/>
        </a:p>
      </dgm:t>
    </dgm:pt>
    <dgm:pt modelId="{25E34771-C143-43FA-B87A-51B52C911656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747C0A-946A-4BA2-A1B4-A18875A27D35}" type="parTrans" cxnId="{0025AE2C-8DAB-4D2D-B435-BB0C18A0BD5A}">
      <dgm:prSet/>
      <dgm:spPr/>
      <dgm:t>
        <a:bodyPr/>
        <a:lstStyle/>
        <a:p>
          <a:endParaRPr lang="ru-RU"/>
        </a:p>
      </dgm:t>
    </dgm:pt>
    <dgm:pt modelId="{F4AB7319-B25D-4310-BAE5-69AE6291589D}" type="sibTrans" cxnId="{0025AE2C-8DAB-4D2D-B435-BB0C18A0BD5A}">
      <dgm:prSet/>
      <dgm:spPr/>
      <dgm:t>
        <a:bodyPr/>
        <a:lstStyle/>
        <a:p>
          <a:endParaRPr lang="ru-RU"/>
        </a:p>
      </dgm:t>
    </dgm:pt>
    <dgm:pt modelId="{7B80653D-84BA-4484-8667-D4E6AF07A85B}">
      <dgm:prSet phldrT="[Текст]" custT="1"/>
      <dgm:spPr/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Insholar</a:t>
          </a:r>
          <a:r>
            <a:rPr lang="en-US" sz="6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AEBE96-363E-4FD9-86A4-01D7B0FBC29D}" type="parTrans" cxnId="{05C63A66-6BA8-4CDE-B89B-B130DE115A1F}">
      <dgm:prSet/>
      <dgm:spPr/>
      <dgm:t>
        <a:bodyPr/>
        <a:lstStyle/>
        <a:p>
          <a:endParaRPr lang="ru-RU"/>
        </a:p>
      </dgm:t>
    </dgm:pt>
    <dgm:pt modelId="{34246A83-121D-4C9D-BB9D-99397323B356}" type="sibTrans" cxnId="{05C63A66-6BA8-4CDE-B89B-B130DE115A1F}">
      <dgm:prSet/>
      <dgm:spPr/>
      <dgm:t>
        <a:bodyPr/>
        <a:lstStyle/>
        <a:p>
          <a:endParaRPr lang="ru-RU"/>
        </a:p>
      </dgm:t>
    </dgm:pt>
    <dgm:pt modelId="{8D3D9CD1-14E9-419A-B86C-67319D15AB9A}" type="pres">
      <dgm:prSet presAssocID="{AA001DEC-FCB8-4483-9865-97AB1005C77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BA8C73D-B941-4DB4-BAC2-0C38AC8F762F}" type="pres">
      <dgm:prSet presAssocID="{356629CA-F4FF-4EB7-B83D-A6038C012C19}" presName="hierRoot1" presStyleCnt="0">
        <dgm:presLayoutVars>
          <dgm:hierBranch val="init"/>
        </dgm:presLayoutVars>
      </dgm:prSet>
      <dgm:spPr/>
    </dgm:pt>
    <dgm:pt modelId="{5B2143EE-AD72-4606-9EDE-B6C7489E28AD}" type="pres">
      <dgm:prSet presAssocID="{356629CA-F4FF-4EB7-B83D-A6038C012C19}" presName="rootComposite1" presStyleCnt="0"/>
      <dgm:spPr/>
    </dgm:pt>
    <dgm:pt modelId="{74A7256A-5118-4D80-B62E-5273D8CA8DD0}" type="pres">
      <dgm:prSet presAssocID="{356629CA-F4FF-4EB7-B83D-A6038C012C19}" presName="rootText1" presStyleLbl="node0" presStyleIdx="0" presStyleCnt="1" custScaleX="1812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B069A5-0B08-4F83-9376-593CEA6A7FDB}" type="pres">
      <dgm:prSet presAssocID="{356629CA-F4FF-4EB7-B83D-A6038C012C1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491375C-C434-4BC3-8493-95D37966406E}" type="pres">
      <dgm:prSet presAssocID="{356629CA-F4FF-4EB7-B83D-A6038C012C19}" presName="hierChild2" presStyleCnt="0"/>
      <dgm:spPr/>
    </dgm:pt>
    <dgm:pt modelId="{D1518041-290C-4683-8EE2-13F70B2F93CC}" type="pres">
      <dgm:prSet presAssocID="{4C6576B0-FF19-4E0A-ACC5-22D58A96F361}" presName="Name37" presStyleLbl="parChTrans1D2" presStyleIdx="0" presStyleCnt="4"/>
      <dgm:spPr/>
      <dgm:t>
        <a:bodyPr/>
        <a:lstStyle/>
        <a:p>
          <a:endParaRPr lang="ru-RU"/>
        </a:p>
      </dgm:t>
    </dgm:pt>
    <dgm:pt modelId="{78F4F640-813A-4169-9D6D-5C8196B67DF2}" type="pres">
      <dgm:prSet presAssocID="{4BB90734-1FAD-420F-BC6A-71796CC370B0}" presName="hierRoot2" presStyleCnt="0">
        <dgm:presLayoutVars>
          <dgm:hierBranch val="init"/>
        </dgm:presLayoutVars>
      </dgm:prSet>
      <dgm:spPr/>
    </dgm:pt>
    <dgm:pt modelId="{8B718A12-D086-4D53-A502-6D2DD8555890}" type="pres">
      <dgm:prSet presAssocID="{4BB90734-1FAD-420F-BC6A-71796CC370B0}" presName="rootComposite" presStyleCnt="0"/>
      <dgm:spPr/>
    </dgm:pt>
    <dgm:pt modelId="{F0E854D0-DAEF-4604-B9EA-5F13949A0294}" type="pres">
      <dgm:prSet presAssocID="{4BB90734-1FAD-420F-BC6A-71796CC370B0}" presName="rootText" presStyleLbl="node2" presStyleIdx="0" presStyleCnt="3" custScaleX="115537" custLinFactNeighborX="8889" custLinFactNeighborY="-45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0597C2-A38E-4333-A2AE-2D3D9F5F5489}" type="pres">
      <dgm:prSet presAssocID="{4BB90734-1FAD-420F-BC6A-71796CC370B0}" presName="rootConnector" presStyleLbl="node2" presStyleIdx="0" presStyleCnt="3"/>
      <dgm:spPr/>
      <dgm:t>
        <a:bodyPr/>
        <a:lstStyle/>
        <a:p>
          <a:endParaRPr lang="ru-RU"/>
        </a:p>
      </dgm:t>
    </dgm:pt>
    <dgm:pt modelId="{BBADB400-862D-44B4-B0C8-487C21A4397F}" type="pres">
      <dgm:prSet presAssocID="{4BB90734-1FAD-420F-BC6A-71796CC370B0}" presName="hierChild4" presStyleCnt="0"/>
      <dgm:spPr/>
    </dgm:pt>
    <dgm:pt modelId="{EA988851-A26D-40AD-8E40-ED5A05AC098A}" type="pres">
      <dgm:prSet presAssocID="{4BB90734-1FAD-420F-BC6A-71796CC370B0}" presName="hierChild5" presStyleCnt="0"/>
      <dgm:spPr/>
    </dgm:pt>
    <dgm:pt modelId="{65D2333F-8F06-460D-9DE0-4B2ED90FAB1D}" type="pres">
      <dgm:prSet presAssocID="{9D747C0A-946A-4BA2-A1B4-A18875A27D35}" presName="Name37" presStyleLbl="parChTrans1D2" presStyleIdx="1" presStyleCnt="4"/>
      <dgm:spPr/>
      <dgm:t>
        <a:bodyPr/>
        <a:lstStyle/>
        <a:p>
          <a:endParaRPr lang="ru-RU"/>
        </a:p>
      </dgm:t>
    </dgm:pt>
    <dgm:pt modelId="{59E47A55-FC8A-4331-A426-9AFD8D4A7914}" type="pres">
      <dgm:prSet presAssocID="{25E34771-C143-43FA-B87A-51B52C911656}" presName="hierRoot2" presStyleCnt="0">
        <dgm:presLayoutVars>
          <dgm:hierBranch val="init"/>
        </dgm:presLayoutVars>
      </dgm:prSet>
      <dgm:spPr/>
    </dgm:pt>
    <dgm:pt modelId="{14329BB3-51A3-4892-A8F8-938E575D094A}" type="pres">
      <dgm:prSet presAssocID="{25E34771-C143-43FA-B87A-51B52C911656}" presName="rootComposite" presStyleCnt="0"/>
      <dgm:spPr/>
    </dgm:pt>
    <dgm:pt modelId="{AA590D31-AF4B-40F0-AEB5-5517872BB0AA}" type="pres">
      <dgm:prSet presAssocID="{25E34771-C143-43FA-B87A-51B52C911656}" presName="rootText" presStyleLbl="node2" presStyleIdx="1" presStyleCnt="3" custScaleX="109818" custLinFactNeighborX="74315" custLinFactNeighborY="-397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64D8F4-0ED3-453A-BE80-D3E4D97B1DA4}" type="pres">
      <dgm:prSet presAssocID="{25E34771-C143-43FA-B87A-51B52C911656}" presName="rootConnector" presStyleLbl="node2" presStyleIdx="1" presStyleCnt="3"/>
      <dgm:spPr/>
      <dgm:t>
        <a:bodyPr/>
        <a:lstStyle/>
        <a:p>
          <a:endParaRPr lang="ru-RU"/>
        </a:p>
      </dgm:t>
    </dgm:pt>
    <dgm:pt modelId="{0E093BF1-834C-4E62-B4E2-1E16F19A951E}" type="pres">
      <dgm:prSet presAssocID="{25E34771-C143-43FA-B87A-51B52C911656}" presName="hierChild4" presStyleCnt="0"/>
      <dgm:spPr/>
    </dgm:pt>
    <dgm:pt modelId="{AAE74BE8-512E-4999-B972-AC3D77E4FD86}" type="pres">
      <dgm:prSet presAssocID="{25E34771-C143-43FA-B87A-51B52C911656}" presName="hierChild5" presStyleCnt="0"/>
      <dgm:spPr/>
    </dgm:pt>
    <dgm:pt modelId="{7E521494-2F9A-46F1-BEFB-0FFA1D9D89A9}" type="pres">
      <dgm:prSet presAssocID="{63AEBE96-363E-4FD9-86A4-01D7B0FBC29D}" presName="Name37" presStyleLbl="parChTrans1D2" presStyleIdx="2" presStyleCnt="4"/>
      <dgm:spPr/>
      <dgm:t>
        <a:bodyPr/>
        <a:lstStyle/>
        <a:p>
          <a:endParaRPr lang="ru-RU"/>
        </a:p>
      </dgm:t>
    </dgm:pt>
    <dgm:pt modelId="{62F5BE58-0689-4EE1-B3C0-26F3A58C8740}" type="pres">
      <dgm:prSet presAssocID="{7B80653D-84BA-4484-8667-D4E6AF07A85B}" presName="hierRoot2" presStyleCnt="0">
        <dgm:presLayoutVars>
          <dgm:hierBranch val="init"/>
        </dgm:presLayoutVars>
      </dgm:prSet>
      <dgm:spPr/>
    </dgm:pt>
    <dgm:pt modelId="{B3CAB37E-2875-4132-8E2A-9B0A276276CC}" type="pres">
      <dgm:prSet presAssocID="{7B80653D-84BA-4484-8667-D4E6AF07A85B}" presName="rootComposite" presStyleCnt="0"/>
      <dgm:spPr/>
    </dgm:pt>
    <dgm:pt modelId="{FAE7A0D1-4B89-465A-95AD-C30A1F6EFE3D}" type="pres">
      <dgm:prSet presAssocID="{7B80653D-84BA-4484-8667-D4E6AF07A85B}" presName="rootText" presStyleLbl="node2" presStyleIdx="2" presStyleCnt="3" custScaleX="133232" custScaleY="67462" custLinFactY="-54602" custLinFactNeighborX="-26971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A9D530-DA3B-46B2-B715-65165F1577FB}" type="pres">
      <dgm:prSet presAssocID="{7B80653D-84BA-4484-8667-D4E6AF07A85B}" presName="rootConnector" presStyleLbl="node2" presStyleIdx="2" presStyleCnt="3"/>
      <dgm:spPr/>
      <dgm:t>
        <a:bodyPr/>
        <a:lstStyle/>
        <a:p>
          <a:endParaRPr lang="ru-RU"/>
        </a:p>
      </dgm:t>
    </dgm:pt>
    <dgm:pt modelId="{FC73C5D6-A65E-424E-85E0-AC888E438D38}" type="pres">
      <dgm:prSet presAssocID="{7B80653D-84BA-4484-8667-D4E6AF07A85B}" presName="hierChild4" presStyleCnt="0"/>
      <dgm:spPr/>
    </dgm:pt>
    <dgm:pt modelId="{A98DEDBE-79FC-4ED4-A1E2-02CEB46057A3}" type="pres">
      <dgm:prSet presAssocID="{7B80653D-84BA-4484-8667-D4E6AF07A85B}" presName="hierChild5" presStyleCnt="0"/>
      <dgm:spPr/>
    </dgm:pt>
    <dgm:pt modelId="{5A3B354A-65FE-4662-8D85-D24FE2C14554}" type="pres">
      <dgm:prSet presAssocID="{356629CA-F4FF-4EB7-B83D-A6038C012C19}" presName="hierChild3" presStyleCnt="0"/>
      <dgm:spPr/>
    </dgm:pt>
    <dgm:pt modelId="{38FD9A1B-5D8A-43FA-9EAB-76DCE45C418F}" type="pres">
      <dgm:prSet presAssocID="{CD4C014A-E412-490E-A29A-AF9359D4B2AB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7D3E0550-E31B-4DAB-A946-C67B26048FB8}" type="pres">
      <dgm:prSet presAssocID="{44ADABB5-CEA7-4D9A-A467-031A13CD29B2}" presName="hierRoot3" presStyleCnt="0">
        <dgm:presLayoutVars>
          <dgm:hierBranch val="init"/>
        </dgm:presLayoutVars>
      </dgm:prSet>
      <dgm:spPr/>
    </dgm:pt>
    <dgm:pt modelId="{6F7DEF3F-CF47-42F4-BFE8-E4BBCF26A46C}" type="pres">
      <dgm:prSet presAssocID="{44ADABB5-CEA7-4D9A-A467-031A13CD29B2}" presName="rootComposite3" presStyleCnt="0"/>
      <dgm:spPr/>
    </dgm:pt>
    <dgm:pt modelId="{6FDF729F-8AA2-4CFA-A831-2F867D62C949}" type="pres">
      <dgm:prSet presAssocID="{44ADABB5-CEA7-4D9A-A467-031A13CD29B2}" presName="rootText3" presStyleLbl="asst1" presStyleIdx="0" presStyleCnt="1" custScaleX="143751" custScaleY="52331" custLinFactNeighborX="-4839" custLinFactNeighborY="-371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3904FF-A7F3-4906-B494-77716E10165B}" type="pres">
      <dgm:prSet presAssocID="{44ADABB5-CEA7-4D9A-A467-031A13CD29B2}" presName="rootConnector3" presStyleLbl="asst1" presStyleIdx="0" presStyleCnt="1"/>
      <dgm:spPr/>
      <dgm:t>
        <a:bodyPr/>
        <a:lstStyle/>
        <a:p>
          <a:endParaRPr lang="ru-RU"/>
        </a:p>
      </dgm:t>
    </dgm:pt>
    <dgm:pt modelId="{F4064B31-0405-4908-B6A2-C0A2945DF71B}" type="pres">
      <dgm:prSet presAssocID="{44ADABB5-CEA7-4D9A-A467-031A13CD29B2}" presName="hierChild6" presStyleCnt="0"/>
      <dgm:spPr/>
    </dgm:pt>
    <dgm:pt modelId="{3241D36D-A0C9-4235-8DE3-69EEDAC0A33C}" type="pres">
      <dgm:prSet presAssocID="{44ADABB5-CEA7-4D9A-A467-031A13CD29B2}" presName="hierChild7" presStyleCnt="0"/>
      <dgm:spPr/>
    </dgm:pt>
  </dgm:ptLst>
  <dgm:cxnLst>
    <dgm:cxn modelId="{4102DA38-6385-4D7D-87B0-595532228934}" type="presOf" srcId="{AA001DEC-FCB8-4483-9865-97AB1005C77F}" destId="{8D3D9CD1-14E9-419A-B86C-67319D15AB9A}" srcOrd="0" destOrd="0" presId="urn:microsoft.com/office/officeart/2005/8/layout/orgChart1"/>
    <dgm:cxn modelId="{05C63A66-6BA8-4CDE-B89B-B130DE115A1F}" srcId="{356629CA-F4FF-4EB7-B83D-A6038C012C19}" destId="{7B80653D-84BA-4484-8667-D4E6AF07A85B}" srcOrd="3" destOrd="0" parTransId="{63AEBE96-363E-4FD9-86A4-01D7B0FBC29D}" sibTransId="{34246A83-121D-4C9D-BB9D-99397323B356}"/>
    <dgm:cxn modelId="{58681F15-45F9-4431-89C2-2C10DE4911DA}" type="presOf" srcId="{25E34771-C143-43FA-B87A-51B52C911656}" destId="{AA590D31-AF4B-40F0-AEB5-5517872BB0AA}" srcOrd="0" destOrd="0" presId="urn:microsoft.com/office/officeart/2005/8/layout/orgChart1"/>
    <dgm:cxn modelId="{55FEFCB6-BC69-475E-AE2A-9A359AE12413}" type="presOf" srcId="{4BB90734-1FAD-420F-BC6A-71796CC370B0}" destId="{F0E854D0-DAEF-4604-B9EA-5F13949A0294}" srcOrd="0" destOrd="0" presId="urn:microsoft.com/office/officeart/2005/8/layout/orgChart1"/>
    <dgm:cxn modelId="{CA6920B5-D9CC-4CEF-895F-7AEF86F4B1DB}" type="presOf" srcId="{4BB90734-1FAD-420F-BC6A-71796CC370B0}" destId="{040597C2-A38E-4333-A2AE-2D3D9F5F5489}" srcOrd="1" destOrd="0" presId="urn:microsoft.com/office/officeart/2005/8/layout/orgChart1"/>
    <dgm:cxn modelId="{E2F64AFD-3E61-4541-B69A-9D098EDCAC74}" type="presOf" srcId="{356629CA-F4FF-4EB7-B83D-A6038C012C19}" destId="{74A7256A-5118-4D80-B62E-5273D8CA8DD0}" srcOrd="0" destOrd="0" presId="urn:microsoft.com/office/officeart/2005/8/layout/orgChart1"/>
    <dgm:cxn modelId="{522641F9-18F7-4C5F-A94E-455592551CC0}" srcId="{356629CA-F4FF-4EB7-B83D-A6038C012C19}" destId="{44ADABB5-CEA7-4D9A-A467-031A13CD29B2}" srcOrd="0" destOrd="0" parTransId="{CD4C014A-E412-490E-A29A-AF9359D4B2AB}" sibTransId="{0B12565B-C665-4B3F-A94A-988DA18BB88B}"/>
    <dgm:cxn modelId="{8FC462D8-6BD1-46B9-AB02-B3A6801C4C05}" srcId="{356629CA-F4FF-4EB7-B83D-A6038C012C19}" destId="{4BB90734-1FAD-420F-BC6A-71796CC370B0}" srcOrd="1" destOrd="0" parTransId="{4C6576B0-FF19-4E0A-ACC5-22D58A96F361}" sibTransId="{686E6232-7B89-4CF4-89DC-12999498C102}"/>
    <dgm:cxn modelId="{DBD7E801-E626-4500-A848-8A76D3C9A57C}" type="presOf" srcId="{63AEBE96-363E-4FD9-86A4-01D7B0FBC29D}" destId="{7E521494-2F9A-46F1-BEFB-0FFA1D9D89A9}" srcOrd="0" destOrd="0" presId="urn:microsoft.com/office/officeart/2005/8/layout/orgChart1"/>
    <dgm:cxn modelId="{0025AE2C-8DAB-4D2D-B435-BB0C18A0BD5A}" srcId="{356629CA-F4FF-4EB7-B83D-A6038C012C19}" destId="{25E34771-C143-43FA-B87A-51B52C911656}" srcOrd="2" destOrd="0" parTransId="{9D747C0A-946A-4BA2-A1B4-A18875A27D35}" sibTransId="{F4AB7319-B25D-4310-BAE5-69AE6291589D}"/>
    <dgm:cxn modelId="{0E357BF6-AA2D-4704-A273-CC949D9CBDB9}" type="presOf" srcId="{7B80653D-84BA-4484-8667-D4E6AF07A85B}" destId="{51A9D530-DA3B-46B2-B715-65165F1577FB}" srcOrd="1" destOrd="0" presId="urn:microsoft.com/office/officeart/2005/8/layout/orgChart1"/>
    <dgm:cxn modelId="{C9D4216C-841F-4B20-BA39-011BD6B8281D}" type="presOf" srcId="{7B80653D-84BA-4484-8667-D4E6AF07A85B}" destId="{FAE7A0D1-4B89-465A-95AD-C30A1F6EFE3D}" srcOrd="0" destOrd="0" presId="urn:microsoft.com/office/officeart/2005/8/layout/orgChart1"/>
    <dgm:cxn modelId="{6C08FC25-D289-4EDB-ACF1-4EDBCB81AD5D}" type="presOf" srcId="{9D747C0A-946A-4BA2-A1B4-A18875A27D35}" destId="{65D2333F-8F06-460D-9DE0-4B2ED90FAB1D}" srcOrd="0" destOrd="0" presId="urn:microsoft.com/office/officeart/2005/8/layout/orgChart1"/>
    <dgm:cxn modelId="{F08694AB-9F87-48E2-B84F-70D8A4CA2785}" type="presOf" srcId="{4C6576B0-FF19-4E0A-ACC5-22D58A96F361}" destId="{D1518041-290C-4683-8EE2-13F70B2F93CC}" srcOrd="0" destOrd="0" presId="urn:microsoft.com/office/officeart/2005/8/layout/orgChart1"/>
    <dgm:cxn modelId="{FB1B8C84-CCFA-4721-86F6-1177E3E73FF0}" type="presOf" srcId="{25E34771-C143-43FA-B87A-51B52C911656}" destId="{B464D8F4-0ED3-453A-BE80-D3E4D97B1DA4}" srcOrd="1" destOrd="0" presId="urn:microsoft.com/office/officeart/2005/8/layout/orgChart1"/>
    <dgm:cxn modelId="{66353D17-C3A1-4E67-A63F-9569ED144B70}" type="presOf" srcId="{356629CA-F4FF-4EB7-B83D-A6038C012C19}" destId="{10B069A5-0B08-4F83-9376-593CEA6A7FDB}" srcOrd="1" destOrd="0" presId="urn:microsoft.com/office/officeart/2005/8/layout/orgChart1"/>
    <dgm:cxn modelId="{6CAA5DE2-373C-4954-A709-332603DA1F5E}" type="presOf" srcId="{44ADABB5-CEA7-4D9A-A467-031A13CD29B2}" destId="{6FDF729F-8AA2-4CFA-A831-2F867D62C949}" srcOrd="0" destOrd="0" presId="urn:microsoft.com/office/officeart/2005/8/layout/orgChart1"/>
    <dgm:cxn modelId="{91E0CC68-26AD-498D-A405-4264B4D757F9}" type="presOf" srcId="{44ADABB5-CEA7-4D9A-A467-031A13CD29B2}" destId="{673904FF-A7F3-4906-B494-77716E10165B}" srcOrd="1" destOrd="0" presId="urn:microsoft.com/office/officeart/2005/8/layout/orgChart1"/>
    <dgm:cxn modelId="{FC47D623-CD24-41DD-808F-E9E5BB94F996}" srcId="{AA001DEC-FCB8-4483-9865-97AB1005C77F}" destId="{356629CA-F4FF-4EB7-B83D-A6038C012C19}" srcOrd="0" destOrd="0" parTransId="{C4A58407-950C-4773-BF23-692F6474FAF0}" sibTransId="{A13E82D9-7EDA-424D-A8F9-D84DCBDBBE9B}"/>
    <dgm:cxn modelId="{12259F1E-5E4A-469E-8CB9-B9BF9191FA9A}" type="presOf" srcId="{CD4C014A-E412-490E-A29A-AF9359D4B2AB}" destId="{38FD9A1B-5D8A-43FA-9EAB-76DCE45C418F}" srcOrd="0" destOrd="0" presId="urn:microsoft.com/office/officeart/2005/8/layout/orgChart1"/>
    <dgm:cxn modelId="{928F8520-3FD2-470D-BE19-705D878CD946}" type="presParOf" srcId="{8D3D9CD1-14E9-419A-B86C-67319D15AB9A}" destId="{EBA8C73D-B941-4DB4-BAC2-0C38AC8F762F}" srcOrd="0" destOrd="0" presId="urn:microsoft.com/office/officeart/2005/8/layout/orgChart1"/>
    <dgm:cxn modelId="{FE8DC24A-5166-4F03-A998-F84333C76EAB}" type="presParOf" srcId="{EBA8C73D-B941-4DB4-BAC2-0C38AC8F762F}" destId="{5B2143EE-AD72-4606-9EDE-B6C7489E28AD}" srcOrd="0" destOrd="0" presId="urn:microsoft.com/office/officeart/2005/8/layout/orgChart1"/>
    <dgm:cxn modelId="{590C4766-DA44-4A2D-88CD-7008798775A9}" type="presParOf" srcId="{5B2143EE-AD72-4606-9EDE-B6C7489E28AD}" destId="{74A7256A-5118-4D80-B62E-5273D8CA8DD0}" srcOrd="0" destOrd="0" presId="urn:microsoft.com/office/officeart/2005/8/layout/orgChart1"/>
    <dgm:cxn modelId="{60E34D5D-47D2-4E90-BB12-60E46E7486E5}" type="presParOf" srcId="{5B2143EE-AD72-4606-9EDE-B6C7489E28AD}" destId="{10B069A5-0B08-4F83-9376-593CEA6A7FDB}" srcOrd="1" destOrd="0" presId="urn:microsoft.com/office/officeart/2005/8/layout/orgChart1"/>
    <dgm:cxn modelId="{93B37FC6-5F2F-4BF0-B277-B35C52BF3141}" type="presParOf" srcId="{EBA8C73D-B941-4DB4-BAC2-0C38AC8F762F}" destId="{3491375C-C434-4BC3-8493-95D37966406E}" srcOrd="1" destOrd="0" presId="urn:microsoft.com/office/officeart/2005/8/layout/orgChart1"/>
    <dgm:cxn modelId="{DFDA2C06-80CF-4A28-B6D8-9002ED6A6C3C}" type="presParOf" srcId="{3491375C-C434-4BC3-8493-95D37966406E}" destId="{D1518041-290C-4683-8EE2-13F70B2F93CC}" srcOrd="0" destOrd="0" presId="urn:microsoft.com/office/officeart/2005/8/layout/orgChart1"/>
    <dgm:cxn modelId="{DDEF1FE5-8C86-4E15-A846-CCA0CDE2D13E}" type="presParOf" srcId="{3491375C-C434-4BC3-8493-95D37966406E}" destId="{78F4F640-813A-4169-9D6D-5C8196B67DF2}" srcOrd="1" destOrd="0" presId="urn:microsoft.com/office/officeart/2005/8/layout/orgChart1"/>
    <dgm:cxn modelId="{2D024226-36EF-4134-849B-6203FA1D8AF6}" type="presParOf" srcId="{78F4F640-813A-4169-9D6D-5C8196B67DF2}" destId="{8B718A12-D086-4D53-A502-6D2DD8555890}" srcOrd="0" destOrd="0" presId="urn:microsoft.com/office/officeart/2005/8/layout/orgChart1"/>
    <dgm:cxn modelId="{46B764ED-CB6C-4557-B35C-3C4D62E58EA1}" type="presParOf" srcId="{8B718A12-D086-4D53-A502-6D2DD8555890}" destId="{F0E854D0-DAEF-4604-B9EA-5F13949A0294}" srcOrd="0" destOrd="0" presId="urn:microsoft.com/office/officeart/2005/8/layout/orgChart1"/>
    <dgm:cxn modelId="{10A297E1-CE33-4B96-AA94-1E23CF21B868}" type="presParOf" srcId="{8B718A12-D086-4D53-A502-6D2DD8555890}" destId="{040597C2-A38E-4333-A2AE-2D3D9F5F5489}" srcOrd="1" destOrd="0" presId="urn:microsoft.com/office/officeart/2005/8/layout/orgChart1"/>
    <dgm:cxn modelId="{BE63A36F-3DAC-4818-907B-BC80684FB600}" type="presParOf" srcId="{78F4F640-813A-4169-9D6D-5C8196B67DF2}" destId="{BBADB400-862D-44B4-B0C8-487C21A4397F}" srcOrd="1" destOrd="0" presId="urn:microsoft.com/office/officeart/2005/8/layout/orgChart1"/>
    <dgm:cxn modelId="{F0ADA910-6392-4CCD-9457-5E9A6EBE691D}" type="presParOf" srcId="{78F4F640-813A-4169-9D6D-5C8196B67DF2}" destId="{EA988851-A26D-40AD-8E40-ED5A05AC098A}" srcOrd="2" destOrd="0" presId="urn:microsoft.com/office/officeart/2005/8/layout/orgChart1"/>
    <dgm:cxn modelId="{2E831FEF-F2CC-4B59-A143-A3FF9B30C477}" type="presParOf" srcId="{3491375C-C434-4BC3-8493-95D37966406E}" destId="{65D2333F-8F06-460D-9DE0-4B2ED90FAB1D}" srcOrd="2" destOrd="0" presId="urn:microsoft.com/office/officeart/2005/8/layout/orgChart1"/>
    <dgm:cxn modelId="{064BF6F1-C21A-4919-A318-22667B1D32B6}" type="presParOf" srcId="{3491375C-C434-4BC3-8493-95D37966406E}" destId="{59E47A55-FC8A-4331-A426-9AFD8D4A7914}" srcOrd="3" destOrd="0" presId="urn:microsoft.com/office/officeart/2005/8/layout/orgChart1"/>
    <dgm:cxn modelId="{AB67EFEE-971F-40FF-B9F1-0946D6B7161D}" type="presParOf" srcId="{59E47A55-FC8A-4331-A426-9AFD8D4A7914}" destId="{14329BB3-51A3-4892-A8F8-938E575D094A}" srcOrd="0" destOrd="0" presId="urn:microsoft.com/office/officeart/2005/8/layout/orgChart1"/>
    <dgm:cxn modelId="{CD9A122D-4846-4A73-80EA-05444D4685F7}" type="presParOf" srcId="{14329BB3-51A3-4892-A8F8-938E575D094A}" destId="{AA590D31-AF4B-40F0-AEB5-5517872BB0AA}" srcOrd="0" destOrd="0" presId="urn:microsoft.com/office/officeart/2005/8/layout/orgChart1"/>
    <dgm:cxn modelId="{B2CE2DC3-118E-49C8-9DB3-2B025F5E713D}" type="presParOf" srcId="{14329BB3-51A3-4892-A8F8-938E575D094A}" destId="{B464D8F4-0ED3-453A-BE80-D3E4D97B1DA4}" srcOrd="1" destOrd="0" presId="urn:microsoft.com/office/officeart/2005/8/layout/orgChart1"/>
    <dgm:cxn modelId="{0E10CE4A-2734-4163-9895-0BA79559B317}" type="presParOf" srcId="{59E47A55-FC8A-4331-A426-9AFD8D4A7914}" destId="{0E093BF1-834C-4E62-B4E2-1E16F19A951E}" srcOrd="1" destOrd="0" presId="urn:microsoft.com/office/officeart/2005/8/layout/orgChart1"/>
    <dgm:cxn modelId="{251C5BF9-BC42-4E6F-AE2D-CE16EB476EC0}" type="presParOf" srcId="{59E47A55-FC8A-4331-A426-9AFD8D4A7914}" destId="{AAE74BE8-512E-4999-B972-AC3D77E4FD86}" srcOrd="2" destOrd="0" presId="urn:microsoft.com/office/officeart/2005/8/layout/orgChart1"/>
    <dgm:cxn modelId="{D54B0018-1C7B-4821-A769-A1F33FB4E600}" type="presParOf" srcId="{3491375C-C434-4BC3-8493-95D37966406E}" destId="{7E521494-2F9A-46F1-BEFB-0FFA1D9D89A9}" srcOrd="4" destOrd="0" presId="urn:microsoft.com/office/officeart/2005/8/layout/orgChart1"/>
    <dgm:cxn modelId="{C1BD8F77-52EE-4E64-A13D-BB62083BCB30}" type="presParOf" srcId="{3491375C-C434-4BC3-8493-95D37966406E}" destId="{62F5BE58-0689-4EE1-B3C0-26F3A58C8740}" srcOrd="5" destOrd="0" presId="urn:microsoft.com/office/officeart/2005/8/layout/orgChart1"/>
    <dgm:cxn modelId="{2DA1CE48-B235-4C3F-A377-8E7B8B46B772}" type="presParOf" srcId="{62F5BE58-0689-4EE1-B3C0-26F3A58C8740}" destId="{B3CAB37E-2875-4132-8E2A-9B0A276276CC}" srcOrd="0" destOrd="0" presId="urn:microsoft.com/office/officeart/2005/8/layout/orgChart1"/>
    <dgm:cxn modelId="{ED49FFCE-10F1-4EF4-8511-C4CA0144E451}" type="presParOf" srcId="{B3CAB37E-2875-4132-8E2A-9B0A276276CC}" destId="{FAE7A0D1-4B89-465A-95AD-C30A1F6EFE3D}" srcOrd="0" destOrd="0" presId="urn:microsoft.com/office/officeart/2005/8/layout/orgChart1"/>
    <dgm:cxn modelId="{104651FE-5A4F-4C56-A899-4A83D02C0D1D}" type="presParOf" srcId="{B3CAB37E-2875-4132-8E2A-9B0A276276CC}" destId="{51A9D530-DA3B-46B2-B715-65165F1577FB}" srcOrd="1" destOrd="0" presId="urn:microsoft.com/office/officeart/2005/8/layout/orgChart1"/>
    <dgm:cxn modelId="{118BD5B0-9819-4ED3-AC09-B613BAFCF96C}" type="presParOf" srcId="{62F5BE58-0689-4EE1-B3C0-26F3A58C8740}" destId="{FC73C5D6-A65E-424E-85E0-AC888E438D38}" srcOrd="1" destOrd="0" presId="urn:microsoft.com/office/officeart/2005/8/layout/orgChart1"/>
    <dgm:cxn modelId="{C017C0D0-088D-4BB0-BEF8-273E3D290D74}" type="presParOf" srcId="{62F5BE58-0689-4EE1-B3C0-26F3A58C8740}" destId="{A98DEDBE-79FC-4ED4-A1E2-02CEB46057A3}" srcOrd="2" destOrd="0" presId="urn:microsoft.com/office/officeart/2005/8/layout/orgChart1"/>
    <dgm:cxn modelId="{DBE8CE23-CE8A-4FE5-A46C-BAF03B84A769}" type="presParOf" srcId="{EBA8C73D-B941-4DB4-BAC2-0C38AC8F762F}" destId="{5A3B354A-65FE-4662-8D85-D24FE2C14554}" srcOrd="2" destOrd="0" presId="urn:microsoft.com/office/officeart/2005/8/layout/orgChart1"/>
    <dgm:cxn modelId="{082C16EC-DD54-4F25-9E29-CC8F2A2D337E}" type="presParOf" srcId="{5A3B354A-65FE-4662-8D85-D24FE2C14554}" destId="{38FD9A1B-5D8A-43FA-9EAB-76DCE45C418F}" srcOrd="0" destOrd="0" presId="urn:microsoft.com/office/officeart/2005/8/layout/orgChart1"/>
    <dgm:cxn modelId="{EFB2536E-3ECA-4215-A357-B4C71F4FEC4D}" type="presParOf" srcId="{5A3B354A-65FE-4662-8D85-D24FE2C14554}" destId="{7D3E0550-E31B-4DAB-A946-C67B26048FB8}" srcOrd="1" destOrd="0" presId="urn:microsoft.com/office/officeart/2005/8/layout/orgChart1"/>
    <dgm:cxn modelId="{0371CADD-ADB2-4DB9-92AF-07D64C00E935}" type="presParOf" srcId="{7D3E0550-E31B-4DAB-A946-C67B26048FB8}" destId="{6F7DEF3F-CF47-42F4-BFE8-E4BBCF26A46C}" srcOrd="0" destOrd="0" presId="urn:microsoft.com/office/officeart/2005/8/layout/orgChart1"/>
    <dgm:cxn modelId="{F26BA3D2-02F4-40EA-9D20-E41726B08867}" type="presParOf" srcId="{6F7DEF3F-CF47-42F4-BFE8-E4BBCF26A46C}" destId="{6FDF729F-8AA2-4CFA-A831-2F867D62C949}" srcOrd="0" destOrd="0" presId="urn:microsoft.com/office/officeart/2005/8/layout/orgChart1"/>
    <dgm:cxn modelId="{D974B90D-39BD-4850-B770-1E802F4AAA02}" type="presParOf" srcId="{6F7DEF3F-CF47-42F4-BFE8-E4BBCF26A46C}" destId="{673904FF-A7F3-4906-B494-77716E10165B}" srcOrd="1" destOrd="0" presId="urn:microsoft.com/office/officeart/2005/8/layout/orgChart1"/>
    <dgm:cxn modelId="{7F55C463-E5D3-4CA0-BEF3-81909CE1F765}" type="presParOf" srcId="{7D3E0550-E31B-4DAB-A946-C67B26048FB8}" destId="{F4064B31-0405-4908-B6A2-C0A2945DF71B}" srcOrd="1" destOrd="0" presId="urn:microsoft.com/office/officeart/2005/8/layout/orgChart1"/>
    <dgm:cxn modelId="{3F0E1F0A-0EE6-43A3-8360-449F44327B8E}" type="presParOf" srcId="{7D3E0550-E31B-4DAB-A946-C67B26048FB8}" destId="{3241D36D-A0C9-4235-8DE3-69EEDAC0A33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05D80-6DD2-4CDA-BA3E-25E8DF06F3EC}">
      <dsp:nvSpPr>
        <dsp:cNvPr id="0" name=""/>
        <dsp:cNvSpPr/>
      </dsp:nvSpPr>
      <dsp:spPr>
        <a:xfrm>
          <a:off x="4810147" y="150309"/>
          <a:ext cx="1892147" cy="12298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Ariza</a:t>
          </a:r>
          <a:endParaRPr lang="ru-RU" sz="45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70186" y="210348"/>
        <a:ext cx="1772069" cy="1109817"/>
      </dsp:txXfrm>
    </dsp:sp>
    <dsp:sp modelId="{11AD36D0-12DA-4114-B98E-D6716C001C4A}">
      <dsp:nvSpPr>
        <dsp:cNvPr id="0" name=""/>
        <dsp:cNvSpPr/>
      </dsp:nvSpPr>
      <dsp:spPr>
        <a:xfrm>
          <a:off x="5541164" y="603999"/>
          <a:ext cx="4910657" cy="4910657"/>
        </a:xfrm>
        <a:custGeom>
          <a:avLst/>
          <a:gdLst/>
          <a:ahLst/>
          <a:cxnLst/>
          <a:rect l="0" t="0" r="0" b="0"/>
          <a:pathLst>
            <a:path>
              <a:moveTo>
                <a:pt x="1668183" y="129594"/>
              </a:moveTo>
              <a:arcTo wR="2455328" hR="2455328" stAng="15078096" swAng="2614130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4FDFB-4ABB-435C-8604-0B7B55DC4A1A}">
      <dsp:nvSpPr>
        <dsp:cNvPr id="0" name=""/>
        <dsp:cNvSpPr/>
      </dsp:nvSpPr>
      <dsp:spPr>
        <a:xfrm>
          <a:off x="7914429" y="1124017"/>
          <a:ext cx="3705013" cy="1229895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Dalolatnoma</a:t>
          </a:r>
          <a:r>
            <a:rPr lang="en-US" sz="4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74468" y="1184056"/>
        <a:ext cx="3584935" cy="1109817"/>
      </dsp:txXfrm>
    </dsp:sp>
    <dsp:sp modelId="{C401950A-D739-48C6-A21B-ED2774987FA2}">
      <dsp:nvSpPr>
        <dsp:cNvPr id="0" name=""/>
        <dsp:cNvSpPr/>
      </dsp:nvSpPr>
      <dsp:spPr>
        <a:xfrm>
          <a:off x="5017024" y="79785"/>
          <a:ext cx="4910657" cy="4910657"/>
        </a:xfrm>
        <a:custGeom>
          <a:avLst/>
          <a:gdLst/>
          <a:ahLst/>
          <a:cxnLst/>
          <a:rect l="0" t="0" r="0" b="0"/>
          <a:pathLst>
            <a:path>
              <a:moveTo>
                <a:pt x="4894426" y="2737182"/>
              </a:moveTo>
              <a:arcTo wR="2455328" hR="2455328" stAng="21995499" swAng="2083030"/>
            </a:path>
          </a:pathLst>
        </a:custGeom>
        <a:noFill/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B5AC5-7877-4DEB-B78A-E41B8259CAD0}">
      <dsp:nvSpPr>
        <dsp:cNvPr id="0" name=""/>
        <dsp:cNvSpPr/>
      </dsp:nvSpPr>
      <dsp:spPr>
        <a:xfrm>
          <a:off x="7115441" y="4473436"/>
          <a:ext cx="3042232" cy="1229895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Tilxat</a:t>
          </a:r>
          <a:r>
            <a:rPr lang="en-US" sz="4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5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75480" y="4533475"/>
        <a:ext cx="2922154" cy="1109817"/>
      </dsp:txXfrm>
    </dsp:sp>
    <dsp:sp modelId="{79592C38-6775-462E-9B59-C938CBAE291F}">
      <dsp:nvSpPr>
        <dsp:cNvPr id="0" name=""/>
        <dsp:cNvSpPr/>
      </dsp:nvSpPr>
      <dsp:spPr>
        <a:xfrm>
          <a:off x="2719388" y="2976403"/>
          <a:ext cx="5371866" cy="5371866"/>
        </a:xfrm>
        <a:custGeom>
          <a:avLst/>
          <a:gdLst/>
          <a:ahLst/>
          <a:cxnLst/>
          <a:rect l="0" t="0" r="0" b="0"/>
          <a:pathLst>
            <a:path>
              <a:moveTo>
                <a:pt x="5143589" y="3769522"/>
              </a:moveTo>
              <a:arcTo wR="2685933" hR="2685933" stAng="1427571" swAng="8049803"/>
            </a:path>
          </a:pathLst>
        </a:custGeom>
        <a:noFill/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9A541-5D19-4717-81F3-78D998B90AF8}">
      <dsp:nvSpPr>
        <dsp:cNvPr id="0" name=""/>
        <dsp:cNvSpPr/>
      </dsp:nvSpPr>
      <dsp:spPr>
        <a:xfrm>
          <a:off x="0" y="4391445"/>
          <a:ext cx="4588494" cy="1229895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Tavsiyanoma</a:t>
          </a:r>
          <a:endParaRPr lang="ru-RU" sz="4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039" y="4451484"/>
        <a:ext cx="4468416" cy="1109817"/>
      </dsp:txXfrm>
    </dsp:sp>
    <dsp:sp modelId="{3B386EE6-9B60-494A-BE22-BC5DF230F715}">
      <dsp:nvSpPr>
        <dsp:cNvPr id="0" name=""/>
        <dsp:cNvSpPr/>
      </dsp:nvSpPr>
      <dsp:spPr>
        <a:xfrm>
          <a:off x="1874248" y="1114463"/>
          <a:ext cx="4910657" cy="4910657"/>
        </a:xfrm>
        <a:custGeom>
          <a:avLst/>
          <a:gdLst/>
          <a:ahLst/>
          <a:cxnLst/>
          <a:rect l="0" t="0" r="0" b="0"/>
          <a:pathLst>
            <a:path>
              <a:moveTo>
                <a:pt x="44528" y="2920817"/>
              </a:moveTo>
              <a:arcTo wR="2455328" hR="2455328" stAng="10144293" swAng="1617272"/>
            </a:path>
          </a:pathLst>
        </a:custGeom>
        <a:noFill/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79C809-876D-401C-B30B-3632FDF68155}">
      <dsp:nvSpPr>
        <dsp:cNvPr id="0" name=""/>
        <dsp:cNvSpPr/>
      </dsp:nvSpPr>
      <dsp:spPr>
        <a:xfrm>
          <a:off x="1295436" y="1315907"/>
          <a:ext cx="1892147" cy="122989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E’lon</a:t>
          </a:r>
          <a:endParaRPr lang="ru-RU" sz="45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55475" y="1375946"/>
        <a:ext cx="1772069" cy="1109817"/>
      </dsp:txXfrm>
    </dsp:sp>
    <dsp:sp modelId="{FD75E30C-294B-401C-8346-F6281573FF97}">
      <dsp:nvSpPr>
        <dsp:cNvPr id="0" name=""/>
        <dsp:cNvSpPr/>
      </dsp:nvSpPr>
      <dsp:spPr>
        <a:xfrm>
          <a:off x="1529472" y="820536"/>
          <a:ext cx="4910657" cy="4910657"/>
        </a:xfrm>
        <a:custGeom>
          <a:avLst/>
          <a:gdLst/>
          <a:ahLst/>
          <a:cxnLst/>
          <a:rect l="0" t="0" r="0" b="0"/>
          <a:pathLst>
            <a:path>
              <a:moveTo>
                <a:pt x="1372910" y="251466"/>
              </a:moveTo>
              <a:arcTo wR="2455328" hR="2455328" stAng="14630534" swAng="2095242"/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D9A1B-5D8A-43FA-9EAB-76DCE45C418F}">
      <dsp:nvSpPr>
        <dsp:cNvPr id="0" name=""/>
        <dsp:cNvSpPr/>
      </dsp:nvSpPr>
      <dsp:spPr>
        <a:xfrm>
          <a:off x="5634324" y="1418306"/>
          <a:ext cx="434053" cy="776380"/>
        </a:xfrm>
        <a:custGeom>
          <a:avLst/>
          <a:gdLst/>
          <a:ahLst/>
          <a:cxnLst/>
          <a:rect l="0" t="0" r="0" b="0"/>
          <a:pathLst>
            <a:path>
              <a:moveTo>
                <a:pt x="434053" y="0"/>
              </a:moveTo>
              <a:lnTo>
                <a:pt x="434053" y="776380"/>
              </a:lnTo>
              <a:lnTo>
                <a:pt x="0" y="77638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21494-2F9A-46F1-BEFB-0FFA1D9D89A9}">
      <dsp:nvSpPr>
        <dsp:cNvPr id="0" name=""/>
        <dsp:cNvSpPr/>
      </dsp:nvSpPr>
      <dsp:spPr>
        <a:xfrm>
          <a:off x="6068377" y="1418306"/>
          <a:ext cx="3019512" cy="415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820"/>
              </a:lnTo>
              <a:lnTo>
                <a:pt x="3019512" y="118820"/>
              </a:lnTo>
              <a:lnTo>
                <a:pt x="3019512" y="41594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D2333F-8F06-460D-9DE0-4B2ED90FAB1D}">
      <dsp:nvSpPr>
        <dsp:cNvPr id="0" name=""/>
        <dsp:cNvSpPr/>
      </dsp:nvSpPr>
      <dsp:spPr>
        <a:xfrm>
          <a:off x="6068377" y="1418306"/>
          <a:ext cx="1852557" cy="2040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3344"/>
              </a:lnTo>
              <a:lnTo>
                <a:pt x="1852557" y="1743344"/>
              </a:lnTo>
              <a:lnTo>
                <a:pt x="1852557" y="204046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518041-290C-4683-8EE2-13F70B2F93CC}">
      <dsp:nvSpPr>
        <dsp:cNvPr id="0" name=""/>
        <dsp:cNvSpPr/>
      </dsp:nvSpPr>
      <dsp:spPr>
        <a:xfrm>
          <a:off x="2286830" y="1418306"/>
          <a:ext cx="3781546" cy="1964261"/>
        </a:xfrm>
        <a:custGeom>
          <a:avLst/>
          <a:gdLst/>
          <a:ahLst/>
          <a:cxnLst/>
          <a:rect l="0" t="0" r="0" b="0"/>
          <a:pathLst>
            <a:path>
              <a:moveTo>
                <a:pt x="3781546" y="0"/>
              </a:moveTo>
              <a:lnTo>
                <a:pt x="3781546" y="1667139"/>
              </a:lnTo>
              <a:lnTo>
                <a:pt x="0" y="1667139"/>
              </a:lnTo>
              <a:lnTo>
                <a:pt x="0" y="196426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7256A-5118-4D80-B62E-5273D8CA8DD0}">
      <dsp:nvSpPr>
        <dsp:cNvPr id="0" name=""/>
        <dsp:cNvSpPr/>
      </dsp:nvSpPr>
      <dsp:spPr>
        <a:xfrm>
          <a:off x="3504367" y="3437"/>
          <a:ext cx="5128020" cy="141486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Ijodiy-tavsifiy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04367" y="3437"/>
        <a:ext cx="5128020" cy="1414868"/>
      </dsp:txXfrm>
    </dsp:sp>
    <dsp:sp modelId="{F0E854D0-DAEF-4604-B9EA-5F13949A0294}">
      <dsp:nvSpPr>
        <dsp:cNvPr id="0" name=""/>
        <dsp:cNvSpPr/>
      </dsp:nvSpPr>
      <dsp:spPr>
        <a:xfrm>
          <a:off x="652134" y="3382567"/>
          <a:ext cx="3269392" cy="1414868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Publitsistik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52134" y="3382567"/>
        <a:ext cx="3269392" cy="1414868"/>
      </dsp:txXfrm>
    </dsp:sp>
    <dsp:sp modelId="{AA590D31-AF4B-40F0-AEB5-5517872BB0AA}">
      <dsp:nvSpPr>
        <dsp:cNvPr id="0" name=""/>
        <dsp:cNvSpPr/>
      </dsp:nvSpPr>
      <dsp:spPr>
        <a:xfrm>
          <a:off x="6367155" y="3458772"/>
          <a:ext cx="3107560" cy="1414868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67155" y="3458772"/>
        <a:ext cx="3107560" cy="1414868"/>
      </dsp:txXfrm>
    </dsp:sp>
    <dsp:sp modelId="{FAE7A0D1-4B89-465A-95AD-C30A1F6EFE3D}">
      <dsp:nvSpPr>
        <dsp:cNvPr id="0" name=""/>
        <dsp:cNvSpPr/>
      </dsp:nvSpPr>
      <dsp:spPr>
        <a:xfrm>
          <a:off x="7202833" y="1834249"/>
          <a:ext cx="3770114" cy="95449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Insholar</a:t>
          </a:r>
          <a:r>
            <a:rPr lang="en-US" sz="6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02833" y="1834249"/>
        <a:ext cx="3770114" cy="954498"/>
      </dsp:txXfrm>
    </dsp:sp>
    <dsp:sp modelId="{6FDF729F-8AA2-4CFA-A831-2F867D62C949}">
      <dsp:nvSpPr>
        <dsp:cNvPr id="0" name=""/>
        <dsp:cNvSpPr/>
      </dsp:nvSpPr>
      <dsp:spPr>
        <a:xfrm>
          <a:off x="1566549" y="1824479"/>
          <a:ext cx="4067774" cy="74041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6549" y="1824479"/>
        <a:ext cx="4067774" cy="740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6670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789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930" y="1486714"/>
            <a:ext cx="10357804" cy="4736826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857"/>
              </a:spcBef>
              <a:buNone/>
              <a:defRPr sz="1142"/>
            </a:lvl1pPr>
            <a:lvl2pPr marL="163198" indent="-163198">
              <a:spcBef>
                <a:spcPts val="857"/>
              </a:spcBef>
              <a:buFont typeface="Arial" panose="020B0604020202020204" pitchFamily="34" charset="0"/>
              <a:buChar char="•"/>
              <a:defRPr sz="1142"/>
            </a:lvl2pPr>
            <a:lvl3pPr marL="326398" indent="-163198">
              <a:spcBef>
                <a:spcPts val="857"/>
              </a:spcBef>
              <a:buFont typeface="Open Sans Light" panose="020B0306030504020204" pitchFamily="34" charset="0"/>
              <a:buChar char="–"/>
              <a:defRPr sz="1142"/>
            </a:lvl3pPr>
            <a:lvl4pPr marL="489596" indent="-163198">
              <a:spcBef>
                <a:spcPts val="857"/>
              </a:spcBef>
              <a:buFont typeface="Arial" panose="020B0604020202020204" pitchFamily="34" charset="0"/>
              <a:buChar char="•"/>
              <a:defRPr sz="1142"/>
            </a:lvl4pPr>
            <a:lvl5pPr marL="652795" indent="-163198">
              <a:spcBef>
                <a:spcPts val="857"/>
              </a:spcBef>
              <a:buFont typeface="Open Sans Light" panose="020B0306030504020204" pitchFamily="34" charset="0"/>
              <a:buChar char="–"/>
              <a:defRPr sz="114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4882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929" y="1486716"/>
            <a:ext cx="5077354" cy="4632826"/>
          </a:xfrm>
        </p:spPr>
        <p:txBody>
          <a:bodyPr>
            <a:normAutofit/>
          </a:bodyPr>
          <a:lstStyle>
            <a:lvl1pPr>
              <a:defRPr sz="1429"/>
            </a:lvl1pPr>
            <a:lvl2pPr>
              <a:defRPr sz="1142"/>
            </a:lvl2pPr>
            <a:lvl3pPr>
              <a:defRPr sz="1142"/>
            </a:lvl3pPr>
            <a:lvl4pPr>
              <a:defRPr sz="1142"/>
            </a:lvl4pPr>
            <a:lvl5pPr>
              <a:defRPr sz="1142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4372" y="1486716"/>
            <a:ext cx="5077354" cy="4632826"/>
          </a:xfrm>
        </p:spPr>
        <p:txBody>
          <a:bodyPr>
            <a:normAutofit/>
          </a:bodyPr>
          <a:lstStyle>
            <a:lvl1pPr>
              <a:defRPr sz="1429"/>
            </a:lvl1pPr>
            <a:lvl2pPr>
              <a:defRPr sz="1142"/>
            </a:lvl2pPr>
            <a:lvl3pPr>
              <a:defRPr sz="1142"/>
            </a:lvl3pPr>
            <a:lvl4pPr>
              <a:defRPr sz="1142"/>
            </a:lvl4pPr>
            <a:lvl5pPr>
              <a:defRPr sz="1142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1461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929" y="1247988"/>
            <a:ext cx="5077354" cy="4632826"/>
          </a:xfrm>
        </p:spPr>
        <p:txBody>
          <a:bodyPr>
            <a:normAutofit/>
          </a:bodyPr>
          <a:lstStyle>
            <a:lvl1pPr>
              <a:defRPr sz="1429"/>
            </a:lvl1pPr>
            <a:lvl2pPr>
              <a:defRPr sz="1142"/>
            </a:lvl2pPr>
            <a:lvl3pPr>
              <a:defRPr sz="1142"/>
            </a:lvl3pPr>
            <a:lvl4pPr>
              <a:defRPr sz="1142"/>
            </a:lvl4pPr>
            <a:lvl5pPr>
              <a:defRPr sz="1142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4372" y="1247988"/>
            <a:ext cx="5077354" cy="4632826"/>
          </a:xfrm>
        </p:spPr>
        <p:txBody>
          <a:bodyPr>
            <a:normAutofit/>
          </a:bodyPr>
          <a:lstStyle>
            <a:lvl1pPr>
              <a:defRPr sz="1429"/>
            </a:lvl1pPr>
            <a:lvl2pPr>
              <a:defRPr sz="1142"/>
            </a:lvl2pPr>
            <a:lvl3pPr>
              <a:defRPr sz="1142"/>
            </a:lvl3pPr>
            <a:lvl4pPr>
              <a:defRPr sz="1142"/>
            </a:lvl4pPr>
            <a:lvl5pPr>
              <a:defRPr sz="1142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5116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928" y="1337952"/>
            <a:ext cx="5079470" cy="22508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29" b="1"/>
            </a:lvl1pPr>
            <a:lvl2pPr marL="435197" indent="0">
              <a:buNone/>
              <a:defRPr sz="1904" b="1"/>
            </a:lvl2pPr>
            <a:lvl3pPr marL="870393" indent="0">
              <a:buNone/>
              <a:defRPr sz="1714" b="1"/>
            </a:lvl3pPr>
            <a:lvl4pPr marL="1305588" indent="0">
              <a:buNone/>
              <a:defRPr sz="1524" b="1"/>
            </a:lvl4pPr>
            <a:lvl5pPr marL="1740786" indent="0">
              <a:buNone/>
              <a:defRPr sz="1524" b="1"/>
            </a:lvl5pPr>
            <a:lvl6pPr marL="2175981" indent="0">
              <a:buNone/>
              <a:defRPr sz="1524" b="1"/>
            </a:lvl6pPr>
            <a:lvl7pPr marL="2611178" indent="0">
              <a:buNone/>
              <a:defRPr sz="1524" b="1"/>
            </a:lvl7pPr>
            <a:lvl8pPr marL="3046376" indent="0">
              <a:buNone/>
              <a:defRPr sz="1524" b="1"/>
            </a:lvl8pPr>
            <a:lvl9pPr marL="3481572" indent="0">
              <a:buNone/>
              <a:defRPr sz="152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928" y="1597128"/>
            <a:ext cx="5079470" cy="4673683"/>
          </a:xfrm>
        </p:spPr>
        <p:txBody>
          <a:bodyPr>
            <a:normAutofit/>
          </a:bodyPr>
          <a:lstStyle>
            <a:lvl1pPr>
              <a:defRPr sz="1429"/>
            </a:lvl1pPr>
            <a:lvl2pPr>
              <a:defRPr sz="1142"/>
            </a:lvl2pPr>
            <a:lvl3pPr>
              <a:defRPr sz="1142"/>
            </a:lvl3pPr>
            <a:lvl4pPr>
              <a:defRPr sz="1142"/>
            </a:lvl4pPr>
            <a:lvl5pPr>
              <a:defRPr sz="1142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0145" y="1337952"/>
            <a:ext cx="5081584" cy="22508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29" b="1"/>
            </a:lvl1pPr>
            <a:lvl2pPr marL="435197" indent="0">
              <a:buNone/>
              <a:defRPr sz="1904" b="1"/>
            </a:lvl2pPr>
            <a:lvl3pPr marL="870393" indent="0">
              <a:buNone/>
              <a:defRPr sz="1714" b="1"/>
            </a:lvl3pPr>
            <a:lvl4pPr marL="1305588" indent="0">
              <a:buNone/>
              <a:defRPr sz="1524" b="1"/>
            </a:lvl4pPr>
            <a:lvl5pPr marL="1740786" indent="0">
              <a:buNone/>
              <a:defRPr sz="1524" b="1"/>
            </a:lvl5pPr>
            <a:lvl6pPr marL="2175981" indent="0">
              <a:buNone/>
              <a:defRPr sz="1524" b="1"/>
            </a:lvl6pPr>
            <a:lvl7pPr marL="2611178" indent="0">
              <a:buNone/>
              <a:defRPr sz="1524" b="1"/>
            </a:lvl7pPr>
            <a:lvl8pPr marL="3046376" indent="0">
              <a:buNone/>
              <a:defRPr sz="1524" b="1"/>
            </a:lvl8pPr>
            <a:lvl9pPr marL="3481572" indent="0">
              <a:buNone/>
              <a:defRPr sz="152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0145" y="1597128"/>
            <a:ext cx="5081584" cy="4673683"/>
          </a:xfrm>
        </p:spPr>
        <p:txBody>
          <a:bodyPr>
            <a:normAutofit/>
          </a:bodyPr>
          <a:lstStyle>
            <a:lvl1pPr>
              <a:defRPr sz="1429"/>
            </a:lvl1pPr>
            <a:lvl2pPr>
              <a:defRPr sz="1142"/>
            </a:lvl2pPr>
            <a:lvl3pPr>
              <a:defRPr sz="1142"/>
            </a:lvl3pPr>
            <a:lvl4pPr>
              <a:defRPr sz="1142"/>
            </a:lvl4pPr>
            <a:lvl5pPr>
              <a:defRPr sz="1142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7776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928" y="1586776"/>
            <a:ext cx="5079470" cy="22508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29" b="1"/>
            </a:lvl1pPr>
            <a:lvl2pPr marL="435197" indent="0">
              <a:buNone/>
              <a:defRPr sz="1904" b="1"/>
            </a:lvl2pPr>
            <a:lvl3pPr marL="870393" indent="0">
              <a:buNone/>
              <a:defRPr sz="1714" b="1"/>
            </a:lvl3pPr>
            <a:lvl4pPr marL="1305588" indent="0">
              <a:buNone/>
              <a:defRPr sz="1524" b="1"/>
            </a:lvl4pPr>
            <a:lvl5pPr marL="1740786" indent="0">
              <a:buNone/>
              <a:defRPr sz="1524" b="1"/>
            </a:lvl5pPr>
            <a:lvl6pPr marL="2175981" indent="0">
              <a:buNone/>
              <a:defRPr sz="1524" b="1"/>
            </a:lvl6pPr>
            <a:lvl7pPr marL="2611178" indent="0">
              <a:buNone/>
              <a:defRPr sz="1524" b="1"/>
            </a:lvl7pPr>
            <a:lvl8pPr marL="3046376" indent="0">
              <a:buNone/>
              <a:defRPr sz="1524" b="1"/>
            </a:lvl8pPr>
            <a:lvl9pPr marL="3481572" indent="0">
              <a:buNone/>
              <a:defRPr sz="152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928" y="1845953"/>
            <a:ext cx="5079470" cy="4471985"/>
          </a:xfrm>
        </p:spPr>
        <p:txBody>
          <a:bodyPr>
            <a:normAutofit/>
          </a:bodyPr>
          <a:lstStyle>
            <a:lvl1pPr>
              <a:defRPr sz="1429"/>
            </a:lvl1pPr>
            <a:lvl2pPr>
              <a:defRPr sz="1142"/>
            </a:lvl2pPr>
            <a:lvl3pPr>
              <a:defRPr sz="1142"/>
            </a:lvl3pPr>
            <a:lvl4pPr>
              <a:defRPr sz="1142"/>
            </a:lvl4pPr>
            <a:lvl5pPr>
              <a:defRPr sz="1142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0145" y="1586776"/>
            <a:ext cx="5081584" cy="22508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29" b="1"/>
            </a:lvl1pPr>
            <a:lvl2pPr marL="435197" indent="0">
              <a:buNone/>
              <a:defRPr sz="1904" b="1"/>
            </a:lvl2pPr>
            <a:lvl3pPr marL="870393" indent="0">
              <a:buNone/>
              <a:defRPr sz="1714" b="1"/>
            </a:lvl3pPr>
            <a:lvl4pPr marL="1305588" indent="0">
              <a:buNone/>
              <a:defRPr sz="1524" b="1"/>
            </a:lvl4pPr>
            <a:lvl5pPr marL="1740786" indent="0">
              <a:buNone/>
              <a:defRPr sz="1524" b="1"/>
            </a:lvl5pPr>
            <a:lvl6pPr marL="2175981" indent="0">
              <a:buNone/>
              <a:defRPr sz="1524" b="1"/>
            </a:lvl6pPr>
            <a:lvl7pPr marL="2611178" indent="0">
              <a:buNone/>
              <a:defRPr sz="1524" b="1"/>
            </a:lvl7pPr>
            <a:lvl8pPr marL="3046376" indent="0">
              <a:buNone/>
              <a:defRPr sz="1524" b="1"/>
            </a:lvl8pPr>
            <a:lvl9pPr marL="3481572" indent="0">
              <a:buNone/>
              <a:defRPr sz="152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0145" y="1845953"/>
            <a:ext cx="5081584" cy="4471985"/>
          </a:xfrm>
        </p:spPr>
        <p:txBody>
          <a:bodyPr>
            <a:normAutofit/>
          </a:bodyPr>
          <a:lstStyle>
            <a:lvl1pPr>
              <a:defRPr sz="1429"/>
            </a:lvl1pPr>
            <a:lvl2pPr>
              <a:defRPr sz="1142"/>
            </a:lvl2pPr>
            <a:lvl3pPr>
              <a:defRPr sz="1142"/>
            </a:lvl3pPr>
            <a:lvl4pPr>
              <a:defRPr sz="1142"/>
            </a:lvl4pPr>
            <a:lvl5pPr>
              <a:defRPr sz="1142"/>
            </a:lvl5pPr>
            <a:lvl6pPr>
              <a:defRPr sz="1524"/>
            </a:lvl6pPr>
            <a:lvl7pPr>
              <a:defRPr sz="1524"/>
            </a:lvl7pPr>
            <a:lvl8pPr>
              <a:defRPr sz="1524"/>
            </a:lvl8pPr>
            <a:lvl9pPr>
              <a:defRPr sz="152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89194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45551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0345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09076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061645" cy="351932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7426" y="0"/>
            <a:ext cx="3061645" cy="351932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4856" y="0"/>
            <a:ext cx="3061645" cy="351932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2284" y="0"/>
            <a:ext cx="3061645" cy="351932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500603"/>
            <a:ext cx="3061645" cy="351932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7426" y="3500603"/>
            <a:ext cx="3061645" cy="351932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4856" y="3500603"/>
            <a:ext cx="3061645" cy="351932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2284" y="3500603"/>
            <a:ext cx="3061645" cy="351932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240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6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6369" y="6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2737" y="6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09106" y="6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45474" y="6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335302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6369" y="2335302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2737" y="2335302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09106" y="2335302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45474" y="2335302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670597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36369" y="4670597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72737" y="4670597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09106" y="4670597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45474" y="4670597"/>
            <a:ext cx="2440176" cy="234933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17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7693" y="0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5387" y="0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3080" y="0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38463" y="0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0771" y="0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2" y="17503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7693" y="17503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5387" y="17503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3080" y="17503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38463" y="17503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0771" y="17503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2" y="35006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7693" y="35006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5387" y="35006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3080" y="35006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38463" y="35006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0771" y="3500603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2" y="5250904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7693" y="5250904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5387" y="5250904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3080" y="5250904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38463" y="5250904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0771" y="5250904"/>
            <a:ext cx="2047191" cy="1769021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66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6" y="1429988"/>
            <a:ext cx="2437130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149" y="1429988"/>
            <a:ext cx="2437130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4371" y="1429988"/>
            <a:ext cx="2437130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4595" y="1429988"/>
            <a:ext cx="2437130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26" y="5098166"/>
            <a:ext cx="2437130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4149" y="5098166"/>
            <a:ext cx="2437130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4371" y="5098166"/>
            <a:ext cx="2437130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4595" y="5098166"/>
            <a:ext cx="2437130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799347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6" y="1429988"/>
            <a:ext cx="2437130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149" y="1429988"/>
            <a:ext cx="2437130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4371" y="1429988"/>
            <a:ext cx="2437130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4595" y="1429988"/>
            <a:ext cx="2437130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26" y="5098166"/>
            <a:ext cx="2437130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4149" y="5098166"/>
            <a:ext cx="2437130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4371" y="5098166"/>
            <a:ext cx="2437130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4595" y="5098166"/>
            <a:ext cx="2437130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856728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8"/>
            <a:ext cx="3326682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8"/>
            <a:ext cx="3326682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8"/>
            <a:ext cx="3326682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25" y="5098166"/>
            <a:ext cx="3326682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84" y="5098166"/>
            <a:ext cx="3326682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3" y="5098166"/>
            <a:ext cx="3326682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18834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8"/>
            <a:ext cx="3326682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8"/>
            <a:ext cx="3326682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8"/>
            <a:ext cx="3326682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25" y="5098166"/>
            <a:ext cx="3326682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84" y="5098166"/>
            <a:ext cx="3326682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3" y="5098166"/>
            <a:ext cx="3326682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91194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9" y="1429988"/>
            <a:ext cx="5082941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88789" y="1429988"/>
            <a:ext cx="5082941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29" y="5098166"/>
            <a:ext cx="5082941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88789" y="5098166"/>
            <a:ext cx="5082941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61319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9" y="1429988"/>
            <a:ext cx="5082941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88789" y="1429988"/>
            <a:ext cx="5082941" cy="348789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29" y="5098166"/>
            <a:ext cx="5082941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88789" y="5098166"/>
            <a:ext cx="5082941" cy="981490"/>
          </a:xfrm>
        </p:spPr>
        <p:txBody>
          <a:bodyPr>
            <a:noAutofit/>
          </a:bodyPr>
          <a:lstStyle>
            <a:lvl1pPr marL="0" indent="0">
              <a:buNone/>
              <a:defRPr sz="998"/>
            </a:lvl1pPr>
            <a:lvl2pPr marL="108799" indent="-108799">
              <a:buFont typeface="Arial" panose="020B0604020202020204" pitchFamily="34" charset="0"/>
              <a:buChar char="•"/>
              <a:defRPr sz="998"/>
            </a:lvl2pPr>
            <a:lvl3pPr marL="217599" indent="-108799">
              <a:defRPr sz="998"/>
            </a:lvl3pPr>
            <a:lvl4pPr marL="380797" indent="-163198">
              <a:defRPr sz="998"/>
            </a:lvl4pPr>
            <a:lvl5pPr marL="543995" indent="-163198"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820257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6" y="1429987"/>
            <a:ext cx="2437130" cy="1511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998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149" y="1429987"/>
            <a:ext cx="2437130" cy="1511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998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4371" y="1429987"/>
            <a:ext cx="2437130" cy="1511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998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4595" y="1429987"/>
            <a:ext cx="2437130" cy="1511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998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3127423"/>
            <a:ext cx="2440176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134" y="3127423"/>
            <a:ext cx="2440176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2340" y="3127423"/>
            <a:ext cx="2440176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1549" y="3127423"/>
            <a:ext cx="2440176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4573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6" y="1429987"/>
            <a:ext cx="2437130" cy="1511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998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149" y="1429987"/>
            <a:ext cx="2437130" cy="1511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998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4371" y="1429987"/>
            <a:ext cx="2437130" cy="1511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998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4595" y="1429987"/>
            <a:ext cx="2437130" cy="1511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998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3127423"/>
            <a:ext cx="2440176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134" y="3127423"/>
            <a:ext cx="2440176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2340" y="3127423"/>
            <a:ext cx="2440176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1549" y="3127423"/>
            <a:ext cx="2440176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61595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6"/>
            <a:ext cx="3326682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6"/>
            <a:ext cx="3326682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6"/>
            <a:ext cx="3326682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3127423"/>
            <a:ext cx="3326682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29484" y="3127423"/>
            <a:ext cx="3326682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5043" y="3127423"/>
            <a:ext cx="3326682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925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6"/>
            <a:ext cx="3326682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6"/>
            <a:ext cx="3326682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6"/>
            <a:ext cx="3326682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3127423"/>
            <a:ext cx="3326682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29484" y="3127423"/>
            <a:ext cx="3326682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5043" y="3127423"/>
            <a:ext cx="3326682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343197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9" y="1429986"/>
            <a:ext cx="5082941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88789" y="1429986"/>
            <a:ext cx="5082941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3929" y="3127423"/>
            <a:ext cx="5081417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0315" y="3127423"/>
            <a:ext cx="5081417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01483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9" y="1429986"/>
            <a:ext cx="5082941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88789" y="1429986"/>
            <a:ext cx="5082941" cy="150694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998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3929" y="3127423"/>
            <a:ext cx="5081417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0315" y="3127423"/>
            <a:ext cx="5081417" cy="305889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192518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910" y="1429987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3134" y="1429987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3355" y="1429987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3579" y="1429987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2910" y="4828381"/>
            <a:ext cx="2440176" cy="1357929"/>
          </a:xfrm>
        </p:spPr>
        <p:txBody>
          <a:bodyPr/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2119" y="4828381"/>
            <a:ext cx="2440176" cy="1357929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1325" y="4828381"/>
            <a:ext cx="2440176" cy="1357929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0533" y="4828381"/>
            <a:ext cx="2440176" cy="1357929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2910" y="3129185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3134" y="3129185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3355" y="3129185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3579" y="3129185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320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910" y="1429987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3134" y="1429987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3355" y="1429987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3579" y="1429987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2910" y="4828381"/>
            <a:ext cx="2440176" cy="1357929"/>
          </a:xfrm>
        </p:spPr>
        <p:txBody>
          <a:bodyPr/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2119" y="4828381"/>
            <a:ext cx="2440176" cy="1357929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1325" y="4828381"/>
            <a:ext cx="2440176" cy="1357929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0533" y="4828381"/>
            <a:ext cx="2440176" cy="1357929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2910" y="3129185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3134" y="3129185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3355" y="3129185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3579" y="3129185"/>
            <a:ext cx="2437130" cy="151102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174602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6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6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6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4832459"/>
            <a:ext cx="3326682" cy="140260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29484" y="4832459"/>
            <a:ext cx="3326682" cy="140260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5043" y="4832459"/>
            <a:ext cx="3326682" cy="140260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3925" y="3133259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29484" y="3133259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5043" y="3133259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215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6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6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6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4832459"/>
            <a:ext cx="3326682" cy="140260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29484" y="4832459"/>
            <a:ext cx="3326682" cy="140260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5043" y="4832459"/>
            <a:ext cx="3326682" cy="1402601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3925" y="3133259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29484" y="3133259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5043" y="3133259"/>
            <a:ext cx="3326682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17137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451" y="1429986"/>
            <a:ext cx="5082941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0314" y="1429986"/>
            <a:ext cx="5082941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3929" y="4815484"/>
            <a:ext cx="5081417" cy="1370827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0315" y="4815484"/>
            <a:ext cx="5081417" cy="1370827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451" y="3133259"/>
            <a:ext cx="5082941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0314" y="3133259"/>
            <a:ext cx="5082941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0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451" y="1429986"/>
            <a:ext cx="5082941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0314" y="1429986"/>
            <a:ext cx="5082941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3929" y="4815484"/>
            <a:ext cx="5081417" cy="1370827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0315" y="4815484"/>
            <a:ext cx="5081417" cy="1370827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451" y="3133259"/>
            <a:ext cx="5082941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0314" y="3133259"/>
            <a:ext cx="5082941" cy="150694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55346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6" y="1429988"/>
            <a:ext cx="2437130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149" y="1429988"/>
            <a:ext cx="2437130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4371" y="1429988"/>
            <a:ext cx="2437130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4595" y="1429988"/>
            <a:ext cx="2437130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3925" y="4988016"/>
            <a:ext cx="2440176" cy="8088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3134" y="4988016"/>
            <a:ext cx="2440176" cy="80881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2340" y="4988016"/>
            <a:ext cx="2440176" cy="80881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1549" y="4988016"/>
            <a:ext cx="2440176" cy="80881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92704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6" y="1429988"/>
            <a:ext cx="2437130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149" y="1429988"/>
            <a:ext cx="2437130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4371" y="1429988"/>
            <a:ext cx="2437130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4595" y="1429988"/>
            <a:ext cx="2437130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3925" y="4988016"/>
            <a:ext cx="2440176" cy="8088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3134" y="4988016"/>
            <a:ext cx="2440176" cy="80881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2340" y="4988016"/>
            <a:ext cx="2440176" cy="80881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1549" y="4988016"/>
            <a:ext cx="2440176" cy="80881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94374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8"/>
            <a:ext cx="3326682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8"/>
            <a:ext cx="3326682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8"/>
            <a:ext cx="3326682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3925" y="5207949"/>
            <a:ext cx="3326682" cy="58887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29484" y="5207949"/>
            <a:ext cx="3326682" cy="58887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5043" y="5207949"/>
            <a:ext cx="3326682" cy="58887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342971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8"/>
            <a:ext cx="3326682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8"/>
            <a:ext cx="3326682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8"/>
            <a:ext cx="3326682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3925" y="5207949"/>
            <a:ext cx="3326682" cy="58887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29484" y="5207949"/>
            <a:ext cx="3326682" cy="58887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5043" y="5207949"/>
            <a:ext cx="3326682" cy="58887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143025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9" y="1429988"/>
            <a:ext cx="5082941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88789" y="1429988"/>
            <a:ext cx="5082941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3929" y="5207948"/>
            <a:ext cx="5081417" cy="58887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0315" y="5207948"/>
            <a:ext cx="5081417" cy="58887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511859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9" y="1429988"/>
            <a:ext cx="5082941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88789" y="1429988"/>
            <a:ext cx="5082941" cy="436683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3929" y="5207948"/>
            <a:ext cx="5081417" cy="58887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0315" y="5207948"/>
            <a:ext cx="5081417" cy="58887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74921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6" y="1429986"/>
            <a:ext cx="2437130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149" y="1429986"/>
            <a:ext cx="2437130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4371" y="1429986"/>
            <a:ext cx="2437130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4595" y="1429986"/>
            <a:ext cx="2437130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3925" y="3327675"/>
            <a:ext cx="2440176" cy="8088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3134" y="3327675"/>
            <a:ext cx="2440176" cy="80881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2340" y="3327675"/>
            <a:ext cx="2440176" cy="80881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1549" y="3327675"/>
            <a:ext cx="2440176" cy="80881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4311764"/>
            <a:ext cx="2440176" cy="1754018"/>
          </a:xfrm>
        </p:spPr>
        <p:txBody>
          <a:bodyPr/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3134" y="4311764"/>
            <a:ext cx="2440176" cy="1754018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2340" y="4311764"/>
            <a:ext cx="2440176" cy="1754018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1549" y="4311764"/>
            <a:ext cx="2440176" cy="1754018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820687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6" y="1429986"/>
            <a:ext cx="2437130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149" y="1429986"/>
            <a:ext cx="2437130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4371" y="1429986"/>
            <a:ext cx="2437130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4595" y="1429986"/>
            <a:ext cx="2437130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3925" y="3327675"/>
            <a:ext cx="2440176" cy="8088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3134" y="3327675"/>
            <a:ext cx="2440176" cy="80881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2340" y="3327675"/>
            <a:ext cx="2440176" cy="80881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1549" y="3327675"/>
            <a:ext cx="2440176" cy="80881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4311764"/>
            <a:ext cx="2440176" cy="1754018"/>
          </a:xfrm>
        </p:spPr>
        <p:txBody>
          <a:bodyPr/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3134" y="4311764"/>
            <a:ext cx="2440176" cy="1754018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2340" y="4311764"/>
            <a:ext cx="2440176" cy="1754018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1549" y="4311764"/>
            <a:ext cx="2440176" cy="1754018"/>
          </a:xfrm>
        </p:spPr>
        <p:txBody>
          <a:bodyPr>
            <a:normAutofit/>
          </a:bodyPr>
          <a:lstStyle>
            <a:lvl1pPr marL="0" indent="0">
              <a:buNone/>
              <a:defRPr sz="998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7495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6"/>
            <a:ext cx="3326682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6"/>
            <a:ext cx="3326682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6"/>
            <a:ext cx="3326682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3925" y="3547607"/>
            <a:ext cx="3326682" cy="58887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29484" y="3547607"/>
            <a:ext cx="3326682" cy="58887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5043" y="3547607"/>
            <a:ext cx="3326682" cy="58887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4311764"/>
            <a:ext cx="3326682" cy="179202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29484" y="4311764"/>
            <a:ext cx="3326682" cy="179202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5043" y="4311764"/>
            <a:ext cx="3326682" cy="179202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50587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5" y="1429986"/>
            <a:ext cx="3326682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84" y="1429986"/>
            <a:ext cx="3326682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3" y="1429986"/>
            <a:ext cx="3326682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3925" y="3547607"/>
            <a:ext cx="3326682" cy="58887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29484" y="3547607"/>
            <a:ext cx="3326682" cy="58887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5043" y="3547607"/>
            <a:ext cx="3326682" cy="58887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3925" y="4311764"/>
            <a:ext cx="3326682" cy="179202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29484" y="4311764"/>
            <a:ext cx="3326682" cy="179202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5043" y="4311764"/>
            <a:ext cx="3326682" cy="179202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39260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9" y="1429986"/>
            <a:ext cx="5082941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88789" y="1429986"/>
            <a:ext cx="5082941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3929" y="3547609"/>
            <a:ext cx="5081417" cy="58887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0315" y="3547609"/>
            <a:ext cx="5081417" cy="58887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3929" y="4311761"/>
            <a:ext cx="5081417" cy="174327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0315" y="4311761"/>
            <a:ext cx="5081417" cy="174327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4097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29" y="1429986"/>
            <a:ext cx="5082941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88789" y="1429986"/>
            <a:ext cx="5082941" cy="2706497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998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3929" y="3547609"/>
            <a:ext cx="5081417" cy="58887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0315" y="3547609"/>
            <a:ext cx="5081417" cy="58887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429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998">
                <a:solidFill>
                  <a:srgbClr val="FFFFFF"/>
                </a:solidFill>
              </a:defRPr>
            </a:lvl2pPr>
            <a:lvl3pPr marL="244804" indent="-122403">
              <a:defRPr sz="998">
                <a:solidFill>
                  <a:srgbClr val="FFFFFF"/>
                </a:solidFill>
              </a:defRPr>
            </a:lvl3pPr>
            <a:lvl4pPr marL="367206" indent="-122403">
              <a:defRPr sz="998">
                <a:solidFill>
                  <a:srgbClr val="FFFFFF"/>
                </a:solidFill>
              </a:defRPr>
            </a:lvl4pPr>
            <a:lvl5pPr marL="530409" indent="-163204">
              <a:defRPr sz="998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3929" y="4311761"/>
            <a:ext cx="5081417" cy="174327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0315" y="4311761"/>
            <a:ext cx="5081417" cy="1743278"/>
          </a:xfrm>
        </p:spPr>
        <p:txBody>
          <a:bodyPr/>
          <a:lstStyle>
            <a:lvl1pPr marL="0" indent="0">
              <a:buNone/>
              <a:defRPr sz="1499"/>
            </a:lvl1pPr>
            <a:lvl2pPr marL="122403" indent="-122403">
              <a:buFont typeface="Arial" panose="020B0604020202020204" pitchFamily="34" charset="0"/>
              <a:buChar char="•"/>
              <a:defRPr sz="998"/>
            </a:lvl2pPr>
            <a:lvl3pPr marL="244804" indent="-122403">
              <a:defRPr sz="998"/>
            </a:lvl3pPr>
            <a:lvl4pPr marL="367206" indent="-122403">
              <a:defRPr sz="998"/>
            </a:lvl4pPr>
            <a:lvl5pPr>
              <a:defRPr sz="998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913492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092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062" y="16785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1900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3871" y="16785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88709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0681" y="16785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295517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57488" y="16785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092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062" y="32280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1900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3871" y="32280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88709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0681" y="32280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295517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57488" y="32280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092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062" y="4777509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1900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3871" y="4777509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88709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0681" y="4777509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295517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57488" y="4777509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27199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092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062" y="16785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1900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3871" y="16785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88709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0681" y="16785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295517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57488" y="16785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092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062" y="32280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1900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3871" y="32280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88709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0681" y="32280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295517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57488" y="3228011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092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062" y="4777509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1900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3871" y="4777509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88709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0681" y="4777509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295517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57488" y="4777509"/>
            <a:ext cx="1378511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358496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092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069" y="16785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8059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3810" y="16785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1025" y="1678507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0554" y="16785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092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069" y="32280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8059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3810" y="32280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1025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0554" y="32280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092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069" y="4777509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58059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3810" y="4777509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1025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0554" y="4777509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020492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092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069" y="16785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8059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3810" y="16785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1025" y="1678507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0554" y="16785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092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069" y="32280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8059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3810" y="32280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1025" y="3228008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0554" y="3228011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092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069" y="4777509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58059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3810" y="4777509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1025" y="4777506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0554" y="4777509"/>
            <a:ext cx="2313204" cy="100151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3238009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092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069" y="1678511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8059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3810" y="1678511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1025" y="1678507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0554" y="1678511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092" y="3978345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069" y="3978347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8059" y="3978345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3810" y="3978347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1025" y="3978343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0554" y="3978347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64038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092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069" y="1678511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8059" y="1678509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3810" y="1678511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1025" y="1678507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0554" y="1678511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092" y="3978345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069" y="3978347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8059" y="3978345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3810" y="3978347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1025" y="3978343"/>
            <a:ext cx="913925" cy="93599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0554" y="3978347"/>
            <a:ext cx="2313204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1976894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085" y="1678508"/>
            <a:ext cx="1533356" cy="157037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4184" y="1678511"/>
            <a:ext cx="3556825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6533" y="1678508"/>
            <a:ext cx="1533356" cy="157037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7999406" y="1678511"/>
            <a:ext cx="3556825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085" y="3978344"/>
            <a:ext cx="1533356" cy="157037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4184" y="3978347"/>
            <a:ext cx="3556825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6533" y="3978344"/>
            <a:ext cx="1533356" cy="157037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7999406" y="3978347"/>
            <a:ext cx="3556825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22646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085" y="1678508"/>
            <a:ext cx="1533356" cy="157037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4184" y="1678511"/>
            <a:ext cx="3556825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6533" y="1678508"/>
            <a:ext cx="1533356" cy="157037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7999406" y="1678511"/>
            <a:ext cx="3556825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085" y="3978344"/>
            <a:ext cx="1533356" cy="157037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4184" y="3978347"/>
            <a:ext cx="3556825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6533" y="3978344"/>
            <a:ext cx="1533356" cy="157037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7999406" y="3978347"/>
            <a:ext cx="3556825" cy="198810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998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857" i="1"/>
            </a:lvl2pPr>
            <a:lvl3pPr marL="0" indent="0">
              <a:buNone/>
              <a:defRPr sz="857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9105850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3413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093" y="3333893"/>
            <a:ext cx="3375179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6380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58060" y="3333893"/>
            <a:ext cx="3375179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29346" y="1678507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1026" y="3333893"/>
            <a:ext cx="3375179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0259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930" y="2180733"/>
            <a:ext cx="10357804" cy="1504734"/>
          </a:xfrm>
        </p:spPr>
        <p:txBody>
          <a:bodyPr>
            <a:normAutofit/>
          </a:bodyPr>
          <a:lstStyle>
            <a:lvl1pPr>
              <a:defRPr sz="257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7850" y="3977961"/>
            <a:ext cx="8529955" cy="17939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5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0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05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40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75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11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4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81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55641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3413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093" y="3333893"/>
            <a:ext cx="3375179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6380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58060" y="3333893"/>
            <a:ext cx="3375179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29346" y="1678507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1026" y="3333893"/>
            <a:ext cx="3375179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952190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0969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8882" y="3333893"/>
            <a:ext cx="2402704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3370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1286" y="3333893"/>
            <a:ext cx="2402704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5772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3684" y="3333893"/>
            <a:ext cx="2402704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28174" y="1678507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26089" y="3333893"/>
            <a:ext cx="2402704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5089382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0969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8882" y="3333893"/>
            <a:ext cx="2402704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3370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1286" y="3333893"/>
            <a:ext cx="2402704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5772" y="1678510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3684" y="3333893"/>
            <a:ext cx="2402704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28174" y="1678507"/>
            <a:ext cx="1398533" cy="14322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26089" y="3333893"/>
            <a:ext cx="2402704" cy="2459961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2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572"/>
              </a:spcAft>
              <a:buFont typeface="Arial" panose="020B0604020202020204" pitchFamily="34" charset="0"/>
              <a:buNone/>
              <a:defRPr sz="998" i="1"/>
            </a:lvl2pPr>
            <a:lvl3pPr marL="0" indent="0" algn="ctr">
              <a:buNone/>
              <a:defRPr sz="998"/>
            </a:lvl3pPr>
            <a:lvl4pPr marL="367206" indent="-122403">
              <a:defRPr sz="857"/>
            </a:lvl4pPr>
            <a:lvl5pPr>
              <a:defRPr sz="85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3961390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206" y="1148864"/>
            <a:ext cx="9139238" cy="2443974"/>
          </a:xfrm>
        </p:spPr>
        <p:txBody>
          <a:bodyPr anchor="b"/>
          <a:lstStyle>
            <a:lvl1pPr algn="ctr">
              <a:defRPr sz="55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206" y="3687085"/>
            <a:ext cx="9139238" cy="1694857"/>
          </a:xfrm>
        </p:spPr>
        <p:txBody>
          <a:bodyPr/>
          <a:lstStyle>
            <a:lvl1pPr marL="0" indent="0" algn="ctr">
              <a:buNone/>
              <a:defRPr sz="2225"/>
            </a:lvl1pPr>
            <a:lvl2pPr marL="424072" indent="0" algn="ctr">
              <a:buNone/>
              <a:defRPr sz="1855"/>
            </a:lvl2pPr>
            <a:lvl3pPr marL="848145" indent="0" algn="ctr">
              <a:buNone/>
              <a:defRPr sz="1670"/>
            </a:lvl3pPr>
            <a:lvl4pPr marL="1272217" indent="0" algn="ctr">
              <a:buNone/>
              <a:defRPr sz="1485"/>
            </a:lvl4pPr>
            <a:lvl5pPr marL="1696291" indent="0" algn="ctr">
              <a:buNone/>
              <a:defRPr sz="1485"/>
            </a:lvl5pPr>
            <a:lvl6pPr marL="2120362" indent="0" algn="ctr">
              <a:buNone/>
              <a:defRPr sz="1485"/>
            </a:lvl6pPr>
            <a:lvl7pPr marL="2544436" indent="0" algn="ctr">
              <a:buNone/>
              <a:defRPr sz="1485"/>
            </a:lvl7pPr>
            <a:lvl8pPr marL="2968508" indent="0" algn="ctr">
              <a:buNone/>
              <a:defRPr sz="1485"/>
            </a:lvl8pPr>
            <a:lvl9pPr marL="3392581" indent="0" algn="ctr">
              <a:buNone/>
              <a:defRPr sz="1485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92264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31315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416" y="1750108"/>
            <a:ext cx="10510123" cy="2920094"/>
          </a:xfrm>
        </p:spPr>
        <p:txBody>
          <a:bodyPr anchor="b"/>
          <a:lstStyle>
            <a:lvl1pPr>
              <a:defRPr sz="55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416" y="4697826"/>
            <a:ext cx="10510123" cy="1535608"/>
          </a:xfrm>
        </p:spPr>
        <p:txBody>
          <a:bodyPr/>
          <a:lstStyle>
            <a:lvl1pPr marL="0" indent="0">
              <a:buNone/>
              <a:defRPr sz="2225">
                <a:solidFill>
                  <a:schemeClr val="tx1">
                    <a:tint val="75000"/>
                  </a:schemeClr>
                </a:solidFill>
              </a:defRPr>
            </a:lvl1pPr>
            <a:lvl2pPr marL="424072" indent="0">
              <a:buNone/>
              <a:defRPr sz="1855">
                <a:solidFill>
                  <a:schemeClr val="tx1">
                    <a:tint val="75000"/>
                  </a:schemeClr>
                </a:solidFill>
              </a:defRPr>
            </a:lvl2pPr>
            <a:lvl3pPr marL="848145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3pPr>
            <a:lvl4pPr marL="1272217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4pPr>
            <a:lvl5pPr marL="1696291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5pPr>
            <a:lvl6pPr marL="2120362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6pPr>
            <a:lvl7pPr marL="2544436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7pPr>
            <a:lvl8pPr marL="2968508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8pPr>
            <a:lvl9pPr marL="3392581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0937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8987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7888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373746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351" y="1720858"/>
            <a:ext cx="5155102" cy="843365"/>
          </a:xfrm>
        </p:spPr>
        <p:txBody>
          <a:bodyPr anchor="b"/>
          <a:lstStyle>
            <a:lvl1pPr marL="0" indent="0">
              <a:buNone/>
              <a:defRPr sz="2225" b="1"/>
            </a:lvl1pPr>
            <a:lvl2pPr marL="424072" indent="0">
              <a:buNone/>
              <a:defRPr sz="1855" b="1"/>
            </a:lvl2pPr>
            <a:lvl3pPr marL="848145" indent="0">
              <a:buNone/>
              <a:defRPr sz="1670" b="1"/>
            </a:lvl3pPr>
            <a:lvl4pPr marL="1272217" indent="0">
              <a:buNone/>
              <a:defRPr sz="1485" b="1"/>
            </a:lvl4pPr>
            <a:lvl5pPr marL="1696291" indent="0">
              <a:buNone/>
              <a:defRPr sz="1485" b="1"/>
            </a:lvl5pPr>
            <a:lvl6pPr marL="2120362" indent="0">
              <a:buNone/>
              <a:defRPr sz="1485" b="1"/>
            </a:lvl6pPr>
            <a:lvl7pPr marL="2544436" indent="0">
              <a:buNone/>
              <a:defRPr sz="1485" b="1"/>
            </a:lvl7pPr>
            <a:lvl8pPr marL="2968508" indent="0">
              <a:buNone/>
              <a:defRPr sz="1485" b="1"/>
            </a:lvl8pPr>
            <a:lvl9pPr marL="3392581" indent="0">
              <a:buNone/>
              <a:defRPr sz="148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351" y="2564224"/>
            <a:ext cx="515510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8986" y="1720858"/>
            <a:ext cx="5180488" cy="843365"/>
          </a:xfrm>
        </p:spPr>
        <p:txBody>
          <a:bodyPr anchor="b"/>
          <a:lstStyle>
            <a:lvl1pPr marL="0" indent="0">
              <a:buNone/>
              <a:defRPr sz="2225" b="1"/>
            </a:lvl1pPr>
            <a:lvl2pPr marL="424072" indent="0">
              <a:buNone/>
              <a:defRPr sz="1855" b="1"/>
            </a:lvl2pPr>
            <a:lvl3pPr marL="848145" indent="0">
              <a:buNone/>
              <a:defRPr sz="1670" b="1"/>
            </a:lvl3pPr>
            <a:lvl4pPr marL="1272217" indent="0">
              <a:buNone/>
              <a:defRPr sz="1485" b="1"/>
            </a:lvl4pPr>
            <a:lvl5pPr marL="1696291" indent="0">
              <a:buNone/>
              <a:defRPr sz="1485" b="1"/>
            </a:lvl5pPr>
            <a:lvl6pPr marL="2120362" indent="0">
              <a:buNone/>
              <a:defRPr sz="1485" b="1"/>
            </a:lvl6pPr>
            <a:lvl7pPr marL="2544436" indent="0">
              <a:buNone/>
              <a:defRPr sz="1485" b="1"/>
            </a:lvl7pPr>
            <a:lvl8pPr marL="2968508" indent="0">
              <a:buNone/>
              <a:defRPr sz="1485" b="1"/>
            </a:lvl8pPr>
            <a:lvl9pPr marL="3392581" indent="0">
              <a:buNone/>
              <a:defRPr sz="148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8986" y="2564224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65349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53991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297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857"/>
              </a:spcBef>
              <a:defRPr/>
            </a:lvl1pPr>
            <a:lvl2pPr>
              <a:spcBef>
                <a:spcPts val="857"/>
              </a:spcBef>
              <a:defRPr/>
            </a:lvl2pPr>
            <a:lvl3pPr>
              <a:spcBef>
                <a:spcPts val="857"/>
              </a:spcBef>
              <a:defRPr/>
            </a:lvl3pPr>
            <a:lvl4pPr>
              <a:spcBef>
                <a:spcPts val="857"/>
              </a:spcBef>
              <a:defRPr/>
            </a:lvl4pPr>
            <a:lvl5pPr>
              <a:spcBef>
                <a:spcPts val="85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29259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2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489" y="1010741"/>
            <a:ext cx="6168985" cy="4988696"/>
          </a:xfrm>
        </p:spPr>
        <p:txBody>
          <a:bodyPr/>
          <a:lstStyle>
            <a:lvl1pPr>
              <a:defRPr sz="2968"/>
            </a:lvl1pPr>
            <a:lvl2pPr>
              <a:defRPr sz="2597"/>
            </a:lvl2pPr>
            <a:lvl3pPr>
              <a:defRPr sz="2225"/>
            </a:lvl3pPr>
            <a:lvl4pPr>
              <a:defRPr sz="1855"/>
            </a:lvl4pPr>
            <a:lvl5pPr>
              <a:defRPr sz="1855"/>
            </a:lvl5pPr>
            <a:lvl6pPr>
              <a:defRPr sz="1855"/>
            </a:lvl6pPr>
            <a:lvl7pPr>
              <a:defRPr sz="1855"/>
            </a:lvl7pPr>
            <a:lvl8pPr>
              <a:defRPr sz="1855"/>
            </a:lvl8pPr>
            <a:lvl9pPr>
              <a:defRPr sz="185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8"/>
            <a:ext cx="3930189" cy="3901584"/>
          </a:xfrm>
        </p:spPr>
        <p:txBody>
          <a:bodyPr/>
          <a:lstStyle>
            <a:lvl1pPr marL="0" indent="0">
              <a:buNone/>
              <a:defRPr sz="1485"/>
            </a:lvl1pPr>
            <a:lvl2pPr marL="424072" indent="0">
              <a:buNone/>
              <a:defRPr sz="1298"/>
            </a:lvl2pPr>
            <a:lvl3pPr marL="848145" indent="0">
              <a:buNone/>
              <a:defRPr sz="1113"/>
            </a:lvl3pPr>
            <a:lvl4pPr marL="1272217" indent="0">
              <a:buNone/>
              <a:defRPr sz="927"/>
            </a:lvl4pPr>
            <a:lvl5pPr marL="1696291" indent="0">
              <a:buNone/>
              <a:defRPr sz="927"/>
            </a:lvl5pPr>
            <a:lvl6pPr marL="2120362" indent="0">
              <a:buNone/>
              <a:defRPr sz="927"/>
            </a:lvl6pPr>
            <a:lvl7pPr marL="2544436" indent="0">
              <a:buNone/>
              <a:defRPr sz="927"/>
            </a:lvl7pPr>
            <a:lvl8pPr marL="2968508" indent="0">
              <a:buNone/>
              <a:defRPr sz="927"/>
            </a:lvl8pPr>
            <a:lvl9pPr marL="3392581" indent="0">
              <a:buNone/>
              <a:defRPr sz="9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2166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2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0489" y="1010741"/>
            <a:ext cx="6168985" cy="4988696"/>
          </a:xfrm>
        </p:spPr>
        <p:txBody>
          <a:bodyPr anchor="t"/>
          <a:lstStyle>
            <a:lvl1pPr marL="0" indent="0">
              <a:buNone/>
              <a:defRPr sz="2968"/>
            </a:lvl1pPr>
            <a:lvl2pPr marL="424072" indent="0">
              <a:buNone/>
              <a:defRPr sz="2597"/>
            </a:lvl2pPr>
            <a:lvl3pPr marL="848145" indent="0">
              <a:buNone/>
              <a:defRPr sz="2225"/>
            </a:lvl3pPr>
            <a:lvl4pPr marL="1272217" indent="0">
              <a:buNone/>
              <a:defRPr sz="1855"/>
            </a:lvl4pPr>
            <a:lvl5pPr marL="1696291" indent="0">
              <a:buNone/>
              <a:defRPr sz="1855"/>
            </a:lvl5pPr>
            <a:lvl6pPr marL="2120362" indent="0">
              <a:buNone/>
              <a:defRPr sz="1855"/>
            </a:lvl6pPr>
            <a:lvl7pPr marL="2544436" indent="0">
              <a:buNone/>
              <a:defRPr sz="1855"/>
            </a:lvl7pPr>
            <a:lvl8pPr marL="2968508" indent="0">
              <a:buNone/>
              <a:defRPr sz="1855"/>
            </a:lvl8pPr>
            <a:lvl9pPr marL="3392581" indent="0">
              <a:buNone/>
              <a:defRPr sz="185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8"/>
            <a:ext cx="3930189" cy="3901584"/>
          </a:xfrm>
        </p:spPr>
        <p:txBody>
          <a:bodyPr/>
          <a:lstStyle>
            <a:lvl1pPr marL="0" indent="0">
              <a:buNone/>
              <a:defRPr sz="1485"/>
            </a:lvl1pPr>
            <a:lvl2pPr marL="424072" indent="0">
              <a:buNone/>
              <a:defRPr sz="1298"/>
            </a:lvl2pPr>
            <a:lvl3pPr marL="848145" indent="0">
              <a:buNone/>
              <a:defRPr sz="1113"/>
            </a:lvl3pPr>
            <a:lvl4pPr marL="1272217" indent="0">
              <a:buNone/>
              <a:defRPr sz="927"/>
            </a:lvl4pPr>
            <a:lvl5pPr marL="1696291" indent="0">
              <a:buNone/>
              <a:defRPr sz="927"/>
            </a:lvl5pPr>
            <a:lvl6pPr marL="2120362" indent="0">
              <a:buNone/>
              <a:defRPr sz="927"/>
            </a:lvl6pPr>
            <a:lvl7pPr marL="2544436" indent="0">
              <a:buNone/>
              <a:defRPr sz="927"/>
            </a:lvl7pPr>
            <a:lvl8pPr marL="2968508" indent="0">
              <a:buNone/>
              <a:defRPr sz="927"/>
            </a:lvl8pPr>
            <a:lvl9pPr marL="3392581" indent="0">
              <a:buNone/>
              <a:defRPr sz="9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91257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92836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0356" y="373747"/>
            <a:ext cx="2627531" cy="59490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765" y="373747"/>
            <a:ext cx="7730272" cy="59490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22882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12185650" cy="64709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43" tIns="34271" rIns="68543" bIns="34271" rtlCol="0" anchor="ctr">
            <a:norm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68377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930" y="1486714"/>
            <a:ext cx="10357804" cy="4736826"/>
          </a:xfrm>
        </p:spPr>
        <p:txBody>
          <a:bodyPr/>
          <a:lstStyle>
            <a:lvl1pPr>
              <a:spcBef>
                <a:spcPts val="857"/>
              </a:spcBef>
              <a:defRPr/>
            </a:lvl1pPr>
            <a:lvl2pPr>
              <a:spcBef>
                <a:spcPts val="857"/>
              </a:spcBef>
              <a:defRPr/>
            </a:lvl2pPr>
            <a:lvl3pPr>
              <a:spcBef>
                <a:spcPts val="857"/>
              </a:spcBef>
              <a:defRPr/>
            </a:lvl3pPr>
            <a:lvl4pPr>
              <a:spcBef>
                <a:spcPts val="857"/>
              </a:spcBef>
              <a:defRPr/>
            </a:lvl4pPr>
            <a:lvl5pPr>
              <a:spcBef>
                <a:spcPts val="85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3930" y="955493"/>
            <a:ext cx="10357804" cy="415996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285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671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857"/>
              </a:spcBef>
              <a:buNone/>
              <a:defRPr sz="1142"/>
            </a:lvl1pPr>
            <a:lvl2pPr marL="163198" indent="-163198">
              <a:spcBef>
                <a:spcPts val="857"/>
              </a:spcBef>
              <a:buFont typeface="Arial" panose="020B0604020202020204" pitchFamily="34" charset="0"/>
              <a:buChar char="•"/>
              <a:defRPr sz="1142"/>
            </a:lvl2pPr>
            <a:lvl3pPr marL="339998" indent="-176799">
              <a:spcBef>
                <a:spcPts val="857"/>
              </a:spcBef>
              <a:buFont typeface="Open Sans Light" panose="020B0306030504020204" pitchFamily="34" charset="0"/>
              <a:buChar char="–"/>
              <a:defRPr sz="1142"/>
            </a:lvl3pPr>
            <a:lvl4pPr marL="489596" indent="-163198">
              <a:spcBef>
                <a:spcPts val="857"/>
              </a:spcBef>
              <a:buFont typeface="Arial" panose="020B0604020202020204" pitchFamily="34" charset="0"/>
              <a:buChar char="•"/>
              <a:defRPr sz="1142"/>
            </a:lvl4pPr>
            <a:lvl5pPr marL="652795" indent="-163198">
              <a:spcBef>
                <a:spcPts val="857"/>
              </a:spcBef>
              <a:buFont typeface="Open Sans Light" panose="020B0306030504020204" pitchFamily="34" charset="0"/>
              <a:buChar char="–"/>
              <a:defRPr sz="114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586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26" Type="http://schemas.openxmlformats.org/officeDocument/2006/relationships/slideLayout" Target="../slideLayouts/slideLayout31.xml"/><Relationship Id="rId39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26.xml"/><Relationship Id="rId34" Type="http://schemas.openxmlformats.org/officeDocument/2006/relationships/slideLayout" Target="../slideLayouts/slideLayout39.xml"/><Relationship Id="rId42" Type="http://schemas.openxmlformats.org/officeDocument/2006/relationships/slideLayout" Target="../slideLayouts/slideLayout47.xml"/><Relationship Id="rId47" Type="http://schemas.openxmlformats.org/officeDocument/2006/relationships/slideLayout" Target="../slideLayouts/slideLayout52.xml"/><Relationship Id="rId50" Type="http://schemas.openxmlformats.org/officeDocument/2006/relationships/slideLayout" Target="../slideLayouts/slideLayout55.xml"/><Relationship Id="rId55" Type="http://schemas.openxmlformats.org/officeDocument/2006/relationships/slideLayout" Target="../slideLayouts/slideLayout60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9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16.xml"/><Relationship Id="rId24" Type="http://schemas.openxmlformats.org/officeDocument/2006/relationships/slideLayout" Target="../slideLayouts/slideLayout29.xml"/><Relationship Id="rId32" Type="http://schemas.openxmlformats.org/officeDocument/2006/relationships/slideLayout" Target="../slideLayouts/slideLayout37.xml"/><Relationship Id="rId37" Type="http://schemas.openxmlformats.org/officeDocument/2006/relationships/slideLayout" Target="../slideLayouts/slideLayout42.xml"/><Relationship Id="rId40" Type="http://schemas.openxmlformats.org/officeDocument/2006/relationships/slideLayout" Target="../slideLayouts/slideLayout45.xml"/><Relationship Id="rId45" Type="http://schemas.openxmlformats.org/officeDocument/2006/relationships/slideLayout" Target="../slideLayouts/slideLayout50.xml"/><Relationship Id="rId53" Type="http://schemas.openxmlformats.org/officeDocument/2006/relationships/slideLayout" Target="../slideLayouts/slideLayout58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32.xml"/><Relationship Id="rId30" Type="http://schemas.openxmlformats.org/officeDocument/2006/relationships/slideLayout" Target="../slideLayouts/slideLayout35.xml"/><Relationship Id="rId35" Type="http://schemas.openxmlformats.org/officeDocument/2006/relationships/slideLayout" Target="../slideLayouts/slideLayout40.xml"/><Relationship Id="rId43" Type="http://schemas.openxmlformats.org/officeDocument/2006/relationships/slideLayout" Target="../slideLayouts/slideLayout48.xml"/><Relationship Id="rId48" Type="http://schemas.openxmlformats.org/officeDocument/2006/relationships/slideLayout" Target="../slideLayouts/slideLayout53.xml"/><Relationship Id="rId56" Type="http://schemas.openxmlformats.org/officeDocument/2006/relationships/slideLayout" Target="../slideLayouts/slideLayout61.xml"/><Relationship Id="rId8" Type="http://schemas.openxmlformats.org/officeDocument/2006/relationships/slideLayout" Target="../slideLayouts/slideLayout13.xml"/><Relationship Id="rId51" Type="http://schemas.openxmlformats.org/officeDocument/2006/relationships/slideLayout" Target="../slideLayouts/slideLayout56.xml"/><Relationship Id="rId3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slideLayout" Target="../slideLayouts/slideLayout30.xml"/><Relationship Id="rId33" Type="http://schemas.openxmlformats.org/officeDocument/2006/relationships/slideLayout" Target="../slideLayouts/slideLayout38.xml"/><Relationship Id="rId38" Type="http://schemas.openxmlformats.org/officeDocument/2006/relationships/slideLayout" Target="../slideLayouts/slideLayout43.xml"/><Relationship Id="rId46" Type="http://schemas.openxmlformats.org/officeDocument/2006/relationships/slideLayout" Target="../slideLayouts/slideLayout51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5.xml"/><Relationship Id="rId41" Type="http://schemas.openxmlformats.org/officeDocument/2006/relationships/slideLayout" Target="../slideLayouts/slideLayout46.xml"/><Relationship Id="rId54" Type="http://schemas.openxmlformats.org/officeDocument/2006/relationships/slideLayout" Target="../slideLayouts/slideLayout59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8.xml"/><Relationship Id="rId28" Type="http://schemas.openxmlformats.org/officeDocument/2006/relationships/slideLayout" Target="../slideLayouts/slideLayout33.xml"/><Relationship Id="rId36" Type="http://schemas.openxmlformats.org/officeDocument/2006/relationships/slideLayout" Target="../slideLayouts/slideLayout41.xml"/><Relationship Id="rId49" Type="http://schemas.openxmlformats.org/officeDocument/2006/relationships/slideLayout" Target="../slideLayouts/slideLayout54.xml"/><Relationship Id="rId57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15.xml"/><Relationship Id="rId31" Type="http://schemas.openxmlformats.org/officeDocument/2006/relationships/slideLayout" Target="../slideLayouts/slideLayout36.xml"/><Relationship Id="rId44" Type="http://schemas.openxmlformats.org/officeDocument/2006/relationships/slideLayout" Target="../slideLayouts/slideLayout49.xml"/><Relationship Id="rId52" Type="http://schemas.openxmlformats.org/officeDocument/2006/relationships/slideLayout" Target="../slideLayouts/slideLayout57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930" y="286575"/>
            <a:ext cx="10357804" cy="83686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930" y="1247990"/>
            <a:ext cx="10357804" cy="473682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29548" y="6499801"/>
            <a:ext cx="2160150" cy="219794"/>
          </a:xfrm>
          <a:prstGeom prst="rect">
            <a:avLst/>
          </a:prstGeom>
        </p:spPr>
        <p:txBody>
          <a:bodyPr vert="horz" wrap="square" lIns="87051" tIns="43524" rIns="87051" bIns="4352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57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14544" y="6441677"/>
            <a:ext cx="139350" cy="336046"/>
          </a:xfrm>
          <a:prstGeom prst="rect">
            <a:avLst/>
          </a:prstGeom>
        </p:spPr>
        <p:txBody>
          <a:bodyPr vert="horz" wrap="none" lIns="87051" tIns="43524" rIns="87051" bIns="4352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857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857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17704" y="6439174"/>
            <a:ext cx="333025" cy="341069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57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81717" y="6439174"/>
            <a:ext cx="333025" cy="341069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57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425410" y="6564676"/>
            <a:ext cx="92245" cy="90070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57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1153689" y="6439174"/>
            <a:ext cx="333025" cy="341069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57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1250772" y="6564676"/>
            <a:ext cx="92245" cy="90070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57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10827917" y="6541251"/>
            <a:ext cx="64101" cy="141058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7051" tIns="43524" rIns="87051" bIns="43524" numCol="1" anchor="t" anchorCtr="0" compatLnSpc="1">
            <a:prstTxWarp prst="textNoShape">
              <a:avLst/>
            </a:prstTxWarp>
          </a:bodyPr>
          <a:lstStyle/>
          <a:p>
            <a:pPr defTabSz="870330"/>
            <a:endParaRPr lang="en-US" sz="228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11224875" y="6538252"/>
            <a:ext cx="142146" cy="139723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7051" tIns="43524" rIns="87051" bIns="43524" numCol="1" anchor="t" anchorCtr="0" compatLnSpc="1">
            <a:prstTxWarp prst="textNoShape">
              <a:avLst/>
            </a:prstTxWarp>
          </a:bodyPr>
          <a:lstStyle/>
          <a:p>
            <a:pPr defTabSz="870330"/>
            <a:endParaRPr lang="en-US" sz="228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11654992" y="6550942"/>
            <a:ext cx="153884" cy="128729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7051" tIns="43524" rIns="87051" bIns="43524" numCol="1" anchor="t" anchorCtr="0" compatLnSpc="1">
            <a:prstTxWarp prst="textNoShape">
              <a:avLst/>
            </a:prstTxWarp>
          </a:bodyPr>
          <a:lstStyle/>
          <a:p>
            <a:pPr defTabSz="870330"/>
            <a:endParaRPr lang="en-US" sz="228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11129436" y="6439174"/>
            <a:ext cx="333025" cy="341069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76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10693450" y="6439174"/>
            <a:ext cx="333025" cy="341069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76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11565421" y="6439174"/>
            <a:ext cx="333025" cy="341069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76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10653381" y="6402196"/>
            <a:ext cx="402126" cy="4118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10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11087161" y="6402196"/>
            <a:ext cx="402126" cy="4118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10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11530870" y="6402196"/>
            <a:ext cx="402126" cy="4118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10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1126492" y="6406884"/>
            <a:ext cx="402126" cy="4118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10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249830" y="6398927"/>
            <a:ext cx="402126" cy="4118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0330"/>
            <a:endParaRPr lang="en-US" sz="81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11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  <p:sldLayoutId id="2147483689" r:id="rId23"/>
    <p:sldLayoutId id="2147483690" r:id="rId24"/>
    <p:sldLayoutId id="2147483691" r:id="rId25"/>
    <p:sldLayoutId id="2147483692" r:id="rId26"/>
    <p:sldLayoutId id="2147483693" r:id="rId27"/>
    <p:sldLayoutId id="2147483694" r:id="rId28"/>
    <p:sldLayoutId id="2147483695" r:id="rId29"/>
    <p:sldLayoutId id="2147483696" r:id="rId30"/>
    <p:sldLayoutId id="2147483697" r:id="rId31"/>
    <p:sldLayoutId id="2147483698" r:id="rId32"/>
    <p:sldLayoutId id="2147483699" r:id="rId33"/>
    <p:sldLayoutId id="2147483700" r:id="rId34"/>
    <p:sldLayoutId id="2147483701" r:id="rId35"/>
    <p:sldLayoutId id="2147483702" r:id="rId36"/>
    <p:sldLayoutId id="2147483703" r:id="rId37"/>
    <p:sldLayoutId id="2147483704" r:id="rId38"/>
    <p:sldLayoutId id="2147483705" r:id="rId39"/>
    <p:sldLayoutId id="2147483706" r:id="rId40"/>
    <p:sldLayoutId id="2147483707" r:id="rId41"/>
    <p:sldLayoutId id="2147483708" r:id="rId42"/>
    <p:sldLayoutId id="2147483709" r:id="rId43"/>
    <p:sldLayoutId id="2147483710" r:id="rId44"/>
    <p:sldLayoutId id="2147483711" r:id="rId45"/>
    <p:sldLayoutId id="2147483712" r:id="rId46"/>
    <p:sldLayoutId id="2147483713" r:id="rId47"/>
    <p:sldLayoutId id="2147483714" r:id="rId48"/>
    <p:sldLayoutId id="2147483715" r:id="rId49"/>
    <p:sldLayoutId id="2147483716" r:id="rId50"/>
    <p:sldLayoutId id="2147483717" r:id="rId51"/>
    <p:sldLayoutId id="2147483718" r:id="rId52"/>
    <p:sldLayoutId id="2147483719" r:id="rId53"/>
    <p:sldLayoutId id="2147483720" r:id="rId54"/>
    <p:sldLayoutId id="2147483721" r:id="rId55"/>
    <p:sldLayoutId id="2147483722" r:id="rId56"/>
    <p:sldLayoutId id="2147483723" r:id="rId57"/>
  </p:sldLayoutIdLst>
  <p:txStyles>
    <p:titleStyle>
      <a:lvl1pPr algn="ctr" defTabSz="870393" rtl="0" eaLnBrk="1" latinLnBrk="0" hangingPunct="1">
        <a:lnSpc>
          <a:spcPct val="86000"/>
        </a:lnSpc>
        <a:spcBef>
          <a:spcPct val="0"/>
        </a:spcBef>
        <a:buNone/>
        <a:defRPr sz="1999" kern="800" spc="-3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198" indent="-163198" algn="l" defTabSz="870393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29" kern="800" spc="-9">
          <a:solidFill>
            <a:schemeClr val="tx1"/>
          </a:solidFill>
          <a:latin typeface="+mn-lt"/>
          <a:ea typeface="+mn-ea"/>
          <a:cs typeface="+mn-cs"/>
        </a:defRPr>
      </a:lvl1pPr>
      <a:lvl2pPr marL="327909" indent="-164709" algn="l" defTabSz="870393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142" kern="800">
          <a:solidFill>
            <a:schemeClr val="tx1"/>
          </a:solidFill>
          <a:latin typeface="+mn-lt"/>
          <a:ea typeface="+mn-ea"/>
          <a:cs typeface="+mn-cs"/>
        </a:defRPr>
      </a:lvl2pPr>
      <a:lvl3pPr marL="491107" indent="-163198" algn="l" defTabSz="870393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42" kern="800">
          <a:solidFill>
            <a:schemeClr val="tx1"/>
          </a:solidFill>
          <a:latin typeface="+mn-lt"/>
          <a:ea typeface="+mn-ea"/>
          <a:cs typeface="+mn-cs"/>
        </a:defRPr>
      </a:lvl3pPr>
      <a:lvl4pPr marL="654307" indent="-163198" algn="l" defTabSz="870393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142" kern="800">
          <a:solidFill>
            <a:schemeClr val="tx1"/>
          </a:solidFill>
          <a:latin typeface="+mn-lt"/>
          <a:ea typeface="+mn-ea"/>
          <a:cs typeface="+mn-cs"/>
        </a:defRPr>
      </a:lvl4pPr>
      <a:lvl5pPr marL="817506" indent="-163198" algn="l" defTabSz="870393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142" kern="800">
          <a:solidFill>
            <a:schemeClr val="tx1"/>
          </a:solidFill>
          <a:latin typeface="+mn-lt"/>
          <a:ea typeface="+mn-ea"/>
          <a:cs typeface="+mn-cs"/>
        </a:defRPr>
      </a:lvl5pPr>
      <a:lvl6pPr marL="2393580" indent="-217599" algn="l" defTabSz="87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6pPr>
      <a:lvl7pPr marL="2828777" indent="-217599" algn="l" defTabSz="87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7pPr>
      <a:lvl8pPr marL="3263974" indent="-217599" algn="l" defTabSz="87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8pPr>
      <a:lvl9pPr marL="3699168" indent="-217599" algn="l" defTabSz="87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70393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1pPr>
      <a:lvl2pPr marL="435197" algn="l" defTabSz="870393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2pPr>
      <a:lvl3pPr marL="870393" algn="l" defTabSz="870393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3pPr>
      <a:lvl4pPr marL="1305588" algn="l" defTabSz="870393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4pPr>
      <a:lvl5pPr marL="1740786" algn="l" defTabSz="870393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5pPr>
      <a:lvl6pPr marL="2175981" algn="l" defTabSz="870393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6pPr>
      <a:lvl7pPr marL="2611178" algn="l" defTabSz="870393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7pPr>
      <a:lvl8pPr marL="3046376" algn="l" defTabSz="870393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8pPr>
      <a:lvl9pPr marL="3481572" algn="l" defTabSz="870393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764" y="373746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35900"/>
              <a:t>9/14/2020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35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60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xStyles>
    <p:titleStyle>
      <a:lvl1pPr algn="l" defTabSz="848145" rtl="0" eaLnBrk="1" latinLnBrk="0" hangingPunct="1">
        <a:lnSpc>
          <a:spcPct val="90000"/>
        </a:lnSpc>
        <a:spcBef>
          <a:spcPct val="0"/>
        </a:spcBef>
        <a:buNone/>
        <a:defRPr sz="4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037" indent="-212037" algn="l" defTabSz="848145" rtl="0" eaLnBrk="1" latinLnBrk="0" hangingPunct="1">
        <a:lnSpc>
          <a:spcPct val="90000"/>
        </a:lnSpc>
        <a:spcBef>
          <a:spcPts val="927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1pPr>
      <a:lvl2pPr marL="636109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2pPr>
      <a:lvl3pPr marL="1060182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855" kern="1200">
          <a:solidFill>
            <a:schemeClr val="tx1"/>
          </a:solidFill>
          <a:latin typeface="+mn-lt"/>
          <a:ea typeface="+mn-ea"/>
          <a:cs typeface="+mn-cs"/>
        </a:defRPr>
      </a:lvl3pPr>
      <a:lvl4pPr marL="1484254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908327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332399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756472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3180544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604618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1pPr>
      <a:lvl2pPr marL="424072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848145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3pPr>
      <a:lvl4pPr marL="1272217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696291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120362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544436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2968508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392581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3056" y="-33088"/>
            <a:ext cx="12185649" cy="164794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marL="0" marR="0" lvl="0" indent="0" algn="l" defTabSz="870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11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41346" y="336368"/>
            <a:ext cx="5496846" cy="1077160"/>
          </a:xfrm>
          <a:prstGeom prst="rect">
            <a:avLst/>
          </a:prstGeom>
        </p:spPr>
        <p:txBody>
          <a:bodyPr vert="horz" wrap="square" lIns="0" tIns="22041" rIns="0" bIns="0" rtlCol="0" anchor="ctr">
            <a:spAutoFit/>
          </a:bodyPr>
          <a:lstStyle/>
          <a:p>
            <a:pPr marL="19165" algn="l">
              <a:lnSpc>
                <a:spcPct val="100000"/>
              </a:lnSpc>
              <a:spcBef>
                <a:spcPts val="172"/>
              </a:spcBef>
            </a:pPr>
            <a:r>
              <a:rPr lang="en-US" sz="6855" b="1" spc="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685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57526" y="1977273"/>
            <a:ext cx="9064484" cy="4400437"/>
          </a:xfrm>
          <a:prstGeom prst="rect">
            <a:avLst/>
          </a:prstGeom>
        </p:spPr>
        <p:txBody>
          <a:bodyPr vert="horz" wrap="square" lIns="0" tIns="21084" rIns="0" bIns="0" rtlCol="0">
            <a:spAutoFit/>
          </a:bodyPr>
          <a:lstStyle/>
          <a:p>
            <a:pPr marL="27789" marR="0" lvl="0" indent="0" algn="ctr" defTabSz="870330" rtl="0" eaLnBrk="1" fontAlgn="auto" latinLnBrk="0" hangingPunct="1">
              <a:lnSpc>
                <a:spcPct val="100000"/>
              </a:lnSpc>
              <a:spcBef>
                <a:spcPts val="16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MAVZU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MA’LUMOTNOMA MATNI VA IJODIY-TAVSIFIY MATN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8866" marR="0" lvl="0" indent="0" algn="l" defTabSz="870330" rtl="0" eaLnBrk="1" fontAlgn="auto" latinLnBrk="0" hangingPunct="1">
              <a:lnSpc>
                <a:spcPct val="100000"/>
              </a:lnSpc>
              <a:spcBef>
                <a:spcPts val="18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731" b="1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8866" marR="0" lvl="0" indent="0" algn="l" defTabSz="870330" rtl="0" eaLnBrk="1" fontAlgn="auto" latinLnBrk="0" hangingPunct="1">
              <a:lnSpc>
                <a:spcPct val="100000"/>
              </a:lnSpc>
              <a:spcBef>
                <a:spcPts val="18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1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48866" marR="0" lvl="0" indent="0" algn="l" defTabSz="870330" rtl="0" eaLnBrk="1" fontAlgn="auto" latinLnBrk="0" hangingPunct="1">
              <a:lnSpc>
                <a:spcPct val="100000"/>
              </a:lnSpc>
              <a:spcBef>
                <a:spcPts val="18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731" b="1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8866" marR="0" lvl="0" indent="0" algn="l" defTabSz="870330" rtl="0" eaLnBrk="1" fontAlgn="auto" latinLnBrk="0" hangingPunct="1">
              <a:lnSpc>
                <a:spcPct val="100000"/>
              </a:lnSpc>
              <a:spcBef>
                <a:spcPts val="18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O‘qituvchi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Saidova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Sumbuloy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Otaboyevna</a:t>
            </a:r>
            <a:endParaRPr kumimoji="0" sz="32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5526" y="1833562"/>
            <a:ext cx="757404" cy="20255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870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11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32783" y="4521417"/>
            <a:ext cx="757404" cy="205984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0" marR="0" lvl="0" indent="0" algn="l" defTabSz="870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11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877718" y="243181"/>
            <a:ext cx="1898046" cy="13105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marL="0" marR="0" lvl="0" indent="0" algn="l" defTabSz="870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11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852402" y="262871"/>
            <a:ext cx="1898047" cy="13105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870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11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111930" y="646284"/>
            <a:ext cx="1429622" cy="598323"/>
          </a:xfrm>
          <a:prstGeom prst="rect">
            <a:avLst/>
          </a:prstGeom>
        </p:spPr>
        <p:txBody>
          <a:bodyPr vert="horz" wrap="square" lIns="0" tIns="23958" rIns="0" bIns="0" rtlCol="0">
            <a:spAutoFit/>
          </a:bodyPr>
          <a:lstStyle/>
          <a:p>
            <a:pPr marL="0" marR="0" lvl="0" indent="0" algn="l" defTabSz="870330" rtl="0" eaLnBrk="1" fontAlgn="auto" latinLnBrk="0" hangingPunct="1">
              <a:lnSpc>
                <a:spcPct val="100000"/>
              </a:lnSpc>
              <a:spcBef>
                <a:spcPts val="18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1" b="1" i="0" u="none" strike="noStrike" kern="1200" cap="none" spc="15" normalizeH="0" baseline="0" noProof="0" dirty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lang="uz-Latn-UZ" sz="3731" b="1" i="0" u="none" strike="noStrike" kern="1200" cap="none" spc="15" normalizeH="0" baseline="0" noProof="0" dirty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-sinf</a:t>
            </a:r>
            <a:endParaRPr kumimoji="0" sz="3731" b="0" i="0" u="none" strike="noStrike" kern="1200" cap="none" spc="0" normalizeH="0" baseline="0" noProof="0" dirty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6989" y="3198659"/>
            <a:ext cx="2322406" cy="204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7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1-savol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758825" y="1147762"/>
            <a:ext cx="4114800" cy="12954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Birinchi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606425" y="2520620"/>
            <a:ext cx="3810000" cy="1110913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Ijodiy-tavsifiy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6417032" y="1147762"/>
            <a:ext cx="4724400" cy="1447800"/>
          </a:xfrm>
          <a:prstGeom prst="downArrow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6393377" y="2665771"/>
            <a:ext cx="4743807" cy="965761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964250">
            <a:off x="7171363" y="3540823"/>
            <a:ext cx="387478" cy="15662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9602480">
            <a:off x="3748289" y="3586746"/>
            <a:ext cx="367063" cy="14915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Горизонтальный свиток 13"/>
          <p:cNvSpPr/>
          <p:nvPr/>
        </p:nvSpPr>
        <p:spPr>
          <a:xfrm>
            <a:off x="3173775" y="4952398"/>
            <a:ext cx="5486400" cy="1376964"/>
          </a:xfrm>
          <a:prstGeom prst="horizont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4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endParaRPr lang="ru-RU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2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85650" cy="91916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2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Matnlardagi</a:t>
            </a:r>
            <a:r>
              <a:rPr lang="en-US" sz="426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farqli</a:t>
            </a:r>
            <a:r>
              <a:rPr lang="en-US" sz="426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jihatlar</a:t>
            </a:r>
            <a:r>
              <a:rPr lang="en-US" sz="426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2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755807"/>
              </p:ext>
            </p:extLst>
          </p:nvPr>
        </p:nvGraphicFramePr>
        <p:xfrm>
          <a:off x="0" y="919162"/>
          <a:ext cx="12209172" cy="806287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209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9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5737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Birinchi</a:t>
                      </a:r>
                      <a:r>
                        <a:rPr lang="en-US" sz="3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matn</a:t>
                      </a:r>
                      <a:endParaRPr lang="ru-RU" sz="3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Ikkinchi</a:t>
                      </a:r>
                      <a:r>
                        <a:rPr lang="en-US" sz="3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matn</a:t>
                      </a:r>
                      <a:endParaRPr lang="ru-RU" sz="3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muallifning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shaxsiy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munosabati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yoritilgan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endParaRPr lang="en-US" sz="3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muallifning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axboroti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xolis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bayon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etilgan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badiiy-tasviriy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vositalar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qo‘llanilgan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ko‘proq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sonlar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dalillar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keltirilgan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432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Ikkinchi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matnda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225" y="1244052"/>
            <a:ext cx="4724400" cy="17543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dalil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596" y="3686206"/>
            <a:ext cx="10851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1441-yilning 9-fevralida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347" y="5110162"/>
            <a:ext cx="114612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Shoirning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she’rlari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XV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60-yillaridayoq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5625" y="1244052"/>
            <a:ext cx="6172200" cy="206210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ustozlari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5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Birinchi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matnda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825" y="1223962"/>
            <a:ext cx="2713383" cy="2971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2025" y="1223962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obrazli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ta’sirchan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2025" y="2431963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Zanjirband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8225" y="3814762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Xamsa”ning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yozilgani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forsiygo‘ylar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shukronalar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aytganligi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34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25-mashq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758825" y="1147762"/>
            <a:ext cx="4114800" cy="12954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Birinchi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606425" y="2520620"/>
            <a:ext cx="3810000" cy="1110913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hissiyotga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yo‘naltirilgan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6417032" y="1147762"/>
            <a:ext cx="4724400" cy="1447800"/>
          </a:xfrm>
          <a:prstGeom prst="downArrow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Ikkinchi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6393377" y="2665771"/>
            <a:ext cx="4743807" cy="965761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aqlga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yo‘naltirilgan</a:t>
            </a:r>
            <a:endParaRPr lang="ru-RU" sz="3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8571541" y="3674306"/>
            <a:ext cx="387478" cy="7166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2110063" y="3708991"/>
            <a:ext cx="367063" cy="6391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Горизонтальный свиток 13"/>
          <p:cNvSpPr/>
          <p:nvPr/>
        </p:nvSpPr>
        <p:spPr>
          <a:xfrm>
            <a:off x="544383" y="4217328"/>
            <a:ext cx="4329242" cy="1828800"/>
          </a:xfrm>
          <a:prstGeom prst="horizont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ijodiy-tavsifiy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6759932" y="4209210"/>
            <a:ext cx="4377252" cy="1967751"/>
          </a:xfrm>
          <a:prstGeom prst="horizont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01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Esda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saqlang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677" y="2637509"/>
            <a:ext cx="11277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Kichraytish-erkalash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marR="0" lvl="0" indent="-57150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ko‘tarinki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tantanavor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bachkana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dag‘al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marR="0" lvl="0" indent="-57150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sheva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chegaralangan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marR="0" lvl="0" indent="-57150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tasvir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vositalaridan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foydalanilmaydi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3044825" y="1342109"/>
            <a:ext cx="5562600" cy="1295400"/>
          </a:xfrm>
          <a:prstGeom prst="downArrow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люс 4"/>
          <p:cNvSpPr/>
          <p:nvPr/>
        </p:nvSpPr>
        <p:spPr>
          <a:xfrm rot="2836462">
            <a:off x="10445691" y="4831444"/>
            <a:ext cx="1624437" cy="1684811"/>
          </a:xfrm>
          <a:prstGeom prst="mathPlu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18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32" y="0"/>
            <a:ext cx="12144718" cy="11477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3425" y="1160037"/>
            <a:ext cx="84559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5475" algn="just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27-mashq.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Oilangiz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a’zolari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matni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ijodiy-tavsifiy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og‘zaki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tayyorlaning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Учебники - 23 Мая 2016 - Персональный сай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89" y="1422873"/>
            <a:ext cx="2759695" cy="2921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11768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" y="-10478"/>
            <a:ext cx="12155170" cy="942982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6000" dirty="0" err="1" smtClean="0"/>
              <a:t>Matn</a:t>
            </a:r>
            <a:endParaRPr sz="60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9410" y="1119918"/>
            <a:ext cx="1143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239" y="3766373"/>
            <a:ext cx="4202377" cy="328357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65391" y="1118935"/>
            <a:ext cx="1160081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Muayyan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predmet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voqea-hodisalar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ta’rif-tavsifini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tasvirlash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muhokama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mulohaza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yuritish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tuziladi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68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11768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511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" y="-10478"/>
            <a:ext cx="12155170" cy="758316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800" dirty="0" err="1" smtClean="0"/>
              <a:t>Ma’lumotnoma</a:t>
            </a:r>
            <a:r>
              <a:rPr lang="en-US" sz="4800" dirty="0" smtClean="0"/>
              <a:t> </a:t>
            </a:r>
            <a:r>
              <a:rPr lang="en-US" sz="4800" dirty="0" err="1" smtClean="0"/>
              <a:t>matni</a:t>
            </a:r>
            <a:endParaRPr sz="48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>
              <a:lnSpc>
                <a:spcPts val="2651"/>
              </a:lnSpc>
            </a:pPr>
            <a:endParaRPr lang="en-US" sz="2332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9410" y="1119918"/>
            <a:ext cx="11430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matnida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voqea-hodisa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beriladi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obrazlilik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bo‘yoqdorlikdan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badiiy-tasviriy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vositalardan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xoli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Ma’lumotnoma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matnida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so‘zlovchi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axborotni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nuqtayi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nazarisiz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xolis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225" y="4348162"/>
            <a:ext cx="4202377" cy="328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47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11768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511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" y="-10478"/>
            <a:ext cx="12155170" cy="758316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800" dirty="0" err="1" smtClean="0"/>
              <a:t>Ma’lumotnoma</a:t>
            </a:r>
            <a:r>
              <a:rPr lang="en-US" sz="4800" dirty="0" smtClean="0"/>
              <a:t> </a:t>
            </a:r>
            <a:r>
              <a:rPr lang="en-US" sz="4800" dirty="0" err="1" smtClean="0"/>
              <a:t>matni</a:t>
            </a:r>
            <a:endParaRPr sz="48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>
              <a:lnSpc>
                <a:spcPts val="2651"/>
              </a:lnSpc>
            </a:pPr>
            <a:endParaRPr lang="en-US" sz="2332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93341804"/>
              </p:ext>
            </p:extLst>
          </p:nvPr>
        </p:nvGraphicFramePr>
        <p:xfrm>
          <a:off x="225425" y="1041792"/>
          <a:ext cx="11941810" cy="5758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Капля 5"/>
          <p:cNvSpPr/>
          <p:nvPr/>
        </p:nvSpPr>
        <p:spPr>
          <a:xfrm>
            <a:off x="4035425" y="2716555"/>
            <a:ext cx="3657600" cy="2453451"/>
          </a:xfrm>
          <a:prstGeom prst="teardrop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matnlar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28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11768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511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" y="-10478"/>
            <a:ext cx="12155170" cy="758316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800" dirty="0" err="1" smtClean="0"/>
              <a:t>Ijodiy-tavsifiy</a:t>
            </a:r>
            <a:r>
              <a:rPr lang="en-US" sz="4800" dirty="0" smtClean="0"/>
              <a:t> </a:t>
            </a:r>
            <a:r>
              <a:rPr lang="en-US" sz="4800" dirty="0" err="1" smtClean="0"/>
              <a:t>matn</a:t>
            </a:r>
            <a:endParaRPr sz="48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>
              <a:lnSpc>
                <a:spcPts val="2651"/>
              </a:lnSpc>
            </a:pPr>
            <a:endParaRPr lang="en-US" sz="2332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4025" y="1186173"/>
            <a:ext cx="11430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Ijodiy-tavsifiy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matnda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dalillar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so‘zlovchi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yozuvchining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nuqtayi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nazari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ifodalanadi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badiiy-tasviriy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vositalar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6230" y="4424362"/>
            <a:ext cx="3267739" cy="210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99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11768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511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" y="-10478"/>
            <a:ext cx="12155170" cy="758316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800" dirty="0" err="1" smtClean="0"/>
              <a:t>Ijodiy-tavsifiy</a:t>
            </a:r>
            <a:r>
              <a:rPr lang="en-US" sz="4800" dirty="0" smtClean="0"/>
              <a:t> </a:t>
            </a:r>
            <a:r>
              <a:rPr lang="en-US" sz="4800" dirty="0" err="1" smtClean="0"/>
              <a:t>matn</a:t>
            </a:r>
            <a:endParaRPr sz="48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>
              <a:lnSpc>
                <a:spcPts val="2651"/>
              </a:lnSpc>
            </a:pPr>
            <a:endParaRPr lang="en-US" sz="2332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35409851"/>
              </p:ext>
            </p:extLst>
          </p:nvPr>
        </p:nvGraphicFramePr>
        <p:xfrm>
          <a:off x="30480" y="1041792"/>
          <a:ext cx="12136755" cy="5439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991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4049077" y="1054195"/>
            <a:ext cx="4114800" cy="12954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25725" y="2383365"/>
            <a:ext cx="6781800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Alisher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2206625" y="3433762"/>
            <a:ext cx="8115300" cy="3276600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asrkim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nazmiy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saroyni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Titratadi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zanjirband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sher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tig‘i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yetmagan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joyni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Alisher. </a:t>
            </a:r>
          </a:p>
          <a:p>
            <a:pPr algn="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Oripov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03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3959225" y="1087965"/>
            <a:ext cx="4114800" cy="12954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25725" y="2409592"/>
            <a:ext cx="6781800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Alisher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88264" y="3509962"/>
            <a:ext cx="12036425" cy="3321820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shoiri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mutafakkiri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Alisher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1441-yilning 9-fevralida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tug‘ildi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Shoirning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she’rlari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XV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60-yillaridayoq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Shoirning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devonlari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darak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41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707886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Matnlardagi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umumiy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jihatlar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3188" y="1046582"/>
            <a:ext cx="2743200" cy="25984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0752" y="1414929"/>
            <a:ext cx="4114800" cy="1569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Shakliy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o‘xshashlik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yoritilgan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164491"/>
            <a:ext cx="381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yuritiladi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00279" y="4098074"/>
            <a:ext cx="5105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forsiy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mulohaza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yuritiladi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4025" y="2767839"/>
            <a:ext cx="38341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Xamsanavis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ijodkorlar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02625" y="1414929"/>
            <a:ext cx="297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Mazmundagi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o‘xshashlik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07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2408</TotalTime>
  <Words>316</Words>
  <Application>Microsoft Office PowerPoint</Application>
  <PresentationFormat>Произвольный</PresentationFormat>
  <Paragraphs>86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Open Sans</vt:lpstr>
      <vt:lpstr>Open Sans Light</vt:lpstr>
      <vt:lpstr>Wingdings</vt:lpstr>
      <vt:lpstr>Office Theme</vt:lpstr>
      <vt:lpstr>2_Office Theme</vt:lpstr>
      <vt:lpstr>1_Тема Office</vt:lpstr>
      <vt:lpstr>ONA TILI</vt:lpstr>
      <vt:lpstr>Matn</vt:lpstr>
      <vt:lpstr>Ma’lumotnoma matni</vt:lpstr>
      <vt:lpstr>Ma’lumotnoma matni</vt:lpstr>
      <vt:lpstr>Ijodiy-tavsifiy matn</vt:lpstr>
      <vt:lpstr>Ijodiy-tavsifiy matn</vt:lpstr>
      <vt:lpstr>Презентация PowerPoint</vt:lpstr>
      <vt:lpstr>Презентация PowerPoint</vt:lpstr>
      <vt:lpstr>Презентация PowerPoint</vt:lpstr>
      <vt:lpstr>Презентация PowerPoint</vt:lpstr>
      <vt:lpstr>Matnlardagi farqli jihatlar: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Sher</cp:lastModifiedBy>
  <cp:revision>271</cp:revision>
  <dcterms:created xsi:type="dcterms:W3CDTF">2020-04-13T08:06:06Z</dcterms:created>
  <dcterms:modified xsi:type="dcterms:W3CDTF">2020-09-14T11:39:58Z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