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74" r:id="rId3"/>
  </p:sldMasterIdLst>
  <p:notesMasterIdLst>
    <p:notesMasterId r:id="rId18"/>
  </p:notesMasterIdLst>
  <p:sldIdLst>
    <p:sldId id="331" r:id="rId4"/>
    <p:sldId id="323" r:id="rId5"/>
    <p:sldId id="326" r:id="rId6"/>
    <p:sldId id="324" r:id="rId7"/>
    <p:sldId id="321" r:id="rId8"/>
    <p:sldId id="312" r:id="rId9"/>
    <p:sldId id="325" r:id="rId10"/>
    <p:sldId id="330" r:id="rId11"/>
    <p:sldId id="322" r:id="rId12"/>
    <p:sldId id="317" r:id="rId13"/>
    <p:sldId id="316" r:id="rId14"/>
    <p:sldId id="327" r:id="rId15"/>
    <p:sldId id="329" r:id="rId16"/>
    <p:sldId id="293" r:id="rId17"/>
  </p:sldIdLst>
  <p:sldSz cx="12185650" cy="7019925"/>
  <p:notesSz cx="5765800" cy="3244850"/>
  <p:custDataLst>
    <p:tags r:id="rId19"/>
  </p:custDataLst>
  <p:defaultTextStyle>
    <a:defPPr>
      <a:defRPr lang="ru-RU"/>
    </a:defPPr>
    <a:lvl1pPr marL="0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1pPr>
    <a:lvl2pPr marL="97445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2pPr>
    <a:lvl3pPr marL="194891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3pPr>
    <a:lvl4pPr marL="292337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4pPr>
    <a:lvl5pPr marL="389783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5pPr>
    <a:lvl6pPr marL="487229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6pPr>
    <a:lvl7pPr marL="584675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7pPr>
    <a:lvl8pPr marL="6821215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8pPr>
    <a:lvl9pPr marL="7795676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0" userDrawn="1">
          <p15:clr>
            <a:srgbClr val="A4A3A4"/>
          </p15:clr>
        </p15:guide>
        <p15:guide id="2" pos="45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14" y="78"/>
      </p:cViewPr>
      <p:guideLst>
        <p:guide orient="horz" pos="6230"/>
        <p:guide pos="45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37F67-6133-457B-A741-41EAD96E3B9B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02A504-685A-4FB5-908C-1F0628E1F56E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b="1" dirty="0" err="1" smtClean="0">
              <a:latin typeface="Arial Black" panose="020B0A04020102020204" pitchFamily="34" charset="0"/>
              <a:cs typeface="Arial" panose="020B0604020202020204" pitchFamily="34" charset="0"/>
            </a:rPr>
            <a:t>mingoyoq</a:t>
          </a:r>
          <a:endParaRPr lang="ru-RU" sz="4800" b="1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BD051793-83B0-4B7E-B9E0-5477C57C316B}" type="parTrans" cxnId="{4F90A649-D9F3-4B53-BFD1-E53C2D5E58F1}">
      <dgm:prSet/>
      <dgm:spPr/>
      <dgm:t>
        <a:bodyPr/>
        <a:lstStyle/>
        <a:p>
          <a:endParaRPr lang="ru-RU"/>
        </a:p>
      </dgm:t>
    </dgm:pt>
    <dgm:pt modelId="{527FEB60-0BB9-4BF5-8079-F3198B350D63}" type="sibTrans" cxnId="{4F90A649-D9F3-4B53-BFD1-E53C2D5E58F1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2D650B7B-2D3B-450A-A2BD-BEC019CC51F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b="1" dirty="0" err="1" smtClean="0">
              <a:latin typeface="Arial Black" panose="020B0A04020102020204" pitchFamily="34" charset="0"/>
              <a:cs typeface="Arial" panose="020B0604020202020204" pitchFamily="34" charset="0"/>
            </a:rPr>
            <a:t>atay</a:t>
          </a:r>
          <a:endParaRPr lang="ru-RU" sz="4800" b="1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731117A0-8ACE-4FF6-B953-63951682EEF4}" type="parTrans" cxnId="{DED86E26-9B7B-487D-807E-A31BF5F85E38}">
      <dgm:prSet/>
      <dgm:spPr/>
      <dgm:t>
        <a:bodyPr/>
        <a:lstStyle/>
        <a:p>
          <a:endParaRPr lang="ru-RU"/>
        </a:p>
      </dgm:t>
    </dgm:pt>
    <dgm:pt modelId="{62B13702-C979-4628-8684-603F5EDDA4FA}" type="sibTrans" cxnId="{DED86E26-9B7B-487D-807E-A31BF5F85E38}">
      <dgm:prSet/>
      <dgm:spPr/>
      <dgm:t>
        <a:bodyPr/>
        <a:lstStyle/>
        <a:p>
          <a:endParaRPr lang="ru-RU"/>
        </a:p>
      </dgm:t>
    </dgm:pt>
    <dgm:pt modelId="{18773229-8DBC-4301-BB80-5BF06BF90164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b="1" dirty="0" err="1" smtClean="0">
              <a:latin typeface="Arial Black" panose="020B0A04020102020204" pitchFamily="34" charset="0"/>
              <a:cs typeface="Arial" panose="020B0604020202020204" pitchFamily="34" charset="0"/>
            </a:rPr>
            <a:t>atayin</a:t>
          </a:r>
          <a:endParaRPr lang="ru-RU" sz="4800" b="1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80D98C83-583D-4050-AFFD-E8BA54A3F4B4}" type="parTrans" cxnId="{5FCD48A6-2D91-48C9-AFB1-5FB200ACE965}">
      <dgm:prSet/>
      <dgm:spPr/>
      <dgm:t>
        <a:bodyPr/>
        <a:lstStyle/>
        <a:p>
          <a:endParaRPr lang="ru-RU"/>
        </a:p>
      </dgm:t>
    </dgm:pt>
    <dgm:pt modelId="{F7055BE2-2D12-487B-8F3B-0F49F816B380}" type="sibTrans" cxnId="{5FCD48A6-2D91-48C9-AFB1-5FB200ACE965}">
      <dgm:prSet/>
      <dgm:spPr/>
      <dgm:t>
        <a:bodyPr/>
        <a:lstStyle/>
        <a:p>
          <a:endParaRPr lang="ru-RU"/>
        </a:p>
      </dgm:t>
    </dgm:pt>
    <dgm:pt modelId="{38B1BE80-1611-4A1E-93A6-000ECF4154A7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b="1" dirty="0" err="1" smtClean="0">
              <a:latin typeface="Arial Black" panose="020B0A04020102020204" pitchFamily="34" charset="0"/>
              <a:cs typeface="Arial" panose="020B0604020202020204" pitchFamily="34" charset="0"/>
            </a:rPr>
            <a:t>ataylab</a:t>
          </a:r>
          <a:endParaRPr lang="ru-RU" sz="4800" b="1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28304031-A807-4DA5-A52F-8D3658E15064}" type="parTrans" cxnId="{589C9DF5-A057-4F72-A27F-E79AF5E7FB5A}">
      <dgm:prSet/>
      <dgm:spPr/>
      <dgm:t>
        <a:bodyPr/>
        <a:lstStyle/>
        <a:p>
          <a:endParaRPr lang="ru-RU"/>
        </a:p>
      </dgm:t>
    </dgm:pt>
    <dgm:pt modelId="{EA8FE071-A149-42E9-A5B8-CFEE8BFEA1FF}" type="sibTrans" cxnId="{589C9DF5-A057-4F72-A27F-E79AF5E7FB5A}">
      <dgm:prSet/>
      <dgm:spPr/>
      <dgm:t>
        <a:bodyPr/>
        <a:lstStyle/>
        <a:p>
          <a:endParaRPr lang="ru-RU"/>
        </a:p>
      </dgm:t>
    </dgm:pt>
    <dgm:pt modelId="{12AA51E9-D019-4886-B601-EA94B424FA24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b="1" dirty="0" err="1" smtClean="0">
              <a:latin typeface="Arial Black" panose="020B0A04020102020204" pitchFamily="34" charset="0"/>
              <a:cs typeface="Arial" panose="020B0604020202020204" pitchFamily="34" charset="0"/>
            </a:rPr>
            <a:t>xalal</a:t>
          </a:r>
          <a:r>
            <a:rPr lang="en-US" sz="4800" b="1" dirty="0" smtClean="0">
              <a:latin typeface="Arial Black" panose="020B0A04020102020204" pitchFamily="34" charset="0"/>
              <a:cs typeface="Arial" panose="020B0604020202020204" pitchFamily="34" charset="0"/>
            </a:rPr>
            <a:t> </a:t>
          </a:r>
          <a:r>
            <a:rPr lang="en-US" sz="4800" b="1" dirty="0" err="1" smtClean="0">
              <a:latin typeface="Arial Black" panose="020B0A04020102020204" pitchFamily="34" charset="0"/>
              <a:cs typeface="Arial" panose="020B0604020202020204" pitchFamily="34" charset="0"/>
            </a:rPr>
            <a:t>bermoq</a:t>
          </a:r>
          <a:endParaRPr lang="ru-RU" sz="4800" b="1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764C0831-58D6-43DD-8F40-B7A28346DF02}" type="parTrans" cxnId="{83B23703-A4C3-4044-B0AC-283A9501BC1F}">
      <dgm:prSet/>
      <dgm:spPr/>
      <dgm:t>
        <a:bodyPr/>
        <a:lstStyle/>
        <a:p>
          <a:endParaRPr lang="ru-RU"/>
        </a:p>
      </dgm:t>
    </dgm:pt>
    <dgm:pt modelId="{3498DA92-7700-44C7-8C71-D93C4A17CEA1}" type="sibTrans" cxnId="{83B23703-A4C3-4044-B0AC-283A9501BC1F}">
      <dgm:prSet/>
      <dgm:spPr/>
      <dgm:t>
        <a:bodyPr/>
        <a:lstStyle/>
        <a:p>
          <a:endParaRPr lang="ru-RU"/>
        </a:p>
      </dgm:t>
    </dgm:pt>
    <dgm:pt modelId="{FE62C5E4-F8B1-4219-BDEE-47F928E971E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b="1" dirty="0" err="1" smtClean="0">
              <a:latin typeface="Arial Black" panose="020B0A04020102020204" pitchFamily="34" charset="0"/>
              <a:cs typeface="Arial" panose="020B0604020202020204" pitchFamily="34" charset="0"/>
            </a:rPr>
            <a:t>gavdali</a:t>
          </a:r>
          <a:endParaRPr lang="ru-RU" sz="4800" b="1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2634025A-05CC-475A-962A-B20046A1A44B}" type="parTrans" cxnId="{8A978ACC-D77A-45C4-A40A-78821FDBFFD2}">
      <dgm:prSet/>
      <dgm:spPr/>
      <dgm:t>
        <a:bodyPr/>
        <a:lstStyle/>
        <a:p>
          <a:endParaRPr lang="ru-RU"/>
        </a:p>
      </dgm:t>
    </dgm:pt>
    <dgm:pt modelId="{CCC11120-838B-483D-BE11-A7379C7B2922}" type="sibTrans" cxnId="{8A978ACC-D77A-45C4-A40A-78821FDBFFD2}">
      <dgm:prSet/>
      <dgm:spPr/>
      <dgm:t>
        <a:bodyPr/>
        <a:lstStyle/>
        <a:p>
          <a:endParaRPr lang="ru-RU"/>
        </a:p>
      </dgm:t>
    </dgm:pt>
    <dgm:pt modelId="{70461CD1-E807-41C9-B83E-2165D2F9D85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b="1" dirty="0" err="1" smtClean="0">
              <a:latin typeface="Arial Black" panose="020B0A04020102020204" pitchFamily="34" charset="0"/>
              <a:cs typeface="Arial" panose="020B0604020202020204" pitchFamily="34" charset="0"/>
            </a:rPr>
            <a:t>jo‘rttaga</a:t>
          </a:r>
          <a:endParaRPr lang="ru-RU" sz="4400" b="1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CC65FDA2-F5EA-42BE-A11F-A1638AA8A62A}" type="parTrans" cxnId="{CA97DE35-50EE-415D-AFCD-DEE792662391}">
      <dgm:prSet/>
      <dgm:spPr/>
      <dgm:t>
        <a:bodyPr/>
        <a:lstStyle/>
        <a:p>
          <a:endParaRPr lang="ru-RU"/>
        </a:p>
      </dgm:t>
    </dgm:pt>
    <dgm:pt modelId="{0534FF06-D306-4FC0-8497-02F0A6760BCA}" type="sibTrans" cxnId="{CA97DE35-50EE-415D-AFCD-DEE792662391}">
      <dgm:prSet/>
      <dgm:spPr/>
      <dgm:t>
        <a:bodyPr/>
        <a:lstStyle/>
        <a:p>
          <a:endParaRPr lang="ru-RU"/>
        </a:p>
      </dgm:t>
    </dgm:pt>
    <dgm:pt modelId="{DCF20EEB-3F94-4FD7-AC94-3D66D7F59407}" type="pres">
      <dgm:prSet presAssocID="{20C37F67-6133-457B-A741-41EAD96E3B9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93A4DEF-6231-4983-B15D-12B34E2CE4BD}" type="pres">
      <dgm:prSet presAssocID="{3302A504-685A-4FB5-908C-1F0628E1F56E}" presName="compNode" presStyleCnt="0"/>
      <dgm:spPr/>
    </dgm:pt>
    <dgm:pt modelId="{71FD4848-6BF5-4BE9-80E8-E0F0A63A0B87}" type="pres">
      <dgm:prSet presAssocID="{3302A504-685A-4FB5-908C-1F0628E1F56E}" presName="dummyConnPt" presStyleCnt="0"/>
      <dgm:spPr/>
    </dgm:pt>
    <dgm:pt modelId="{A534AA22-3C87-490E-80C9-7DA90187978F}" type="pres">
      <dgm:prSet presAssocID="{3302A504-685A-4FB5-908C-1F0628E1F56E}" presName="node" presStyleLbl="node1" presStyleIdx="0" presStyleCnt="7" custScaleX="252217" custScaleY="153251" custLinFactNeighborX="-180" custLinFactNeighborY="-95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BCD77-B3AC-46F6-9D4A-BC1F700C1227}" type="pres">
      <dgm:prSet presAssocID="{527FEB60-0BB9-4BF5-8079-F3198B350D63}" presName="sibTrans" presStyleLbl="bgSibTrans2D1" presStyleIdx="0" presStyleCnt="6" custAng="21552345" custLinFactNeighborX="9251" custLinFactNeighborY="59815"/>
      <dgm:spPr/>
      <dgm:t>
        <a:bodyPr/>
        <a:lstStyle/>
        <a:p>
          <a:endParaRPr lang="ru-RU"/>
        </a:p>
      </dgm:t>
    </dgm:pt>
    <dgm:pt modelId="{B2CE814F-5B81-449B-BC76-3C3692B0F5C0}" type="pres">
      <dgm:prSet presAssocID="{2D650B7B-2D3B-450A-A2BD-BEC019CC51F0}" presName="compNode" presStyleCnt="0"/>
      <dgm:spPr/>
    </dgm:pt>
    <dgm:pt modelId="{9B9293E7-4C7B-49B3-B529-D317CAC0B5DD}" type="pres">
      <dgm:prSet presAssocID="{2D650B7B-2D3B-450A-A2BD-BEC019CC51F0}" presName="dummyConnPt" presStyleCnt="0"/>
      <dgm:spPr/>
    </dgm:pt>
    <dgm:pt modelId="{E1FE7294-14C9-4086-B291-7A276AA01EAA}" type="pres">
      <dgm:prSet presAssocID="{2D650B7B-2D3B-450A-A2BD-BEC019CC51F0}" presName="node" presStyleLbl="node1" presStyleIdx="1" presStyleCnt="7" custScaleX="159832" custLinFactNeighborX="-1664" custLinFactNeighborY="-37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8EB1F-F7C9-493F-BC55-88F31E8DFB5E}" type="pres">
      <dgm:prSet presAssocID="{62B13702-C979-4628-8684-603F5EDDA4FA}" presName="sibTrans" presStyleLbl="bgSibTrans2D1" presStyleIdx="1" presStyleCnt="6"/>
      <dgm:spPr/>
      <dgm:t>
        <a:bodyPr/>
        <a:lstStyle/>
        <a:p>
          <a:endParaRPr lang="ru-RU"/>
        </a:p>
      </dgm:t>
    </dgm:pt>
    <dgm:pt modelId="{835C75FD-221A-4F33-BAED-0A0DAD89385D}" type="pres">
      <dgm:prSet presAssocID="{18773229-8DBC-4301-BB80-5BF06BF90164}" presName="compNode" presStyleCnt="0"/>
      <dgm:spPr/>
    </dgm:pt>
    <dgm:pt modelId="{9F65C0DF-DE4B-4BDC-A15D-033294EA65E6}" type="pres">
      <dgm:prSet presAssocID="{18773229-8DBC-4301-BB80-5BF06BF90164}" presName="dummyConnPt" presStyleCnt="0"/>
      <dgm:spPr/>
    </dgm:pt>
    <dgm:pt modelId="{FB784E42-DC3E-4B4A-AF3E-4FFD5A817A4D}" type="pres">
      <dgm:prSet presAssocID="{18773229-8DBC-4301-BB80-5BF06BF90164}" presName="node" presStyleLbl="node1" presStyleIdx="2" presStyleCnt="7" custScaleX="191326" custLinFactNeighborX="-184" custLinFactNeighborY="1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DD965-3D73-486A-B082-45E2A04CCFD2}" type="pres">
      <dgm:prSet presAssocID="{F7055BE2-2D12-487B-8F3B-0F49F816B380}" presName="sibTrans" presStyleLbl="bgSibTrans2D1" presStyleIdx="2" presStyleCnt="6"/>
      <dgm:spPr/>
      <dgm:t>
        <a:bodyPr/>
        <a:lstStyle/>
        <a:p>
          <a:endParaRPr lang="ru-RU"/>
        </a:p>
      </dgm:t>
    </dgm:pt>
    <dgm:pt modelId="{3C92D615-59A5-4FCF-ACB5-C1AFED2E7536}" type="pres">
      <dgm:prSet presAssocID="{38B1BE80-1611-4A1E-93A6-000ECF4154A7}" presName="compNode" presStyleCnt="0"/>
      <dgm:spPr/>
    </dgm:pt>
    <dgm:pt modelId="{7C8393E7-2FF0-405D-90FE-9E8165C775E8}" type="pres">
      <dgm:prSet presAssocID="{38B1BE80-1611-4A1E-93A6-000ECF4154A7}" presName="dummyConnPt" presStyleCnt="0"/>
      <dgm:spPr/>
    </dgm:pt>
    <dgm:pt modelId="{5EFCB1F5-3E18-48E1-9BFD-1F00C5A88E09}" type="pres">
      <dgm:prSet presAssocID="{38B1BE80-1611-4A1E-93A6-000ECF4154A7}" presName="node" presStyleLbl="node1" presStyleIdx="3" presStyleCnt="7" custScaleX="227336" custLinFactNeighborX="0" custLinFactNeighborY="55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0CE1E-E852-4313-A656-906AAB0BDD82}" type="pres">
      <dgm:prSet presAssocID="{EA8FE071-A149-42E9-A5B8-CFEE8BFEA1FF}" presName="sibTrans" presStyleLbl="bgSibTrans2D1" presStyleIdx="3" presStyleCnt="6"/>
      <dgm:spPr/>
      <dgm:t>
        <a:bodyPr/>
        <a:lstStyle/>
        <a:p>
          <a:endParaRPr lang="ru-RU"/>
        </a:p>
      </dgm:t>
    </dgm:pt>
    <dgm:pt modelId="{C16BC28A-5214-4475-BD27-B6F508939E64}" type="pres">
      <dgm:prSet presAssocID="{12AA51E9-D019-4886-B601-EA94B424FA24}" presName="compNode" presStyleCnt="0"/>
      <dgm:spPr/>
    </dgm:pt>
    <dgm:pt modelId="{628AC56B-1315-4FCD-9C1E-5CD1AAB154B4}" type="pres">
      <dgm:prSet presAssocID="{12AA51E9-D019-4886-B601-EA94B424FA24}" presName="dummyConnPt" presStyleCnt="0"/>
      <dgm:spPr/>
    </dgm:pt>
    <dgm:pt modelId="{A520720B-6C62-44D9-B76A-93BC43B337F1}" type="pres">
      <dgm:prSet presAssocID="{12AA51E9-D019-4886-B601-EA94B424FA24}" presName="node" presStyleLbl="node1" presStyleIdx="4" presStyleCnt="7" custScaleX="220349" custScaleY="172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4E114-2122-4845-8BE2-123AA781940E}" type="pres">
      <dgm:prSet presAssocID="{3498DA92-7700-44C7-8C71-D93C4A17CEA1}" presName="sibTrans" presStyleLbl="bgSibTrans2D1" presStyleIdx="4" presStyleCnt="6"/>
      <dgm:spPr/>
      <dgm:t>
        <a:bodyPr/>
        <a:lstStyle/>
        <a:p>
          <a:endParaRPr lang="ru-RU"/>
        </a:p>
      </dgm:t>
    </dgm:pt>
    <dgm:pt modelId="{454C648A-546E-4FD9-A9E7-B46C6D5E6CB8}" type="pres">
      <dgm:prSet presAssocID="{FE62C5E4-F8B1-4219-BDEE-47F928E971E5}" presName="compNode" presStyleCnt="0"/>
      <dgm:spPr/>
    </dgm:pt>
    <dgm:pt modelId="{E0EE3543-5E7D-4354-B1C5-A164BA6B7C46}" type="pres">
      <dgm:prSet presAssocID="{FE62C5E4-F8B1-4219-BDEE-47F928E971E5}" presName="dummyConnPt" presStyleCnt="0"/>
      <dgm:spPr/>
    </dgm:pt>
    <dgm:pt modelId="{071771C4-4E67-41D9-AF83-0C29F0A432B6}" type="pres">
      <dgm:prSet presAssocID="{FE62C5E4-F8B1-4219-BDEE-47F928E971E5}" presName="node" presStyleLbl="node1" presStyleIdx="5" presStyleCnt="7" custScaleX="193750" custScaleY="138478" custLinFactNeighborX="0" custLinFactNeighborY="-28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FD6AE-F58A-4737-AC7D-30483471F974}" type="pres">
      <dgm:prSet presAssocID="{CCC11120-838B-483D-BE11-A7379C7B2922}" presName="sibTrans" presStyleLbl="bgSibTrans2D1" presStyleIdx="5" presStyleCnt="6"/>
      <dgm:spPr/>
      <dgm:t>
        <a:bodyPr/>
        <a:lstStyle/>
        <a:p>
          <a:endParaRPr lang="ru-RU"/>
        </a:p>
      </dgm:t>
    </dgm:pt>
    <dgm:pt modelId="{23FBB557-6F18-40D4-AD2E-5F8CDB25E6C9}" type="pres">
      <dgm:prSet presAssocID="{70461CD1-E807-41C9-B83E-2165D2F9D85B}" presName="compNode" presStyleCnt="0"/>
      <dgm:spPr/>
    </dgm:pt>
    <dgm:pt modelId="{D2C743E0-3A7E-4A71-87CC-C22C7FBB4F6B}" type="pres">
      <dgm:prSet presAssocID="{70461CD1-E807-41C9-B83E-2165D2F9D85B}" presName="dummyConnPt" presStyleCnt="0"/>
      <dgm:spPr/>
    </dgm:pt>
    <dgm:pt modelId="{E792C2C2-3461-40D8-93E9-3E7ECB1F30A2}" type="pres">
      <dgm:prSet presAssocID="{70461CD1-E807-41C9-B83E-2165D2F9D85B}" presName="node" presStyleLbl="node1" presStyleIdx="6" presStyleCnt="7" custScaleX="275755" custLinFactNeighborX="-6103" custLinFactNeighborY="-1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9C6F99-431B-4BD3-8EC1-B3E6333BD658}" type="presOf" srcId="{CCC11120-838B-483D-BE11-A7379C7B2922}" destId="{535FD6AE-F58A-4737-AC7D-30483471F974}" srcOrd="0" destOrd="0" presId="urn:microsoft.com/office/officeart/2005/8/layout/bProcess4"/>
    <dgm:cxn modelId="{589C9DF5-A057-4F72-A27F-E79AF5E7FB5A}" srcId="{20C37F67-6133-457B-A741-41EAD96E3B9B}" destId="{38B1BE80-1611-4A1E-93A6-000ECF4154A7}" srcOrd="3" destOrd="0" parTransId="{28304031-A807-4DA5-A52F-8D3658E15064}" sibTransId="{EA8FE071-A149-42E9-A5B8-CFEE8BFEA1FF}"/>
    <dgm:cxn modelId="{36C66ED2-8ADA-438F-B474-6E2CF3D7A813}" type="presOf" srcId="{3498DA92-7700-44C7-8C71-D93C4A17CEA1}" destId="{B304E114-2122-4845-8BE2-123AA781940E}" srcOrd="0" destOrd="0" presId="urn:microsoft.com/office/officeart/2005/8/layout/bProcess4"/>
    <dgm:cxn modelId="{6DFDFC7F-69F8-4CA7-B70C-DF774981720B}" type="presOf" srcId="{20C37F67-6133-457B-A741-41EAD96E3B9B}" destId="{DCF20EEB-3F94-4FD7-AC94-3D66D7F59407}" srcOrd="0" destOrd="0" presId="urn:microsoft.com/office/officeart/2005/8/layout/bProcess4"/>
    <dgm:cxn modelId="{9A8B445D-1BA0-4530-9CD6-E102D9BAB9FB}" type="presOf" srcId="{EA8FE071-A149-42E9-A5B8-CFEE8BFEA1FF}" destId="{9DB0CE1E-E852-4313-A656-906AAB0BDD82}" srcOrd="0" destOrd="0" presId="urn:microsoft.com/office/officeart/2005/8/layout/bProcess4"/>
    <dgm:cxn modelId="{538AFA97-348A-4F82-8C28-35F5C7FB5BD9}" type="presOf" srcId="{FE62C5E4-F8B1-4219-BDEE-47F928E971E5}" destId="{071771C4-4E67-41D9-AF83-0C29F0A432B6}" srcOrd="0" destOrd="0" presId="urn:microsoft.com/office/officeart/2005/8/layout/bProcess4"/>
    <dgm:cxn modelId="{4F90A649-D9F3-4B53-BFD1-E53C2D5E58F1}" srcId="{20C37F67-6133-457B-A741-41EAD96E3B9B}" destId="{3302A504-685A-4FB5-908C-1F0628E1F56E}" srcOrd="0" destOrd="0" parTransId="{BD051793-83B0-4B7E-B9E0-5477C57C316B}" sibTransId="{527FEB60-0BB9-4BF5-8079-F3198B350D63}"/>
    <dgm:cxn modelId="{5FCD48A6-2D91-48C9-AFB1-5FB200ACE965}" srcId="{20C37F67-6133-457B-A741-41EAD96E3B9B}" destId="{18773229-8DBC-4301-BB80-5BF06BF90164}" srcOrd="2" destOrd="0" parTransId="{80D98C83-583D-4050-AFFD-E8BA54A3F4B4}" sibTransId="{F7055BE2-2D12-487B-8F3B-0F49F816B380}"/>
    <dgm:cxn modelId="{9BBFFE82-D8B0-42C9-8C4E-BEA8D5AE494A}" type="presOf" srcId="{2D650B7B-2D3B-450A-A2BD-BEC019CC51F0}" destId="{E1FE7294-14C9-4086-B291-7A276AA01EAA}" srcOrd="0" destOrd="0" presId="urn:microsoft.com/office/officeart/2005/8/layout/bProcess4"/>
    <dgm:cxn modelId="{E194E385-3BD9-4C4A-B53B-576EC7D8AFA2}" type="presOf" srcId="{70461CD1-E807-41C9-B83E-2165D2F9D85B}" destId="{E792C2C2-3461-40D8-93E9-3E7ECB1F30A2}" srcOrd="0" destOrd="0" presId="urn:microsoft.com/office/officeart/2005/8/layout/bProcess4"/>
    <dgm:cxn modelId="{B33E403D-1816-41F0-80CF-08B9D25F4B8E}" type="presOf" srcId="{38B1BE80-1611-4A1E-93A6-000ECF4154A7}" destId="{5EFCB1F5-3E18-48E1-9BFD-1F00C5A88E09}" srcOrd="0" destOrd="0" presId="urn:microsoft.com/office/officeart/2005/8/layout/bProcess4"/>
    <dgm:cxn modelId="{8A978ACC-D77A-45C4-A40A-78821FDBFFD2}" srcId="{20C37F67-6133-457B-A741-41EAD96E3B9B}" destId="{FE62C5E4-F8B1-4219-BDEE-47F928E971E5}" srcOrd="5" destOrd="0" parTransId="{2634025A-05CC-475A-962A-B20046A1A44B}" sibTransId="{CCC11120-838B-483D-BE11-A7379C7B2922}"/>
    <dgm:cxn modelId="{CA97DE35-50EE-415D-AFCD-DEE792662391}" srcId="{20C37F67-6133-457B-A741-41EAD96E3B9B}" destId="{70461CD1-E807-41C9-B83E-2165D2F9D85B}" srcOrd="6" destOrd="0" parTransId="{CC65FDA2-F5EA-42BE-A11F-A1638AA8A62A}" sibTransId="{0534FF06-D306-4FC0-8497-02F0A6760BCA}"/>
    <dgm:cxn modelId="{DED86E26-9B7B-487D-807E-A31BF5F85E38}" srcId="{20C37F67-6133-457B-A741-41EAD96E3B9B}" destId="{2D650B7B-2D3B-450A-A2BD-BEC019CC51F0}" srcOrd="1" destOrd="0" parTransId="{731117A0-8ACE-4FF6-B953-63951682EEF4}" sibTransId="{62B13702-C979-4628-8684-603F5EDDA4FA}"/>
    <dgm:cxn modelId="{B474E30F-8768-49D3-A9AE-F4C162E15446}" type="presOf" srcId="{18773229-8DBC-4301-BB80-5BF06BF90164}" destId="{FB784E42-DC3E-4B4A-AF3E-4FFD5A817A4D}" srcOrd="0" destOrd="0" presId="urn:microsoft.com/office/officeart/2005/8/layout/bProcess4"/>
    <dgm:cxn modelId="{DE718664-D067-4957-A8CC-2B317FA52CF0}" type="presOf" srcId="{527FEB60-0BB9-4BF5-8079-F3198B350D63}" destId="{AC4BCD77-B3AC-46F6-9D4A-BC1F700C1227}" srcOrd="0" destOrd="0" presId="urn:microsoft.com/office/officeart/2005/8/layout/bProcess4"/>
    <dgm:cxn modelId="{5970FA8E-11D6-4D0D-A348-A443F43B3E60}" type="presOf" srcId="{3302A504-685A-4FB5-908C-1F0628E1F56E}" destId="{A534AA22-3C87-490E-80C9-7DA90187978F}" srcOrd="0" destOrd="0" presId="urn:microsoft.com/office/officeart/2005/8/layout/bProcess4"/>
    <dgm:cxn modelId="{C23D23BA-B544-43BC-B39C-677F043BC2E3}" type="presOf" srcId="{12AA51E9-D019-4886-B601-EA94B424FA24}" destId="{A520720B-6C62-44D9-B76A-93BC43B337F1}" srcOrd="0" destOrd="0" presId="urn:microsoft.com/office/officeart/2005/8/layout/bProcess4"/>
    <dgm:cxn modelId="{83B23703-A4C3-4044-B0AC-283A9501BC1F}" srcId="{20C37F67-6133-457B-A741-41EAD96E3B9B}" destId="{12AA51E9-D019-4886-B601-EA94B424FA24}" srcOrd="4" destOrd="0" parTransId="{764C0831-58D6-43DD-8F40-B7A28346DF02}" sibTransId="{3498DA92-7700-44C7-8C71-D93C4A17CEA1}"/>
    <dgm:cxn modelId="{ACC47983-7BDF-4BF8-82F7-270CE4436092}" type="presOf" srcId="{F7055BE2-2D12-487B-8F3B-0F49F816B380}" destId="{C72DD965-3D73-486A-B082-45E2A04CCFD2}" srcOrd="0" destOrd="0" presId="urn:microsoft.com/office/officeart/2005/8/layout/bProcess4"/>
    <dgm:cxn modelId="{B9FCB0FF-8CF4-4187-995A-C64ED51298C3}" type="presOf" srcId="{62B13702-C979-4628-8684-603F5EDDA4FA}" destId="{5838EB1F-F7C9-493F-BC55-88F31E8DFB5E}" srcOrd="0" destOrd="0" presId="urn:microsoft.com/office/officeart/2005/8/layout/bProcess4"/>
    <dgm:cxn modelId="{F995CFDA-87AB-45A3-A613-640C8E76EDDB}" type="presParOf" srcId="{DCF20EEB-3F94-4FD7-AC94-3D66D7F59407}" destId="{293A4DEF-6231-4983-B15D-12B34E2CE4BD}" srcOrd="0" destOrd="0" presId="urn:microsoft.com/office/officeart/2005/8/layout/bProcess4"/>
    <dgm:cxn modelId="{5F66D8DF-4C3C-4827-973D-F81BCA675C46}" type="presParOf" srcId="{293A4DEF-6231-4983-B15D-12B34E2CE4BD}" destId="{71FD4848-6BF5-4BE9-80E8-E0F0A63A0B87}" srcOrd="0" destOrd="0" presId="urn:microsoft.com/office/officeart/2005/8/layout/bProcess4"/>
    <dgm:cxn modelId="{3A96E7D4-CB11-46C0-97C7-35A2D45E94D5}" type="presParOf" srcId="{293A4DEF-6231-4983-B15D-12B34E2CE4BD}" destId="{A534AA22-3C87-490E-80C9-7DA90187978F}" srcOrd="1" destOrd="0" presId="urn:microsoft.com/office/officeart/2005/8/layout/bProcess4"/>
    <dgm:cxn modelId="{0B5DD7E3-BC6F-4C4C-B3A8-CFF70B0E393F}" type="presParOf" srcId="{DCF20EEB-3F94-4FD7-AC94-3D66D7F59407}" destId="{AC4BCD77-B3AC-46F6-9D4A-BC1F700C1227}" srcOrd="1" destOrd="0" presId="urn:microsoft.com/office/officeart/2005/8/layout/bProcess4"/>
    <dgm:cxn modelId="{23F82012-ADEF-4157-ADAE-7793890232E6}" type="presParOf" srcId="{DCF20EEB-3F94-4FD7-AC94-3D66D7F59407}" destId="{B2CE814F-5B81-449B-BC76-3C3692B0F5C0}" srcOrd="2" destOrd="0" presId="urn:microsoft.com/office/officeart/2005/8/layout/bProcess4"/>
    <dgm:cxn modelId="{58530EC5-2975-4ADD-8ED4-FC6C10477115}" type="presParOf" srcId="{B2CE814F-5B81-449B-BC76-3C3692B0F5C0}" destId="{9B9293E7-4C7B-49B3-B529-D317CAC0B5DD}" srcOrd="0" destOrd="0" presId="urn:microsoft.com/office/officeart/2005/8/layout/bProcess4"/>
    <dgm:cxn modelId="{171A40EC-58D0-46CD-A18A-A063F1CBC304}" type="presParOf" srcId="{B2CE814F-5B81-449B-BC76-3C3692B0F5C0}" destId="{E1FE7294-14C9-4086-B291-7A276AA01EAA}" srcOrd="1" destOrd="0" presId="urn:microsoft.com/office/officeart/2005/8/layout/bProcess4"/>
    <dgm:cxn modelId="{295A4285-8D3E-48E6-8426-836B93531B8C}" type="presParOf" srcId="{DCF20EEB-3F94-4FD7-AC94-3D66D7F59407}" destId="{5838EB1F-F7C9-493F-BC55-88F31E8DFB5E}" srcOrd="3" destOrd="0" presId="urn:microsoft.com/office/officeart/2005/8/layout/bProcess4"/>
    <dgm:cxn modelId="{328E9C6B-D970-4B83-8F98-D4D922703EC8}" type="presParOf" srcId="{DCF20EEB-3F94-4FD7-AC94-3D66D7F59407}" destId="{835C75FD-221A-4F33-BAED-0A0DAD89385D}" srcOrd="4" destOrd="0" presId="urn:microsoft.com/office/officeart/2005/8/layout/bProcess4"/>
    <dgm:cxn modelId="{A890BBA8-6474-45F3-AF26-77D0A44FA257}" type="presParOf" srcId="{835C75FD-221A-4F33-BAED-0A0DAD89385D}" destId="{9F65C0DF-DE4B-4BDC-A15D-033294EA65E6}" srcOrd="0" destOrd="0" presId="urn:microsoft.com/office/officeart/2005/8/layout/bProcess4"/>
    <dgm:cxn modelId="{D147F80A-408F-4DA5-86C2-330029E25087}" type="presParOf" srcId="{835C75FD-221A-4F33-BAED-0A0DAD89385D}" destId="{FB784E42-DC3E-4B4A-AF3E-4FFD5A817A4D}" srcOrd="1" destOrd="0" presId="urn:microsoft.com/office/officeart/2005/8/layout/bProcess4"/>
    <dgm:cxn modelId="{3D0CFC04-EFA4-450E-A7EE-DB4673E8DED8}" type="presParOf" srcId="{DCF20EEB-3F94-4FD7-AC94-3D66D7F59407}" destId="{C72DD965-3D73-486A-B082-45E2A04CCFD2}" srcOrd="5" destOrd="0" presId="urn:microsoft.com/office/officeart/2005/8/layout/bProcess4"/>
    <dgm:cxn modelId="{5588336F-A0B7-4D05-A311-C019B97B8357}" type="presParOf" srcId="{DCF20EEB-3F94-4FD7-AC94-3D66D7F59407}" destId="{3C92D615-59A5-4FCF-ACB5-C1AFED2E7536}" srcOrd="6" destOrd="0" presId="urn:microsoft.com/office/officeart/2005/8/layout/bProcess4"/>
    <dgm:cxn modelId="{4BC363C9-3D30-420A-ADC7-DAE1221B895B}" type="presParOf" srcId="{3C92D615-59A5-4FCF-ACB5-C1AFED2E7536}" destId="{7C8393E7-2FF0-405D-90FE-9E8165C775E8}" srcOrd="0" destOrd="0" presId="urn:microsoft.com/office/officeart/2005/8/layout/bProcess4"/>
    <dgm:cxn modelId="{DC417441-E48E-425F-96AF-73136EAEB841}" type="presParOf" srcId="{3C92D615-59A5-4FCF-ACB5-C1AFED2E7536}" destId="{5EFCB1F5-3E18-48E1-9BFD-1F00C5A88E09}" srcOrd="1" destOrd="0" presId="urn:microsoft.com/office/officeart/2005/8/layout/bProcess4"/>
    <dgm:cxn modelId="{B3BE2208-7364-4224-A279-92E3F1E33ABE}" type="presParOf" srcId="{DCF20EEB-3F94-4FD7-AC94-3D66D7F59407}" destId="{9DB0CE1E-E852-4313-A656-906AAB0BDD82}" srcOrd="7" destOrd="0" presId="urn:microsoft.com/office/officeart/2005/8/layout/bProcess4"/>
    <dgm:cxn modelId="{1A9C83B9-D047-4BAD-B9E8-525DCBE632D7}" type="presParOf" srcId="{DCF20EEB-3F94-4FD7-AC94-3D66D7F59407}" destId="{C16BC28A-5214-4475-BD27-B6F508939E64}" srcOrd="8" destOrd="0" presId="urn:microsoft.com/office/officeart/2005/8/layout/bProcess4"/>
    <dgm:cxn modelId="{B94A5F46-5E4B-46D7-ACD7-17C760B9DE82}" type="presParOf" srcId="{C16BC28A-5214-4475-BD27-B6F508939E64}" destId="{628AC56B-1315-4FCD-9C1E-5CD1AAB154B4}" srcOrd="0" destOrd="0" presId="urn:microsoft.com/office/officeart/2005/8/layout/bProcess4"/>
    <dgm:cxn modelId="{C9E0BA8C-E44E-4168-AEC5-0538C48AAC1B}" type="presParOf" srcId="{C16BC28A-5214-4475-BD27-B6F508939E64}" destId="{A520720B-6C62-44D9-B76A-93BC43B337F1}" srcOrd="1" destOrd="0" presId="urn:microsoft.com/office/officeart/2005/8/layout/bProcess4"/>
    <dgm:cxn modelId="{6D237FDD-5B97-46D9-9C05-0152355517B4}" type="presParOf" srcId="{DCF20EEB-3F94-4FD7-AC94-3D66D7F59407}" destId="{B304E114-2122-4845-8BE2-123AA781940E}" srcOrd="9" destOrd="0" presId="urn:microsoft.com/office/officeart/2005/8/layout/bProcess4"/>
    <dgm:cxn modelId="{F07EB209-1DAC-43D9-87E3-4BEAD4853F69}" type="presParOf" srcId="{DCF20EEB-3F94-4FD7-AC94-3D66D7F59407}" destId="{454C648A-546E-4FD9-A9E7-B46C6D5E6CB8}" srcOrd="10" destOrd="0" presId="urn:microsoft.com/office/officeart/2005/8/layout/bProcess4"/>
    <dgm:cxn modelId="{8FA8BF86-556F-43A4-BEA4-48D0456FAD1F}" type="presParOf" srcId="{454C648A-546E-4FD9-A9E7-B46C6D5E6CB8}" destId="{E0EE3543-5E7D-4354-B1C5-A164BA6B7C46}" srcOrd="0" destOrd="0" presId="urn:microsoft.com/office/officeart/2005/8/layout/bProcess4"/>
    <dgm:cxn modelId="{030D16E8-4898-4392-9D85-2AF1E6DC1E39}" type="presParOf" srcId="{454C648A-546E-4FD9-A9E7-B46C6D5E6CB8}" destId="{071771C4-4E67-41D9-AF83-0C29F0A432B6}" srcOrd="1" destOrd="0" presId="urn:microsoft.com/office/officeart/2005/8/layout/bProcess4"/>
    <dgm:cxn modelId="{AF6E84AA-333C-41BF-AAE1-0E9C4BCF09C3}" type="presParOf" srcId="{DCF20EEB-3F94-4FD7-AC94-3D66D7F59407}" destId="{535FD6AE-F58A-4737-AC7D-30483471F974}" srcOrd="11" destOrd="0" presId="urn:microsoft.com/office/officeart/2005/8/layout/bProcess4"/>
    <dgm:cxn modelId="{98D3D709-181E-454B-921A-5B93FC1B57E9}" type="presParOf" srcId="{DCF20EEB-3F94-4FD7-AC94-3D66D7F59407}" destId="{23FBB557-6F18-40D4-AD2E-5F8CDB25E6C9}" srcOrd="12" destOrd="0" presId="urn:microsoft.com/office/officeart/2005/8/layout/bProcess4"/>
    <dgm:cxn modelId="{0C362BF1-1D34-4AA3-AF70-51851C31989A}" type="presParOf" srcId="{23FBB557-6F18-40D4-AD2E-5F8CDB25E6C9}" destId="{D2C743E0-3A7E-4A71-87CC-C22C7FBB4F6B}" srcOrd="0" destOrd="0" presId="urn:microsoft.com/office/officeart/2005/8/layout/bProcess4"/>
    <dgm:cxn modelId="{D83FFC27-B403-4695-8CFE-C9626D97D534}" type="presParOf" srcId="{23FBB557-6F18-40D4-AD2E-5F8CDB25E6C9}" destId="{E792C2C2-3461-40D8-93E9-3E7ECB1F30A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685FB-C4B2-476B-A28C-F96B0E5E4E14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AD757-11CA-46C7-9E87-431DC5517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1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47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4" y="221584"/>
            <a:ext cx="10914407" cy="420437"/>
          </a:xfrm>
        </p:spPr>
        <p:txBody>
          <a:bodyPr lIns="0" tIns="0" rIns="0" bIns="0"/>
          <a:lstStyle>
            <a:lvl1pPr>
              <a:defRPr sz="266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09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999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8966" y="6682677"/>
            <a:ext cx="2801240" cy="210186"/>
          </a:xfrm>
        </p:spPr>
        <p:txBody>
          <a:bodyPr/>
          <a:lstStyle>
            <a:lvl1pPr>
              <a:defRPr/>
            </a:lvl1pPr>
          </a:lstStyle>
          <a:p>
            <a:pPr defTabSz="8923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66">
              <a:solidFill>
                <a:srgbClr val="132767"/>
              </a:solidFill>
              <a:latin typeface="Arial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0963" y="6682677"/>
            <a:ext cx="3897377" cy="210186"/>
          </a:xfrm>
        </p:spPr>
        <p:txBody>
          <a:bodyPr/>
          <a:lstStyle>
            <a:lvl1pPr>
              <a:defRPr/>
            </a:lvl1pPr>
          </a:lstStyle>
          <a:p>
            <a:pPr defTabSz="8923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66">
              <a:solidFill>
                <a:srgbClr val="132767"/>
              </a:solidFill>
              <a:latin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099" y="6682677"/>
            <a:ext cx="2801240" cy="210186"/>
          </a:xfrm>
        </p:spPr>
        <p:txBody>
          <a:bodyPr/>
          <a:lstStyle>
            <a:lvl1pPr>
              <a:defRPr/>
            </a:lvl1pPr>
          </a:lstStyle>
          <a:p>
            <a:pPr defTabSz="892370" fontAlgn="base">
              <a:spcBef>
                <a:spcPct val="0"/>
              </a:spcBef>
              <a:spcAft>
                <a:spcPct val="0"/>
              </a:spcAft>
              <a:defRPr/>
            </a:pPr>
            <a:fld id="{F0959092-7380-4971-825B-F26887902009}" type="slidenum">
              <a:rPr lang="en-US" sz="1366" smtClean="0">
                <a:solidFill>
                  <a:srgbClr val="132767"/>
                </a:solidFill>
                <a:latin typeface="Arial"/>
              </a:rPr>
              <a:pPr defTabSz="8923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366">
              <a:solidFill>
                <a:srgbClr val="13276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5514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930" y="2180733"/>
            <a:ext cx="10357804" cy="1504734"/>
          </a:xfrm>
        </p:spPr>
        <p:txBody>
          <a:bodyPr>
            <a:normAutofit/>
          </a:bodyPr>
          <a:lstStyle>
            <a:lvl1pPr>
              <a:defRPr sz="257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7850" y="3977961"/>
            <a:ext cx="8529955" cy="17939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5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1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1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1739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57"/>
              </a:spcBef>
              <a:defRPr/>
            </a:lvl1pPr>
            <a:lvl2pPr>
              <a:spcBef>
                <a:spcPts val="857"/>
              </a:spcBef>
              <a:defRPr/>
            </a:lvl2pPr>
            <a:lvl3pPr>
              <a:spcBef>
                <a:spcPts val="857"/>
              </a:spcBef>
              <a:defRPr/>
            </a:lvl3pPr>
            <a:lvl4pPr>
              <a:spcBef>
                <a:spcPts val="857"/>
              </a:spcBef>
              <a:defRPr/>
            </a:lvl4pPr>
            <a:lvl5pPr>
              <a:spcBef>
                <a:spcPts val="85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14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930" y="1486714"/>
            <a:ext cx="10357804" cy="4736826"/>
          </a:xfrm>
        </p:spPr>
        <p:txBody>
          <a:bodyPr/>
          <a:lstStyle>
            <a:lvl1pPr>
              <a:spcBef>
                <a:spcPts val="857"/>
              </a:spcBef>
              <a:defRPr/>
            </a:lvl1pPr>
            <a:lvl2pPr>
              <a:spcBef>
                <a:spcPts val="857"/>
              </a:spcBef>
              <a:defRPr/>
            </a:lvl2pPr>
            <a:lvl3pPr>
              <a:spcBef>
                <a:spcPts val="857"/>
              </a:spcBef>
              <a:defRPr/>
            </a:lvl3pPr>
            <a:lvl4pPr>
              <a:spcBef>
                <a:spcPts val="857"/>
              </a:spcBef>
              <a:defRPr/>
            </a:lvl4pPr>
            <a:lvl5pPr>
              <a:spcBef>
                <a:spcPts val="85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5540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857"/>
              </a:spcBef>
              <a:buNone/>
              <a:defRPr sz="1142"/>
            </a:lvl1pPr>
            <a:lvl2pPr marL="163198" indent="-163198">
              <a:spcBef>
                <a:spcPts val="857"/>
              </a:spcBef>
              <a:buFont typeface="Arial" panose="020B0604020202020204" pitchFamily="34" charset="0"/>
              <a:buChar char="•"/>
              <a:defRPr sz="1142"/>
            </a:lvl2pPr>
            <a:lvl3pPr marL="339998" indent="-176799">
              <a:spcBef>
                <a:spcPts val="857"/>
              </a:spcBef>
              <a:buFont typeface="Open Sans Light" panose="020B0306030504020204" pitchFamily="34" charset="0"/>
              <a:buChar char="–"/>
              <a:defRPr sz="1142"/>
            </a:lvl3pPr>
            <a:lvl4pPr marL="489596" indent="-163198">
              <a:spcBef>
                <a:spcPts val="857"/>
              </a:spcBef>
              <a:buFont typeface="Arial" panose="020B0604020202020204" pitchFamily="34" charset="0"/>
              <a:buChar char="•"/>
              <a:defRPr sz="1142"/>
            </a:lvl4pPr>
            <a:lvl5pPr marL="652795" indent="-163198">
              <a:spcBef>
                <a:spcPts val="857"/>
              </a:spcBef>
              <a:buFont typeface="Open Sans Light" panose="020B0306030504020204" pitchFamily="34" charset="0"/>
              <a:buChar char="–"/>
              <a:defRPr sz="114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8544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930" y="1486714"/>
            <a:ext cx="10357804" cy="4736826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857"/>
              </a:spcBef>
              <a:buNone/>
              <a:defRPr sz="1142"/>
            </a:lvl1pPr>
            <a:lvl2pPr marL="163198" indent="-163198">
              <a:spcBef>
                <a:spcPts val="857"/>
              </a:spcBef>
              <a:buFont typeface="Arial" panose="020B0604020202020204" pitchFamily="34" charset="0"/>
              <a:buChar char="•"/>
              <a:defRPr sz="1142"/>
            </a:lvl2pPr>
            <a:lvl3pPr marL="326398" indent="-163198">
              <a:spcBef>
                <a:spcPts val="857"/>
              </a:spcBef>
              <a:buFont typeface="Open Sans Light" panose="020B0306030504020204" pitchFamily="34" charset="0"/>
              <a:buChar char="–"/>
              <a:defRPr sz="1142"/>
            </a:lvl3pPr>
            <a:lvl4pPr marL="489596" indent="-163198">
              <a:spcBef>
                <a:spcPts val="857"/>
              </a:spcBef>
              <a:buFont typeface="Arial" panose="020B0604020202020204" pitchFamily="34" charset="0"/>
              <a:buChar char="•"/>
              <a:defRPr sz="1142"/>
            </a:lvl4pPr>
            <a:lvl5pPr marL="652795" indent="-163198">
              <a:spcBef>
                <a:spcPts val="857"/>
              </a:spcBef>
              <a:buFont typeface="Open Sans Light" panose="020B0306030504020204" pitchFamily="34" charset="0"/>
              <a:buChar char="–"/>
              <a:defRPr sz="114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2688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929" y="1486716"/>
            <a:ext cx="5077354" cy="4632826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4372" y="1486716"/>
            <a:ext cx="5077354" cy="4632826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0852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929" y="1247988"/>
            <a:ext cx="5077354" cy="4632826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4372" y="1247988"/>
            <a:ext cx="5077354" cy="4632826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53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246093"/>
          </a:xfrm>
        </p:spPr>
        <p:txBody>
          <a:bodyPr lIns="0" tIns="0" rIns="0" bIns="0"/>
          <a:lstStyle>
            <a:lvl1pPr>
              <a:defRPr sz="159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928" y="1337952"/>
            <a:ext cx="5079470" cy="2250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29" b="1"/>
            </a:lvl1pPr>
            <a:lvl2pPr marL="435197" indent="0">
              <a:buNone/>
              <a:defRPr sz="1904" b="1"/>
            </a:lvl2pPr>
            <a:lvl3pPr marL="870393" indent="0">
              <a:buNone/>
              <a:defRPr sz="1714" b="1"/>
            </a:lvl3pPr>
            <a:lvl4pPr marL="1305588" indent="0">
              <a:buNone/>
              <a:defRPr sz="1524" b="1"/>
            </a:lvl4pPr>
            <a:lvl5pPr marL="1740786" indent="0">
              <a:buNone/>
              <a:defRPr sz="1524" b="1"/>
            </a:lvl5pPr>
            <a:lvl6pPr marL="2175981" indent="0">
              <a:buNone/>
              <a:defRPr sz="1524" b="1"/>
            </a:lvl6pPr>
            <a:lvl7pPr marL="2611178" indent="0">
              <a:buNone/>
              <a:defRPr sz="1524" b="1"/>
            </a:lvl7pPr>
            <a:lvl8pPr marL="3046376" indent="0">
              <a:buNone/>
              <a:defRPr sz="1524" b="1"/>
            </a:lvl8pPr>
            <a:lvl9pPr marL="3481572" indent="0">
              <a:buNone/>
              <a:defRPr sz="152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928" y="1597128"/>
            <a:ext cx="5079470" cy="4673683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0145" y="1337952"/>
            <a:ext cx="5081584" cy="2250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29" b="1"/>
            </a:lvl1pPr>
            <a:lvl2pPr marL="435197" indent="0">
              <a:buNone/>
              <a:defRPr sz="1904" b="1"/>
            </a:lvl2pPr>
            <a:lvl3pPr marL="870393" indent="0">
              <a:buNone/>
              <a:defRPr sz="1714" b="1"/>
            </a:lvl3pPr>
            <a:lvl4pPr marL="1305588" indent="0">
              <a:buNone/>
              <a:defRPr sz="1524" b="1"/>
            </a:lvl4pPr>
            <a:lvl5pPr marL="1740786" indent="0">
              <a:buNone/>
              <a:defRPr sz="1524" b="1"/>
            </a:lvl5pPr>
            <a:lvl6pPr marL="2175981" indent="0">
              <a:buNone/>
              <a:defRPr sz="1524" b="1"/>
            </a:lvl6pPr>
            <a:lvl7pPr marL="2611178" indent="0">
              <a:buNone/>
              <a:defRPr sz="1524" b="1"/>
            </a:lvl7pPr>
            <a:lvl8pPr marL="3046376" indent="0">
              <a:buNone/>
              <a:defRPr sz="1524" b="1"/>
            </a:lvl8pPr>
            <a:lvl9pPr marL="3481572" indent="0">
              <a:buNone/>
              <a:defRPr sz="152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0145" y="1597128"/>
            <a:ext cx="5081584" cy="4673683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1125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928" y="1586776"/>
            <a:ext cx="5079470" cy="2250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29" b="1"/>
            </a:lvl1pPr>
            <a:lvl2pPr marL="435197" indent="0">
              <a:buNone/>
              <a:defRPr sz="1904" b="1"/>
            </a:lvl2pPr>
            <a:lvl3pPr marL="870393" indent="0">
              <a:buNone/>
              <a:defRPr sz="1714" b="1"/>
            </a:lvl3pPr>
            <a:lvl4pPr marL="1305588" indent="0">
              <a:buNone/>
              <a:defRPr sz="1524" b="1"/>
            </a:lvl4pPr>
            <a:lvl5pPr marL="1740786" indent="0">
              <a:buNone/>
              <a:defRPr sz="1524" b="1"/>
            </a:lvl5pPr>
            <a:lvl6pPr marL="2175981" indent="0">
              <a:buNone/>
              <a:defRPr sz="1524" b="1"/>
            </a:lvl6pPr>
            <a:lvl7pPr marL="2611178" indent="0">
              <a:buNone/>
              <a:defRPr sz="1524" b="1"/>
            </a:lvl7pPr>
            <a:lvl8pPr marL="3046376" indent="0">
              <a:buNone/>
              <a:defRPr sz="1524" b="1"/>
            </a:lvl8pPr>
            <a:lvl9pPr marL="3481572" indent="0">
              <a:buNone/>
              <a:defRPr sz="152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928" y="1845953"/>
            <a:ext cx="5079470" cy="4471985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0145" y="1586776"/>
            <a:ext cx="5081584" cy="2250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29" b="1"/>
            </a:lvl1pPr>
            <a:lvl2pPr marL="435197" indent="0">
              <a:buNone/>
              <a:defRPr sz="1904" b="1"/>
            </a:lvl2pPr>
            <a:lvl3pPr marL="870393" indent="0">
              <a:buNone/>
              <a:defRPr sz="1714" b="1"/>
            </a:lvl3pPr>
            <a:lvl4pPr marL="1305588" indent="0">
              <a:buNone/>
              <a:defRPr sz="1524" b="1"/>
            </a:lvl4pPr>
            <a:lvl5pPr marL="1740786" indent="0">
              <a:buNone/>
              <a:defRPr sz="1524" b="1"/>
            </a:lvl5pPr>
            <a:lvl6pPr marL="2175981" indent="0">
              <a:buNone/>
              <a:defRPr sz="1524" b="1"/>
            </a:lvl6pPr>
            <a:lvl7pPr marL="2611178" indent="0">
              <a:buNone/>
              <a:defRPr sz="1524" b="1"/>
            </a:lvl7pPr>
            <a:lvl8pPr marL="3046376" indent="0">
              <a:buNone/>
              <a:defRPr sz="1524" b="1"/>
            </a:lvl8pPr>
            <a:lvl9pPr marL="3481572" indent="0">
              <a:buNone/>
              <a:defRPr sz="152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0145" y="1845953"/>
            <a:ext cx="5081584" cy="4471985"/>
          </a:xfrm>
        </p:spPr>
        <p:txBody>
          <a:bodyPr>
            <a:normAutofit/>
          </a:bodyPr>
          <a:lstStyle>
            <a:lvl1pPr>
              <a:defRPr sz="1429"/>
            </a:lvl1pPr>
            <a:lvl2pPr>
              <a:defRPr sz="1142"/>
            </a:lvl2pPr>
            <a:lvl3pPr>
              <a:defRPr sz="1142"/>
            </a:lvl3pPr>
            <a:lvl4pPr>
              <a:defRPr sz="1142"/>
            </a:lvl4pPr>
            <a:lvl5pPr>
              <a:defRPr sz="1142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74606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3284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24607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167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7426" y="0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4856" y="0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2284" y="0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0603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7426" y="3500603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4856" y="3500603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2284" y="3500603"/>
            <a:ext cx="3061645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98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6369" y="6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2737" y="6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09106" y="6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45474" y="6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302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6369" y="2335302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2737" y="2335302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09106" y="2335302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45474" y="2335302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0597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6369" y="4670597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2737" y="4670597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09106" y="4670597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45474" y="4670597"/>
            <a:ext cx="2440176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71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7693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5387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3080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38463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0771" y="0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2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7693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5387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3080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38463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0771" y="17503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2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7693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5387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3080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38463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0771" y="3500603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2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7693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5387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3080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38463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0771" y="5250904"/>
            <a:ext cx="2047191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35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6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4149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4371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4595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63842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8"/>
            <a:ext cx="2437130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6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4149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4371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4595" y="5098166"/>
            <a:ext cx="2437130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77149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5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0950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8"/>
            <a:ext cx="3326682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5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6"/>
            <a:ext cx="3326682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0383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8"/>
            <a:ext cx="5082941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8"/>
            <a:ext cx="5082941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9" y="5098166"/>
            <a:ext cx="5082941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8789" y="5098166"/>
            <a:ext cx="5082941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1714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8"/>
            <a:ext cx="5082941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8"/>
            <a:ext cx="5082941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9" y="5098166"/>
            <a:ext cx="5082941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8789" y="5098166"/>
            <a:ext cx="5082941" cy="981490"/>
          </a:xfrm>
        </p:spPr>
        <p:txBody>
          <a:bodyPr>
            <a:noAutofit/>
          </a:bodyPr>
          <a:lstStyle>
            <a:lvl1pPr marL="0" indent="0">
              <a:buNone/>
              <a:defRPr sz="998"/>
            </a:lvl1pPr>
            <a:lvl2pPr marL="108799" indent="-108799">
              <a:buFont typeface="Arial" panose="020B0604020202020204" pitchFamily="34" charset="0"/>
              <a:buChar char="•"/>
              <a:defRPr sz="998"/>
            </a:lvl2pPr>
            <a:lvl3pPr marL="217599" indent="-108799">
              <a:defRPr sz="998"/>
            </a:lvl3pPr>
            <a:lvl4pPr marL="380797" indent="-163198">
              <a:defRPr sz="998"/>
            </a:lvl4pPr>
            <a:lvl5pPr marL="543995" indent="-163198"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445570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134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2340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1549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34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7"/>
            <a:ext cx="2437130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9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134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2340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1549" y="3127423"/>
            <a:ext cx="2440176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0636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62815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3127423"/>
            <a:ext cx="3326682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95087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6"/>
            <a:ext cx="5082941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6"/>
            <a:ext cx="5082941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3127423"/>
            <a:ext cx="5081417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3127423"/>
            <a:ext cx="5081417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852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6"/>
            <a:ext cx="5082941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6"/>
            <a:ext cx="5082941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98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3127423"/>
            <a:ext cx="5081417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3127423"/>
            <a:ext cx="5081417" cy="305889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2772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910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3134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3355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3579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910" y="4828381"/>
            <a:ext cx="2440176" cy="1357929"/>
          </a:xfrm>
        </p:spPr>
        <p:txBody>
          <a:bodyPr/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2119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1325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0533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2910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3134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3355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3579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94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910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3134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3355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3579" y="1429987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910" y="4828381"/>
            <a:ext cx="2440176" cy="1357929"/>
          </a:xfrm>
        </p:spPr>
        <p:txBody>
          <a:bodyPr/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2119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1325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0533" y="4828381"/>
            <a:ext cx="2440176" cy="1357929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2910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3134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3355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3579" y="3129185"/>
            <a:ext cx="2437130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16997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3925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9484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5043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01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4832459"/>
            <a:ext cx="3326682" cy="1402601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3925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9484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5043" y="3133259"/>
            <a:ext cx="3326682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2544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451" y="1429986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0314" y="1429986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4815484"/>
            <a:ext cx="5081417" cy="1370827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4815484"/>
            <a:ext cx="5081417" cy="1370827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451" y="3133259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0314" y="3133259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345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451" y="1429986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0314" y="1429986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4815484"/>
            <a:ext cx="5081417" cy="1370827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4815484"/>
            <a:ext cx="5081417" cy="1370827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451" y="3133259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0314" y="3133259"/>
            <a:ext cx="5082941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52185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3925" y="4988016"/>
            <a:ext cx="2440176" cy="8088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3134" y="4988016"/>
            <a:ext cx="2440176" cy="80881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2340" y="4988016"/>
            <a:ext cx="2440176" cy="80881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1549" y="4988016"/>
            <a:ext cx="2440176" cy="80881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362582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8"/>
            <a:ext cx="2437130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3925" y="4988016"/>
            <a:ext cx="2440176" cy="8088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3134" y="4988016"/>
            <a:ext cx="2440176" cy="80881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2340" y="4988016"/>
            <a:ext cx="2440176" cy="80881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1549" y="4988016"/>
            <a:ext cx="2440176" cy="80881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891275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5" y="5207949"/>
            <a:ext cx="3326682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9484" y="5207949"/>
            <a:ext cx="3326682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5043" y="5207949"/>
            <a:ext cx="3326682" cy="5888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85187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8"/>
            <a:ext cx="3326682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5" y="5207949"/>
            <a:ext cx="3326682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9484" y="5207949"/>
            <a:ext cx="3326682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5043" y="5207949"/>
            <a:ext cx="3326682" cy="5888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191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8"/>
            <a:ext cx="5082941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8"/>
            <a:ext cx="5082941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9" y="5207948"/>
            <a:ext cx="5081417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0315" y="5207948"/>
            <a:ext cx="5081417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28896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8"/>
            <a:ext cx="5082941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8"/>
            <a:ext cx="5082941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9" y="5207948"/>
            <a:ext cx="5081417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0315" y="5207948"/>
            <a:ext cx="5081417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395789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3925" y="3327675"/>
            <a:ext cx="2440176" cy="8088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3134" y="3327675"/>
            <a:ext cx="2440176" cy="80881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2340" y="3327675"/>
            <a:ext cx="2440176" cy="80881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1549" y="3327675"/>
            <a:ext cx="2440176" cy="80881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311764"/>
            <a:ext cx="2440176" cy="1754018"/>
          </a:xfrm>
        </p:spPr>
        <p:txBody>
          <a:bodyPr/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3134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2340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1549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73954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6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149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4371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4595" y="1429986"/>
            <a:ext cx="2437130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3925" y="3327675"/>
            <a:ext cx="2440176" cy="8088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3134" y="3327675"/>
            <a:ext cx="2440176" cy="80881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2340" y="3327675"/>
            <a:ext cx="2440176" cy="80881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1549" y="3327675"/>
            <a:ext cx="2440176" cy="80881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311764"/>
            <a:ext cx="2440176" cy="1754018"/>
          </a:xfrm>
        </p:spPr>
        <p:txBody>
          <a:bodyPr/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3134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2340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1549" y="4311764"/>
            <a:ext cx="2440176" cy="1754018"/>
          </a:xfrm>
        </p:spPr>
        <p:txBody>
          <a:bodyPr>
            <a:normAutofit/>
          </a:bodyPr>
          <a:lstStyle>
            <a:lvl1pPr marL="0" indent="0">
              <a:buNone/>
              <a:defRPr sz="998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2829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5" y="3547607"/>
            <a:ext cx="3326682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9484" y="3547607"/>
            <a:ext cx="3326682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5043" y="3547607"/>
            <a:ext cx="3326682" cy="5888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245636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5" y="3547607"/>
            <a:ext cx="3326682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9484" y="3547607"/>
            <a:ext cx="3326682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5043" y="3547607"/>
            <a:ext cx="3326682" cy="5888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3925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9484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5043" y="4311764"/>
            <a:ext cx="3326682" cy="179202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55005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6"/>
            <a:ext cx="5082941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6"/>
            <a:ext cx="5082941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9" y="3547609"/>
            <a:ext cx="5081417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0315" y="3547609"/>
            <a:ext cx="5081417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4311761"/>
            <a:ext cx="5081417" cy="174327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4311761"/>
            <a:ext cx="5081417" cy="174327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17767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9" y="1429986"/>
            <a:ext cx="5082941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8789" y="1429986"/>
            <a:ext cx="5082941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99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3929" y="3547609"/>
            <a:ext cx="5081417" cy="5888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0315" y="3547609"/>
            <a:ext cx="5081417" cy="5888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29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98">
                <a:solidFill>
                  <a:srgbClr val="FFFFFF"/>
                </a:solidFill>
              </a:defRPr>
            </a:lvl2pPr>
            <a:lvl3pPr marL="244804" indent="-122403">
              <a:defRPr sz="998">
                <a:solidFill>
                  <a:srgbClr val="FFFFFF"/>
                </a:solidFill>
              </a:defRPr>
            </a:lvl3pPr>
            <a:lvl4pPr marL="367206" indent="-122403">
              <a:defRPr sz="998">
                <a:solidFill>
                  <a:srgbClr val="FFFFFF"/>
                </a:solidFill>
              </a:defRPr>
            </a:lvl4pPr>
            <a:lvl5pPr marL="530409" indent="-163204">
              <a:defRPr sz="99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3929" y="4311761"/>
            <a:ext cx="5081417" cy="174327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0315" y="4311761"/>
            <a:ext cx="5081417" cy="1743278"/>
          </a:xfrm>
        </p:spPr>
        <p:txBody>
          <a:bodyPr/>
          <a:lstStyle>
            <a:lvl1pPr marL="0" indent="0">
              <a:buNone/>
              <a:defRPr sz="1499"/>
            </a:lvl1pPr>
            <a:lvl2pPr marL="122403" indent="-122403">
              <a:buFont typeface="Arial" panose="020B0604020202020204" pitchFamily="34" charset="0"/>
              <a:buChar char="•"/>
              <a:defRPr sz="998"/>
            </a:lvl2pPr>
            <a:lvl3pPr marL="244804" indent="-122403">
              <a:defRPr sz="998"/>
            </a:lvl3pPr>
            <a:lvl4pPr marL="367206" indent="-122403">
              <a:defRPr sz="998"/>
            </a:lvl4pPr>
            <a:lvl5pPr>
              <a:defRPr sz="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205211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2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1900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3871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870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0681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5517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57488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2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1900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3871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8709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0681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5517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57488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092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062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1900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3871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8709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0681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5517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57488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49178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2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1900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3871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870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0681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5517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57488" y="16785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2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1900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3871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8709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0681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5517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57488" y="3228011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092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062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1900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3871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8709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0681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5517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57488" y="4777509"/>
            <a:ext cx="1378511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4302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8965" y="6682676"/>
            <a:ext cx="2801240" cy="220399"/>
          </a:xfrm>
        </p:spPr>
        <p:txBody>
          <a:bodyPr/>
          <a:lstStyle>
            <a:lvl1pPr>
              <a:defRPr/>
            </a:lvl1pPr>
          </a:lstStyle>
          <a:p>
            <a:pPr defTabSz="9139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99">
              <a:solidFill>
                <a:srgbClr val="132767"/>
              </a:solidFill>
              <a:latin typeface="Arial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0963" y="6682676"/>
            <a:ext cx="3897377" cy="220399"/>
          </a:xfrm>
        </p:spPr>
        <p:txBody>
          <a:bodyPr/>
          <a:lstStyle>
            <a:lvl1pPr>
              <a:defRPr/>
            </a:lvl1pPr>
          </a:lstStyle>
          <a:p>
            <a:pPr defTabSz="9139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99">
              <a:solidFill>
                <a:srgbClr val="132767"/>
              </a:solidFill>
              <a:latin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099" y="6682676"/>
            <a:ext cx="2801240" cy="220399"/>
          </a:xfrm>
        </p:spPr>
        <p:txBody>
          <a:bodyPr/>
          <a:lstStyle>
            <a:lvl1pPr>
              <a:defRPr/>
            </a:lvl1pPr>
          </a:lstStyle>
          <a:p>
            <a:pPr defTabSz="913943" fontAlgn="base">
              <a:spcBef>
                <a:spcPct val="0"/>
              </a:spcBef>
              <a:spcAft>
                <a:spcPct val="0"/>
              </a:spcAft>
              <a:defRPr/>
            </a:pPr>
            <a:fld id="{F0959092-7380-4971-825B-F26887902009}" type="slidenum">
              <a:rPr lang="en-US" sz="1399" smtClean="0">
                <a:solidFill>
                  <a:srgbClr val="132767"/>
                </a:solidFill>
                <a:latin typeface="Arial"/>
              </a:rPr>
              <a:pPr defTabSz="91394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399">
              <a:solidFill>
                <a:srgbClr val="13276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0407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9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805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3810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1025" y="1678507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0554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9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8059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3810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1025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0554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092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069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8059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3810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1025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0554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106658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9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805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3810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1025" y="1678507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0554" y="16785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9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8059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3810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1025" y="3228008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0554" y="3228011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092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069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8059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3810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1025" y="4777506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0554" y="4777509"/>
            <a:ext cx="2313204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972138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9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805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3810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1025" y="1678507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0554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978345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9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8059" y="3978345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3810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1025" y="3978343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0554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285919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92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069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8059" y="1678509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3810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1025" y="1678507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0554" y="1678511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92" y="3978345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069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8059" y="3978345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3810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1025" y="3978343"/>
            <a:ext cx="913925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0554" y="3978347"/>
            <a:ext cx="2313204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01427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85" y="1678508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4184" y="1678511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6533" y="1678508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99406" y="1678511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85" y="3978344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4184" y="3978347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6533" y="3978344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99406" y="3978347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337489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085" y="1678508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4184" y="1678511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6533" y="1678508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99406" y="1678511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085" y="3978344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4184" y="3978347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6533" y="3978344"/>
            <a:ext cx="1533356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99406" y="3978347"/>
            <a:ext cx="355682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857" i="1"/>
            </a:lvl2pPr>
            <a:lvl3pPr marL="0" indent="0">
              <a:buNone/>
              <a:defRPr sz="857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817608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3413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093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6380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8060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29346" y="1678507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1026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2946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3413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093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6380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8060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29346" y="1678507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1026" y="3333893"/>
            <a:ext cx="3375179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714615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0969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8882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3370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1286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5772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3684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3930" y="955493"/>
            <a:ext cx="10357804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8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28174" y="1678507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6089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895426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0969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8882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3370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1286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5772" y="1678510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3684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28174" y="1678507"/>
            <a:ext cx="1398533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6089" y="3333893"/>
            <a:ext cx="240270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2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2"/>
              </a:spcAft>
              <a:buFont typeface="Arial" panose="020B0604020202020204" pitchFamily="34" charset="0"/>
              <a:buNone/>
              <a:defRPr sz="998" i="1"/>
            </a:lvl2pPr>
            <a:lvl3pPr marL="0" indent="0" algn="ctr">
              <a:buNone/>
              <a:defRPr sz="998"/>
            </a:lvl3pPr>
            <a:lvl4pPr marL="367206" indent="-122403">
              <a:defRPr sz="857"/>
            </a:lvl4pPr>
            <a:lvl5pPr>
              <a:defRPr sz="85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25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5" y="2176178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9" y="3931158"/>
            <a:ext cx="852995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043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4" y="221584"/>
            <a:ext cx="10914407" cy="420437"/>
          </a:xfrm>
        </p:spPr>
        <p:txBody>
          <a:bodyPr lIns="0" tIns="0" rIns="0" bIns="0"/>
          <a:lstStyle>
            <a:lvl1pPr>
              <a:defRPr sz="266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7" y="2344059"/>
            <a:ext cx="10430321" cy="246092"/>
          </a:xfrm>
        </p:spPr>
        <p:txBody>
          <a:bodyPr lIns="0" tIns="0" rIns="0" bIns="0"/>
          <a:lstStyle>
            <a:lvl1pPr>
              <a:defRPr sz="156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18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4" y="221584"/>
            <a:ext cx="10914407" cy="420437"/>
          </a:xfrm>
        </p:spPr>
        <p:txBody>
          <a:bodyPr lIns="0" tIns="0" rIns="0" bIns="0"/>
          <a:lstStyle>
            <a:lvl1pPr>
              <a:defRPr sz="266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419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hyperlink" Target="https://www.facebook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4" y="1159949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17" name="bg object 17"/>
          <p:cNvSpPr/>
          <p:nvPr/>
        </p:nvSpPr>
        <p:spPr>
          <a:xfrm>
            <a:off x="141280" y="153955"/>
            <a:ext cx="11942742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1" y="6528530"/>
            <a:ext cx="389940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8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4" y="1159950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713"/>
          </a:p>
        </p:txBody>
      </p:sp>
      <p:sp>
        <p:nvSpPr>
          <p:cNvPr id="17" name="bg object 17"/>
          <p:cNvSpPr/>
          <p:nvPr/>
        </p:nvSpPr>
        <p:spPr>
          <a:xfrm>
            <a:off x="141280" y="153955"/>
            <a:ext cx="11942742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1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4" y="221587"/>
            <a:ext cx="1091440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7" y="2344058"/>
            <a:ext cx="104303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1" y="6528531"/>
            <a:ext cx="3899408" cy="590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1"/>
            <a:ext cx="2802700" cy="590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8" y="6528531"/>
            <a:ext cx="2802700" cy="590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266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94883">
        <a:defRPr>
          <a:latin typeface="+mn-lt"/>
          <a:ea typeface="+mn-ea"/>
          <a:cs typeface="+mn-cs"/>
        </a:defRPr>
      </a:lvl2pPr>
      <a:lvl3pPr marL="1189767">
        <a:defRPr>
          <a:latin typeface="+mn-lt"/>
          <a:ea typeface="+mn-ea"/>
          <a:cs typeface="+mn-cs"/>
        </a:defRPr>
      </a:lvl3pPr>
      <a:lvl4pPr marL="1784651">
        <a:defRPr>
          <a:latin typeface="+mn-lt"/>
          <a:ea typeface="+mn-ea"/>
          <a:cs typeface="+mn-cs"/>
        </a:defRPr>
      </a:lvl4pPr>
      <a:lvl5pPr marL="2379535">
        <a:defRPr>
          <a:latin typeface="+mn-lt"/>
          <a:ea typeface="+mn-ea"/>
          <a:cs typeface="+mn-cs"/>
        </a:defRPr>
      </a:lvl5pPr>
      <a:lvl6pPr marL="2974419">
        <a:defRPr>
          <a:latin typeface="+mn-lt"/>
          <a:ea typeface="+mn-ea"/>
          <a:cs typeface="+mn-cs"/>
        </a:defRPr>
      </a:lvl6pPr>
      <a:lvl7pPr marL="3569301">
        <a:defRPr>
          <a:latin typeface="+mn-lt"/>
          <a:ea typeface="+mn-ea"/>
          <a:cs typeface="+mn-cs"/>
        </a:defRPr>
      </a:lvl7pPr>
      <a:lvl8pPr marL="4164186">
        <a:defRPr>
          <a:latin typeface="+mn-lt"/>
          <a:ea typeface="+mn-ea"/>
          <a:cs typeface="+mn-cs"/>
        </a:defRPr>
      </a:lvl8pPr>
      <a:lvl9pPr marL="47590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94883">
        <a:defRPr>
          <a:latin typeface="+mn-lt"/>
          <a:ea typeface="+mn-ea"/>
          <a:cs typeface="+mn-cs"/>
        </a:defRPr>
      </a:lvl2pPr>
      <a:lvl3pPr marL="1189767">
        <a:defRPr>
          <a:latin typeface="+mn-lt"/>
          <a:ea typeface="+mn-ea"/>
          <a:cs typeface="+mn-cs"/>
        </a:defRPr>
      </a:lvl3pPr>
      <a:lvl4pPr marL="1784651">
        <a:defRPr>
          <a:latin typeface="+mn-lt"/>
          <a:ea typeface="+mn-ea"/>
          <a:cs typeface="+mn-cs"/>
        </a:defRPr>
      </a:lvl4pPr>
      <a:lvl5pPr marL="2379535">
        <a:defRPr>
          <a:latin typeface="+mn-lt"/>
          <a:ea typeface="+mn-ea"/>
          <a:cs typeface="+mn-cs"/>
        </a:defRPr>
      </a:lvl5pPr>
      <a:lvl6pPr marL="2974419">
        <a:defRPr>
          <a:latin typeface="+mn-lt"/>
          <a:ea typeface="+mn-ea"/>
          <a:cs typeface="+mn-cs"/>
        </a:defRPr>
      </a:lvl6pPr>
      <a:lvl7pPr marL="3569301">
        <a:defRPr>
          <a:latin typeface="+mn-lt"/>
          <a:ea typeface="+mn-ea"/>
          <a:cs typeface="+mn-cs"/>
        </a:defRPr>
      </a:lvl7pPr>
      <a:lvl8pPr marL="4164186">
        <a:defRPr>
          <a:latin typeface="+mn-lt"/>
          <a:ea typeface="+mn-ea"/>
          <a:cs typeface="+mn-cs"/>
        </a:defRPr>
      </a:lvl8pPr>
      <a:lvl9pPr marL="4759069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930" y="286575"/>
            <a:ext cx="10357804" cy="83686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930" y="1247990"/>
            <a:ext cx="10357804" cy="47368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29548" y="6499801"/>
            <a:ext cx="2160150" cy="219794"/>
          </a:xfrm>
          <a:prstGeom prst="rect">
            <a:avLst/>
          </a:prstGeom>
        </p:spPr>
        <p:txBody>
          <a:bodyPr vert="horz" wrap="square" lIns="87051" tIns="43524" rIns="87051" bIns="4352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57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544" y="6441677"/>
            <a:ext cx="139350" cy="336046"/>
          </a:xfrm>
          <a:prstGeom prst="rect">
            <a:avLst/>
          </a:prstGeom>
        </p:spPr>
        <p:txBody>
          <a:bodyPr vert="horz" wrap="none" lIns="87051" tIns="43524" rIns="87051" bIns="4352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857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857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704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57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717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57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5410" y="6564676"/>
            <a:ext cx="92245" cy="9007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57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689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57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0772" y="6564676"/>
            <a:ext cx="92245" cy="9007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57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27917" y="6541251"/>
            <a:ext cx="64101" cy="141058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7051" tIns="43524" rIns="87051" bIns="43524" numCol="1" anchor="t" anchorCtr="0" compatLnSpc="1">
            <a:prstTxWarp prst="textNoShape">
              <a:avLst/>
            </a:prstTxWarp>
          </a:bodyPr>
          <a:lstStyle/>
          <a:p>
            <a:pPr defTabSz="870330"/>
            <a:endParaRPr lang="en-US" sz="228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24875" y="6538252"/>
            <a:ext cx="142146" cy="139723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7051" tIns="43524" rIns="87051" bIns="43524" numCol="1" anchor="t" anchorCtr="0" compatLnSpc="1">
            <a:prstTxWarp prst="textNoShape">
              <a:avLst/>
            </a:prstTxWarp>
          </a:bodyPr>
          <a:lstStyle/>
          <a:p>
            <a:pPr defTabSz="870330"/>
            <a:endParaRPr lang="en-US" sz="228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54992" y="6550942"/>
            <a:ext cx="153884" cy="12872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7051" tIns="43524" rIns="87051" bIns="43524" numCol="1" anchor="t" anchorCtr="0" compatLnSpc="1">
            <a:prstTxWarp prst="textNoShape">
              <a:avLst/>
            </a:prstTxWarp>
          </a:bodyPr>
          <a:lstStyle/>
          <a:p>
            <a:pPr defTabSz="870330"/>
            <a:endParaRPr lang="en-US" sz="228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29436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76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3450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76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65421" y="6439174"/>
            <a:ext cx="333025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76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3381" y="6402196"/>
            <a:ext cx="402126" cy="4118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1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87161" y="6402196"/>
            <a:ext cx="402126" cy="4118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1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0870" y="6402196"/>
            <a:ext cx="402126" cy="4118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1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492" y="6406884"/>
            <a:ext cx="402126" cy="4118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1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830" y="6398927"/>
            <a:ext cx="402126" cy="4118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330"/>
            <a:endParaRPr lang="en-US" sz="81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2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  <p:sldLayoutId id="2147483712" r:id="rId38"/>
    <p:sldLayoutId id="2147483713" r:id="rId39"/>
    <p:sldLayoutId id="2147483714" r:id="rId40"/>
    <p:sldLayoutId id="2147483715" r:id="rId41"/>
    <p:sldLayoutId id="2147483716" r:id="rId42"/>
    <p:sldLayoutId id="2147483717" r:id="rId43"/>
    <p:sldLayoutId id="2147483718" r:id="rId44"/>
    <p:sldLayoutId id="2147483719" r:id="rId45"/>
    <p:sldLayoutId id="2147483720" r:id="rId46"/>
    <p:sldLayoutId id="2147483721" r:id="rId47"/>
    <p:sldLayoutId id="2147483722" r:id="rId48"/>
    <p:sldLayoutId id="2147483723" r:id="rId49"/>
    <p:sldLayoutId id="2147483724" r:id="rId50"/>
    <p:sldLayoutId id="2147483725" r:id="rId51"/>
    <p:sldLayoutId id="2147483726" r:id="rId52"/>
    <p:sldLayoutId id="2147483727" r:id="rId53"/>
    <p:sldLayoutId id="2147483728" r:id="rId54"/>
    <p:sldLayoutId id="2147483729" r:id="rId55"/>
    <p:sldLayoutId id="2147483730" r:id="rId56"/>
    <p:sldLayoutId id="2147483731" r:id="rId57"/>
  </p:sldLayoutIdLst>
  <p:txStyles>
    <p:titleStyle>
      <a:lvl1pPr algn="ctr" defTabSz="870393" rtl="0" eaLnBrk="1" latinLnBrk="0" hangingPunct="1">
        <a:lnSpc>
          <a:spcPct val="86000"/>
        </a:lnSpc>
        <a:spcBef>
          <a:spcPct val="0"/>
        </a:spcBef>
        <a:buNone/>
        <a:defRPr sz="1999" kern="800" spc="-3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3198" indent="-163198" algn="l" defTabSz="8703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29" kern="800" spc="-9">
          <a:solidFill>
            <a:schemeClr val="tx1"/>
          </a:solidFill>
          <a:latin typeface="+mn-lt"/>
          <a:ea typeface="+mn-ea"/>
          <a:cs typeface="+mn-cs"/>
        </a:defRPr>
      </a:lvl1pPr>
      <a:lvl2pPr marL="327909" indent="-164709" algn="l" defTabSz="8703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42" kern="800">
          <a:solidFill>
            <a:schemeClr val="tx1"/>
          </a:solidFill>
          <a:latin typeface="+mn-lt"/>
          <a:ea typeface="+mn-ea"/>
          <a:cs typeface="+mn-cs"/>
        </a:defRPr>
      </a:lvl2pPr>
      <a:lvl3pPr marL="491107" indent="-163198" algn="l" defTabSz="8703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42" kern="800">
          <a:solidFill>
            <a:schemeClr val="tx1"/>
          </a:solidFill>
          <a:latin typeface="+mn-lt"/>
          <a:ea typeface="+mn-ea"/>
          <a:cs typeface="+mn-cs"/>
        </a:defRPr>
      </a:lvl3pPr>
      <a:lvl4pPr marL="654307" indent="-163198" algn="l" defTabSz="8703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42" kern="800">
          <a:solidFill>
            <a:schemeClr val="tx1"/>
          </a:solidFill>
          <a:latin typeface="+mn-lt"/>
          <a:ea typeface="+mn-ea"/>
          <a:cs typeface="+mn-cs"/>
        </a:defRPr>
      </a:lvl4pPr>
      <a:lvl5pPr marL="817506" indent="-163198" algn="l" defTabSz="8703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142" kern="800">
          <a:solidFill>
            <a:schemeClr val="tx1"/>
          </a:solidFill>
          <a:latin typeface="+mn-lt"/>
          <a:ea typeface="+mn-ea"/>
          <a:cs typeface="+mn-cs"/>
        </a:defRPr>
      </a:lvl5pPr>
      <a:lvl6pPr marL="2393580" indent="-217599" algn="l" defTabSz="87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828777" indent="-217599" algn="l" defTabSz="87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263974" indent="-217599" algn="l" defTabSz="87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699168" indent="-217599" algn="l" defTabSz="87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197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393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5588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0786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5981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1178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6376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1572" algn="l" defTabSz="870393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3056" y="26897"/>
            <a:ext cx="12185649" cy="164794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870330"/>
            <a:endParaRPr sz="1711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1346" y="336368"/>
            <a:ext cx="5496846" cy="1077160"/>
          </a:xfrm>
          <a:prstGeom prst="rect">
            <a:avLst/>
          </a:prstGeom>
        </p:spPr>
        <p:txBody>
          <a:bodyPr vert="horz" wrap="square" lIns="0" tIns="22041" rIns="0" bIns="0" rtlCol="0" anchor="ctr">
            <a:spAutoFit/>
          </a:bodyPr>
          <a:lstStyle/>
          <a:p>
            <a:pPr marL="19165" algn="l">
              <a:lnSpc>
                <a:spcPct val="100000"/>
              </a:lnSpc>
              <a:spcBef>
                <a:spcPts val="172"/>
              </a:spcBef>
            </a:pPr>
            <a:r>
              <a:rPr lang="en-US" sz="6855" b="1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685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39825" y="1942852"/>
            <a:ext cx="11192405" cy="5668990"/>
          </a:xfrm>
          <a:prstGeom prst="rect">
            <a:avLst/>
          </a:prstGeom>
        </p:spPr>
        <p:txBody>
          <a:bodyPr vert="horz" wrap="square" lIns="0" tIns="21084" rIns="0" bIns="0" rtlCol="0">
            <a:spAutoFit/>
          </a:bodyPr>
          <a:lstStyle/>
          <a:p>
            <a:pPr marL="27789" algn="ctr" defTabSz="870330">
              <a:spcBef>
                <a:spcPts val="167"/>
              </a:spcBef>
            </a:pP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ru-RU" sz="4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RAVISHNING MA’NO TURLARI</a:t>
            </a:r>
            <a:endParaRPr lang="en-US" sz="4000" b="1" i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8866" defTabSz="870330">
              <a:spcBef>
                <a:spcPts val="1855"/>
              </a:spcBef>
            </a:pPr>
            <a:endParaRPr lang="en-US" sz="4000" b="1" i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8866" defTabSz="870330">
              <a:spcBef>
                <a:spcPts val="1855"/>
              </a:spcBef>
            </a:pPr>
            <a:endParaRPr lang="en-US" sz="4000" b="1" i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8866" defTabSz="870330">
              <a:spcBef>
                <a:spcPts val="1855"/>
              </a:spcBef>
            </a:pPr>
            <a:r>
              <a:rPr lang="en-US" sz="4000" b="1" i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ru-RU" sz="4000" b="1" i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8866" defTabSz="870330">
              <a:spcBef>
                <a:spcPts val="1855"/>
              </a:spcBef>
            </a:pPr>
            <a:r>
              <a:rPr sz="3600" b="1" i="1" dirty="0" err="1" smtClean="0">
                <a:latin typeface="Arial"/>
                <a:cs typeface="Arial"/>
              </a:rPr>
              <a:t>O‘qituvchi</a:t>
            </a:r>
            <a:r>
              <a:rPr lang="en-US" sz="3600" b="1" i="1" dirty="0">
                <a:latin typeface="Arial"/>
                <a:cs typeface="Arial"/>
              </a:rPr>
              <a:t>: </a:t>
            </a:r>
            <a:r>
              <a:rPr lang="en-US" sz="3600" b="1" i="1" dirty="0" err="1">
                <a:latin typeface="Arial"/>
                <a:cs typeface="Arial"/>
              </a:rPr>
              <a:t>Saidova</a:t>
            </a:r>
            <a:r>
              <a:rPr lang="en-US" sz="3600" b="1" i="1" dirty="0">
                <a:latin typeface="Arial"/>
                <a:cs typeface="Arial"/>
              </a:rPr>
              <a:t> </a:t>
            </a:r>
            <a:r>
              <a:rPr lang="en-US" sz="3600" b="1" i="1" dirty="0" err="1">
                <a:latin typeface="Arial"/>
                <a:cs typeface="Arial"/>
              </a:rPr>
              <a:t>Sumbuloy</a:t>
            </a:r>
            <a:r>
              <a:rPr lang="en-US" sz="3600" b="1" i="1" dirty="0">
                <a:latin typeface="Arial"/>
                <a:cs typeface="Arial"/>
              </a:rPr>
              <a:t> </a:t>
            </a:r>
            <a:r>
              <a:rPr lang="en-US" sz="3600" b="1" i="1" dirty="0" err="1" smtClean="0">
                <a:latin typeface="Arial"/>
                <a:cs typeface="Arial"/>
              </a:rPr>
              <a:t>Otaboyevna</a:t>
            </a:r>
            <a:endParaRPr lang="ru-RU" sz="3600" b="1" i="1" dirty="0" smtClean="0">
              <a:latin typeface="Arial"/>
              <a:cs typeface="Arial"/>
            </a:endParaRPr>
          </a:p>
          <a:p>
            <a:pPr marL="48866" defTabSz="870330">
              <a:spcBef>
                <a:spcPts val="1855"/>
              </a:spcBef>
            </a:pPr>
            <a:endParaRPr lang="ru-RU" sz="3600" b="1" i="1" dirty="0" smtClean="0">
              <a:latin typeface="Arial"/>
              <a:cs typeface="Arial"/>
            </a:endParaRPr>
          </a:p>
          <a:p>
            <a:pPr marL="48866" defTabSz="870330">
              <a:spcBef>
                <a:spcPts val="1855"/>
              </a:spcBef>
            </a:pPr>
            <a:endParaRPr sz="4000" b="1" i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45526" y="1833562"/>
            <a:ext cx="757404" cy="20255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870330"/>
            <a:endParaRPr sz="1711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32783" y="4521417"/>
            <a:ext cx="757404" cy="205984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870330"/>
            <a:endParaRPr sz="1711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840141" y="256240"/>
            <a:ext cx="1898047" cy="13105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defTabSz="870330"/>
            <a:endParaRPr sz="1711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83" y="108964"/>
            <a:ext cx="1898047" cy="1393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025" y="3205162"/>
            <a:ext cx="3267739" cy="21033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8708" y="570192"/>
            <a:ext cx="1676400" cy="68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8-sinf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101566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Solishtiring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1" y="2516028"/>
            <a:ext cx="11603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9977" y="3049682"/>
            <a:ext cx="11603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2" b="100000" l="4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18" t="6876" r="6860"/>
          <a:stretch>
            <a:fillRect/>
          </a:stretch>
        </p:blipFill>
        <p:spPr bwMode="auto">
          <a:xfrm>
            <a:off x="149225" y="-25718"/>
            <a:ext cx="2133600" cy="170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149225" y="1620670"/>
            <a:ext cx="12036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   U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aravani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Nuriddin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minganini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xiyla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tortdi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3251" y="5191064"/>
            <a:ext cx="2468882" cy="145632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hiyla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3251" y="3555682"/>
            <a:ext cx="2618105" cy="12250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xiyla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834130" y="5071586"/>
            <a:ext cx="3276600" cy="173829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800475" y="3239574"/>
            <a:ext cx="3200400" cy="164212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ravish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442836" y="3210455"/>
            <a:ext cx="4419600" cy="169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747636" y="5109817"/>
            <a:ext cx="4114800" cy="1618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2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70" y="0"/>
            <a:ext cx="12212955" cy="101566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topqir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310" y="1350130"/>
            <a:ext cx="11603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o‘tmay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ichkariga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taklif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6906" y="3586162"/>
            <a:ext cx="11603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2" b="100000" l="4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18" t="6876" r="6860"/>
          <a:stretch>
            <a:fillRect/>
          </a:stretch>
        </p:blipFill>
        <p:spPr bwMode="auto">
          <a:xfrm>
            <a:off x="149225" y="-25718"/>
            <a:ext cx="2133600" cy="170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825" y="3514533"/>
            <a:ext cx="24384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10987" y="3240986"/>
            <a:ext cx="5181600" cy="14614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daraja-miqdor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225" y="5155822"/>
            <a:ext cx="3352800" cy="10973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ichkariga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5090" y="5315098"/>
            <a:ext cx="38100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qayerga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90547" y="3371284"/>
            <a:ext cx="3276600" cy="10980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30516" y="4878811"/>
            <a:ext cx="3852545" cy="18345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ravishi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4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32" y="0"/>
            <a:ext cx="12144718" cy="11477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Payt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ravishi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o‘rin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ravishi</a:t>
            </a:r>
            <a:endParaRPr kumimoji="0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247" y="1425624"/>
            <a:ext cx="11434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ru-RU" sz="810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7825" y="1563409"/>
            <a:ext cx="7541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625475" algn="just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2" descr="Автоэлектрик | Восклицательный знак, Школьные темы,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425" y="3205162"/>
            <a:ext cx="2590801" cy="357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246" y="1425623"/>
            <a:ext cx="11664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Ilgari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joylar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chakalakzor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bo‘lgan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025" y="411619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Qo‘shin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ilgari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yurdi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19992" y="2532191"/>
            <a:ext cx="4038600" cy="8945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Payt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ravishi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9625" y="5414962"/>
            <a:ext cx="44196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O‘rin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ravishi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9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6198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Esda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saqlang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18360"/>
            <a:ext cx="12185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Keyin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kutib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turaman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523" y="4424362"/>
            <a:ext cx="11922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    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Darsdan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keyin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kutib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turaman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263523" y="1447292"/>
            <a:ext cx="914400" cy="914400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36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36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3836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383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454025" y="4424362"/>
            <a:ext cx="914400" cy="914400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36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ru-RU" sz="383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7923" y="2546615"/>
            <a:ext cx="30480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ravish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68825" y="5338762"/>
            <a:ext cx="24384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ko‘makchi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9750425" y="1213435"/>
            <a:ext cx="2462530" cy="298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5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32" y="0"/>
            <a:ext cx="12144718" cy="11477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247" y="1425624"/>
            <a:ext cx="11434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810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7825" y="1563409"/>
            <a:ext cx="780823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5475" algn="just"/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San’at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muzeyida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Miqdor-daraja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ravishlarini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tagiga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625475" algn="just"/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Учебники - 23 Мая 2016 - Персональный сай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47" y="1655728"/>
            <a:ext cx="3359178" cy="35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6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4839"/>
            <a:ext cx="12185651" cy="121829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pPr defTabSz="1902917"/>
            <a:endParaRPr sz="49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868355" y="117296"/>
            <a:ext cx="15954967" cy="675394"/>
          </a:xfrm>
          <a:prstGeom prst="rect">
            <a:avLst/>
          </a:prstGeom>
        </p:spPr>
        <p:txBody>
          <a:bodyPr vert="horz" wrap="square" lIns="0" tIns="19003" rIns="0" bIns="0" rtlCol="0">
            <a:spAutoFit/>
          </a:bodyPr>
          <a:lstStyle/>
          <a:p>
            <a:pPr marL="16524" algn="ctr">
              <a:spcBef>
                <a:spcPts val="148"/>
              </a:spcBef>
            </a:pPr>
            <a:r>
              <a:rPr lang="en-US" sz="4264" dirty="0" err="1"/>
              <a:t>Berilgan</a:t>
            </a:r>
            <a:r>
              <a:rPr lang="en-US" sz="4264" dirty="0"/>
              <a:t> </a:t>
            </a:r>
            <a:r>
              <a:rPr lang="en-US" sz="4264" dirty="0" err="1"/>
              <a:t>ravishlarni</a:t>
            </a:r>
            <a:r>
              <a:rPr lang="en-US" sz="4264" dirty="0"/>
              <a:t> </a:t>
            </a:r>
            <a:r>
              <a:rPr lang="en-US" sz="4264" dirty="0" err="1"/>
              <a:t>ma’no</a:t>
            </a:r>
            <a:r>
              <a:rPr lang="en-US" sz="4264" dirty="0"/>
              <a:t> </a:t>
            </a:r>
            <a:r>
              <a:rPr lang="en-US" sz="4264" dirty="0" err="1"/>
              <a:t>guruhlariga</a:t>
            </a:r>
            <a:r>
              <a:rPr lang="en-US" sz="4264" dirty="0"/>
              <a:t> </a:t>
            </a:r>
            <a:r>
              <a:rPr lang="en-US" sz="4264" dirty="0" err="1" smtClean="0"/>
              <a:t>ajrating</a:t>
            </a:r>
            <a:r>
              <a:rPr lang="en-US" sz="4264" dirty="0" smtClean="0"/>
              <a:t>.</a:t>
            </a:r>
            <a:endParaRPr sz="4264" dirty="0"/>
          </a:p>
        </p:txBody>
      </p:sp>
      <p:sp>
        <p:nvSpPr>
          <p:cNvPr id="5" name="object 5"/>
          <p:cNvSpPr txBox="1"/>
          <p:nvPr/>
        </p:nvSpPr>
        <p:spPr>
          <a:xfrm>
            <a:off x="3786316" y="4923632"/>
            <a:ext cx="2919232" cy="350112"/>
          </a:xfrm>
          <a:prstGeom prst="rect">
            <a:avLst/>
          </a:prstGeom>
        </p:spPr>
        <p:txBody>
          <a:bodyPr vert="horz" wrap="square" lIns="0" tIns="16526" rIns="0" bIns="0" rtlCol="0">
            <a:spAutoFit/>
          </a:bodyPr>
          <a:lstStyle/>
          <a:p>
            <a:pPr marL="42137" defTabSz="1902917">
              <a:lnSpc>
                <a:spcPts val="2588"/>
              </a:lnSpc>
            </a:pPr>
            <a:endParaRPr lang="en-US" sz="2277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1470" y="1214119"/>
            <a:ext cx="2326714" cy="6395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902917"/>
            <a:r>
              <a:rPr lang="en-US" sz="468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9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doimo</a:t>
            </a:r>
            <a:endParaRPr lang="ru-RU" sz="3746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9379" y="3563600"/>
            <a:ext cx="1636879" cy="8928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902917"/>
            <a:r>
              <a:rPr lang="en-US" sz="3906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endParaRPr lang="ru-RU" sz="3906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28839" y="3615325"/>
            <a:ext cx="1488071" cy="892843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902917"/>
            <a:r>
              <a:rPr lang="en-US" sz="3906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</a:t>
            </a:r>
            <a:endParaRPr lang="ru-RU" sz="3906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90289" y="3612460"/>
            <a:ext cx="1711282" cy="892843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902917"/>
            <a:r>
              <a:rPr lang="en-US" sz="3906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endParaRPr lang="ru-RU" sz="3906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43643" y="3481997"/>
            <a:ext cx="2802798" cy="138006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902917"/>
            <a:r>
              <a:rPr lang="en-US" sz="3906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miqdor-daraja</a:t>
            </a:r>
            <a:endParaRPr lang="ru-RU" sz="3906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34072" y="3481997"/>
            <a:ext cx="2139103" cy="138007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902917"/>
            <a:r>
              <a:rPr lang="en-US" sz="3906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maqsad-sabab</a:t>
            </a:r>
            <a:endParaRPr lang="ru-RU" sz="3906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75336" y="1147040"/>
            <a:ext cx="2485878" cy="5898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902917"/>
            <a:r>
              <a:rPr lang="en-US" sz="429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endParaRPr lang="ru-RU" sz="3746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0204" y="1957879"/>
            <a:ext cx="2232108" cy="5807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902917"/>
            <a:r>
              <a:rPr lang="en-US" sz="429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piyoda</a:t>
            </a:r>
            <a:endParaRPr lang="ru-RU" sz="3746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00311" y="1534349"/>
            <a:ext cx="2101260" cy="4235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902917"/>
            <a:r>
              <a:rPr lang="en-US" sz="429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bafurja</a:t>
            </a:r>
            <a:endParaRPr lang="en-US" sz="4296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902917"/>
            <a:endParaRPr lang="ru-RU" sz="3746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061489" y="1330574"/>
            <a:ext cx="2233103" cy="4707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902917"/>
            <a:r>
              <a:rPr lang="en-US" sz="429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olg‘a</a:t>
            </a:r>
            <a:endParaRPr lang="ru-RU" sz="3746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50424" y="2689231"/>
            <a:ext cx="2428966" cy="943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902917"/>
            <a:r>
              <a:rPr lang="en-US" sz="429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atayin</a:t>
            </a:r>
            <a:endParaRPr lang="en-US" sz="4296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902917"/>
            <a:endParaRPr lang="ru-RU" sz="3746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90549" y="2507337"/>
            <a:ext cx="3284608" cy="8706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902917"/>
            <a:r>
              <a:rPr lang="en-US" sz="429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tashqarida</a:t>
            </a:r>
            <a:endParaRPr lang="ru-RU" sz="3746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79618" y="1829352"/>
            <a:ext cx="2083300" cy="8333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902917"/>
            <a:r>
              <a:rPr lang="en-US" sz="429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endParaRPr lang="ru-RU" sz="3746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79662" y="2318086"/>
            <a:ext cx="2245469" cy="3363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902917"/>
            <a:r>
              <a:rPr lang="en-US" sz="429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endParaRPr lang="en-US" sz="4296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902917"/>
            <a:endParaRPr lang="ru-RU" sz="3746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0827" y="2689230"/>
            <a:ext cx="1867999" cy="6707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902917"/>
            <a:r>
              <a:rPr lang="en-US" sz="429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xiyol</a:t>
            </a:r>
            <a:endParaRPr lang="ru-RU" sz="3746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6126641" y="2213863"/>
            <a:ext cx="3076534" cy="3247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902917"/>
            <a:r>
              <a:rPr lang="en-US" sz="429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ichkarida</a:t>
            </a:r>
            <a:endParaRPr lang="en-US" sz="4296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902917"/>
            <a:endParaRPr lang="ru-RU" sz="3746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78188" y="3173003"/>
            <a:ext cx="3297149" cy="2833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902917"/>
            <a:r>
              <a:rPr lang="en-US" sz="429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jo‘rttaga</a:t>
            </a:r>
            <a:endParaRPr lang="en-US" sz="4296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902917"/>
            <a:endParaRPr lang="ru-RU" sz="3746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786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9 -0.07598 L -0.0439 -0.07576 C -0.0409 -0.07169 -0.0383 -0.06626 -0.03491 -0.06264 C -0.02996 -0.05722 -0.02345 -0.05631 -0.01941 -0.04907 C -0.01719 -0.04546 -0.01576 -0.04003 -0.01289 -0.03799 C -0.00938 -0.03528 -0.00521 -0.03641 -0.0013 -0.03573 C 0.0043 -0.03189 0.01004 -0.02872 0.01551 -0.02442 C 0.01955 -0.02148 0.02137 -0.01583 0.02463 -0.01108 C 0.0271 -0.00701 0.03075 -0.00317 0.03362 0.00023 C 0.03453 0.00249 0.03531 0.00497 0.03622 0.00701 C 0.037 0.00859 0.03804 0.00995 0.03883 0.01153 C 0.04013 0.01425 0.04143 0.01741 0.04273 0.02035 C 0.04599 0.02872 0.05094 0.04364 0.05303 0.04975 C 0.05433 0.05337 0.05576 0.05699 0.05693 0.06083 C 0.05902 0.06829 0.05993 0.07734 0.06332 0.08345 C 0.07074 0.09611 0.06423 0.08322 0.06983 0.09905 C 0.07674 0.11805 0.07126 0.09724 0.07635 0.11918 C 0.077 0.12573 0.07778 0.1332 0.07895 0.13953 C 0.07973 0.14405 0.08077 0.14835 0.08143 0.15287 C 0.0826 0.16033 0.08299 0.16802 0.08403 0.17549 C 0.08455 0.17842 0.08468 0.18159 0.08533 0.1843 C 0.08599 0.18747 0.08729 0.19018 0.08794 0.19335 C 0.08898 0.19787 0.09002 0.20217 0.09055 0.20692 C 0.09094 0.21054 0.09094 0.21461 0.09185 0.218 C 0.09276 0.22139 0.09445 0.22411 0.09576 0.22705 C 0.09654 0.23225 0.09719 0.23767 0.09836 0.24288 C 0.09888 0.24536 0.10032 0.24695 0.10084 0.24943 C 0.10579 0.27205 0.09706 0.24943 0.10735 0.27205 C 0.10865 0.27861 0.11022 0.28539 0.11126 0.29217 C 0.11426 0.31275 0.11191 0.30506 0.11647 0.31682 C 0.11595 0.34147 0.11608 0.36635 0.11517 0.391 C 0.11491 0.39575 0.11334 0.40004 0.11256 0.40434 C 0.11204 0.4066 0.11217 0.40954 0.11126 0.41113 L 0.10735 0.41791 C 0.10644 0.42266 0.10514 0.42876 0.10475 0.43374 C 0.10409 0.44098 0.10409 0.44866 0.10344 0.45613 C 0.10318 0.45997 0.10214 0.46743 0.10214 0.46766 L 0.10214 0.46743 " pathEditMode="relative" rAng="0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12" y="27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2 -0.00181 L -0.02722 -0.00158 C -0.01954 0.0337 -0.02787 0.00249 -0.0181 0.02511 C -0.01159 0.04026 -0.0198 0.02918 -0.01172 0.03845 C -0.00429 0.064 -0.0142 0.02737 -0.00781 0.06106 C -0.00729 0.06355 -0.00586 0.06536 -0.00521 0.06762 C -0.00456 0.06988 -0.00442 0.07237 -0.0039 0.0744 C -0.00312 0.07757 -0.00221 0.08051 -0.0013 0.08345 C 0.00196 0.11194 -0.00247 0.08119 0.00261 0.10131 C 0.00326 0.10425 0.00339 0.10742 0.00391 0.11036 C 0.00417 0.11262 0.00469 0.11488 0.00509 0.11714 C 0.00469 0.13885 0.00495 0.16056 0.00391 0.18227 C 0.00365 0.18634 0.00196 0.18974 0.00131 0.19358 C 0.00066 0.1972 0.00092 0.20127 -4.40334E-6 0.20466 C -0.0013 0.20896 -0.00351 0.21212 -0.00521 0.21597 C -0.00612 0.218 -0.00664 0.22072 -0.00781 0.22275 C -0.00977 0.22615 -0.01224 0.22818 -0.0142 0.23157 C -0.01771 0.23768 -0.01589 0.24062 -0.02071 0.24514 C -0.02305 0.2474 -0.02618 0.24695 -0.02853 0.24966 C -0.031 0.2526 -0.034 0.25487 -0.03621 0.25871 C -0.03752 0.26097 -0.03856 0.26391 -0.04012 0.26527 C -0.04247 0.26776 -0.04533 0.26821 -0.04794 0.26979 C -0.05002 0.27115 -0.05224 0.27273 -0.05432 0.27431 C -0.05614 0.27567 -0.05771 0.27771 -0.05953 0.27884 C -0.06123 0.27997 -0.06305 0.27997 -0.06474 0.2811 C -0.06917 0.28449 -0.07295 0.29037 -0.07764 0.2924 C -0.07933 0.29308 -0.08103 0.29399 -0.08285 0.29467 C -0.08754 0.29625 -0.09236 0.29715 -0.09705 0.29896 C -0.09966 0.30009 -0.10213 0.30258 -0.10474 0.30349 C -0.12037 0.30891 -0.1136 0.30552 -0.12545 0.31253 L -0.12936 0.31479 L -0.13327 0.31705 C -0.13457 0.31841 -0.13587 0.31977 -0.13718 0.32158 C -0.13848 0.32361 -0.13939 0.327 -0.14095 0.32836 C -0.14343 0.33017 -0.14617 0.32972 -0.14877 0.3304 C -0.15138 0.33198 -0.15385 0.33424 -0.15659 0.33492 C -0.18147 0.34216 -0.16675 0.33899 -0.20049 0.3417 C -0.20218 0.34329 -0.20388 0.34487 -0.2057 0.34623 C -0.20687 0.34713 -0.20844 0.34736 -0.20961 0.34849 C -0.21065 0.34962 -0.21117 0.35165 -0.21209 0.35301 C -0.21339 0.35459 -0.21482 0.35572 -0.21599 0.35753 C -0.21704 0.35866 -0.21769 0.3607 -0.2186 0.36183 C -0.22303 0.36816 -0.22238 0.36545 -0.22772 0.37088 C -0.23032 0.37382 -0.2328 0.37698 -0.2354 0.37992 L -0.23931 0.38444 C -0.24062 0.3858 -0.24192 0.38716 -0.24322 0.38897 C -0.24531 0.39191 -0.24726 0.3953 -0.2496 0.39779 C -0.25078 0.39914 -0.25234 0.39914 -0.25351 0.40005 C -0.26941 0.41203 -0.2496 0.39779 -0.26263 0.40909 C -0.2638 0.41022 -0.26511 0.41068 -0.26641 0.41136 C -0.26993 0.41294 -0.27683 0.41588 -0.27683 0.4161 C -0.27944 0.41882 -0.28243 0.42108 -0.28452 0.42492 C -0.28543 0.42628 -0.28621 0.42809 -0.28712 0.42922 C -0.2896 0.43261 -0.29234 0.43533 -0.29494 0.43827 C -0.29494 0.43849 -0.30263 0.44731 -0.30263 0.44754 C -0.30914 0.45003 -0.30614 0.44867 -0.31175 0.45184 L -0.31943 0.46088 L -0.31943 0.46111 " pathEditMode="relative" rAng="0" ptsTypes="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2" y="23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13 0.00316 0.00039 0.02736 0.0026 0.03573 C 0.00313 0.03821 0.0043 0.04025 0.00508 0.04251 C 0.00755 0.05947 0.01003 0.06852 0.00638 0.08751 C 0.00534 0.09294 0.00273 0.09746 0 0.10085 C -0.00222 0.10379 -0.00521 0.10402 -0.00782 0.10538 C -0.01524 0.11827 -0.00782 0.10673 -0.01681 0.11668 C -0.02567 0.12618 -0.01811 0.12166 -0.02723 0.12573 C -0.04156 0.14563 -0.02593 0.12573 -0.04013 0.13907 C -0.04286 0.14179 -0.04521 0.14563 -0.04794 0.14812 C -0.05198 0.15196 -0.05511 0.15287 -0.05954 0.1549 C -0.06423 0.16146 -0.06579 0.16485 -0.07113 0.16825 C -0.07283 0.16938 -0.07465 0.16983 -0.07634 0.17051 C -0.08911 0.18769 -0.08338 0.18362 -0.09185 0.1886 C -0.09315 0.18995 -0.09432 0.19176 -0.09575 0.19312 C -0.09693 0.19403 -0.09836 0.19448 -0.09966 0.19538 C -0.10136 0.19651 -0.10318 0.1981 -0.10474 0.19968 C -0.10696 0.20194 -0.10904 0.20465 -0.11126 0.20646 C -0.11464 0.20918 -0.11816 0.21099 -0.12168 0.21325 C -0.12285 0.21415 -0.12428 0.21438 -0.12546 0.21551 C -0.12689 0.21664 -0.12793 0.2189 -0.12937 0.22003 C -0.13054 0.22094 -0.13744 0.22569 -0.13979 0.22682 C -0.14187 0.22772 -0.14409 0.22817 -0.14617 0.22908 C -0.14747 0.22953 -0.14878 0.23066 -0.15008 0.23134 C -0.15216 0.23224 -0.15438 0.2327 -0.15659 0.23337 C -0.1579 0.23496 -0.15907 0.23677 -0.16037 0.2379 C -0.16376 0.24061 -0.16728 0.24287 -0.17079 0.24468 C -0.17288 0.24581 -0.17509 0.24626 -0.17718 0.24694 C -0.1846 0.2492 -0.19033 0.24988 -0.19789 0.25147 C -0.2005 0.25305 -0.2031 0.25418 -0.20571 0.25599 C -0.20753 0.25712 -0.20896 0.25961 -0.21092 0.26051 C -0.21548 0.26255 -0.2203 0.26345 -0.22512 0.26503 C -0.23697 0.27883 -0.2186 0.2587 -0.23541 0.27159 C -0.23736 0.27318 -0.23867 0.27679 -0.24062 0.27838 C -0.24218 0.27973 -0.24414 0.27951 -0.24583 0.28064 C -0.25482 0.28652 -0.2474 0.28313 -0.25482 0.28968 C -0.25612 0.29059 -0.25743 0.29104 -0.25873 0.29194 C -0.26485 0.29896 -0.26107 0.29556 -0.27032 0.30076 L -0.27423 0.30303 C -0.27593 0.30529 -0.27749 0.30823 -0.27944 0.30981 C -0.28049 0.31071 -0.29325 0.31411 -0.29364 0.31433 C -0.29586 0.31592 -0.2982 0.31659 -0.30016 0.31886 C -0.30302 0.32247 -0.30263 0.32745 -0.30394 0.33242 C -0.30563 0.33808 -0.3068 0.33943 -0.30915 0.34351 C -0.31006 0.34803 -0.31279 0.36363 -0.31436 0.36815 C -0.3154 0.37155 -0.31696 0.37426 -0.31827 0.3772 C -0.32087 0.39077 -0.31801 0.37811 -0.32465 0.39755 C -0.32569 0.40027 -0.32647 0.40343 -0.32725 0.40637 C -0.32765 0.40954 -0.32908 0.42311 -0.32986 0.42673 C -0.33051 0.42989 -0.33155 0.43261 -0.33247 0.43555 C -0.3352 0.45431 -0.33181 0.43577 -0.33637 0.45138 C -0.33833 0.45839 -0.3369 0.45997 -0.34015 0.46698 C -0.34119 0.46924 -0.34276 0.47014 -0.34406 0.4715 C -0.34497 0.47376 -0.34549 0.4767 -0.34667 0.47829 C -0.34771 0.47987 -0.34966 0.47896 -0.35057 0.48055 C -0.35149 0.48213 -0.35136 0.48507 -0.35188 0.48733 C -0.35761 0.5104 -0.3511 0.47919 -0.35709 0.50972 C -0.35748 0.51198 -0.35826 0.51424 -0.35826 0.5165 L -0.35826 0.53211 L -0.35826 0.53211 " pathEditMode="relative" ptsTypes="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5117E-6 2.08955E-6 L 2.25117E-6 0.00022 C -0.00183 0.00769 -0.00352 0.01538 -0.00495 0.02352 C -0.00547 0.02623 -0.00886 0.04658 -0.0099 0.04952 C -0.01082 0.05201 -0.01238 0.05269 -0.01368 0.0545 C -0.01524 0.05925 -0.01759 0.06332 -0.0185 0.06875 C -0.01928 0.07327 -0.01928 0.07892 -0.02098 0.08277 C -0.0228 0.08729 -0.02593 0.08932 -0.0284 0.09249 C -0.02918 0.09475 -0.02957 0.09792 -0.03088 0.0995 C -0.03257 0.10199 -0.03505 0.10244 -0.03687 0.10425 C -0.03909 0.10628 -0.04104 0.109 -0.04299 0.11126 C -0.05954 0.13184 -0.04078 0.11149 -0.05902 0.12573 C -0.0624 0.12822 -0.06553 0.13229 -0.06879 0.13523 C -0.08507 0.1488 -0.07244 0.135 -0.08976 0.15174 C -0.09341 0.15558 -0.09719 0.15965 -0.10071 0.16372 C -0.10409 0.16757 -0.10696 0.17232 -0.11048 0.17571 C -0.12468 0.1886 -0.11907 0.17571 -0.13262 0.19448 C -0.13823 0.2024 -0.14213 0.21596 -0.14852 0.22049 C -0.1519 0.22297 -0.15516 0.22501 -0.15842 0.22772 C -0.1622 0.23112 -0.16832 0.23722 -0.17184 0.24197 C -0.17574 0.24717 -0.17653 0.24966 -0.18043 0.25373 C -0.182 0.25576 -0.18369 0.2569 -0.18525 0.25848 C -0.18669 0.26006 -0.1876 0.2621 -0.18903 0.26345 C -0.19138 0.26549 -0.19398 0.26617 -0.19646 0.2682 C -0.19841 0.26979 -0.20037 0.27227 -0.20245 0.27295 C -0.20897 0.27453 -0.21561 0.27453 -0.22212 0.27521 C -0.22499 0.2768 -0.22773 0.27883 -0.23072 0.28019 C -0.23437 0.28132 -0.23802 0.28154 -0.24179 0.28245 C -0.27462 0.28991 -0.23385 0.28426 -0.3141 0.2872 C -0.3266 0.29511 -0.31267 0.28697 -0.34367 0.29172 C -0.34849 0.29285 -0.34628 0.29557 -0.35097 0.29896 C -0.35292 0.30031 -0.355 0.30031 -0.35709 0.30145 C -0.35865 0.30212 -0.36048 0.30258 -0.36204 0.30371 C -0.37168 0.31072 -0.36256 0.30529 -0.37051 0.31569 C -0.37285 0.31863 -0.37559 0.31976 -0.37793 0.32293 C -0.37937 0.32451 -0.38028 0.32768 -0.38158 0.32971 C -0.38314 0.33243 -0.38497 0.33446 -0.38653 0.33695 C -0.39057 0.34419 -0.39278 0.35142 -0.39761 0.35617 C -0.39865 0.35708 -0.39995 0.35753 -0.40112 0.35843 L -0.40855 0.37969 L -0.41102 0.38693 C -0.41415 0.41135 -0.40998 0.38105 -0.4148 0.40592 C -0.41519 0.40886 -0.41545 0.41225 -0.41597 0.41542 C -0.41623 0.41768 -0.41689 0.42017 -0.41715 0.42266 C -0.41767 0.4265 -0.4178 0.43057 -0.41832 0.43419 C -0.41871 0.4369 -0.41962 0.43917 -0.41962 0.44143 C -0.41988 0.45025 -0.41962 0.45884 -0.41962 0.46766 L -0.41962 0.46811 " pathEditMode="relative" rAng="0" ptsTypes="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87" y="23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3.9801E-7 L 0.00352 0.00023 C 0.0069 0.01108 0.01081 0.02148 0.01355 0.0337 C 0.01511 0.04048 0.01693 0.0493 0.01915 0.05541 C 0.02006 0.05812 0.02136 0.06038 0.02254 0.06287 C 0.02514 0.08616 0.0241 0.07553 0.02592 0.0943 C 0.0254 0.10154 0.0254 0.10877 0.02475 0.11579 C 0.02423 0.11963 0.02332 0.12257 0.02254 0.12574 C 0.01381 0.15943 0.02423 0.11827 0.01576 0.14722 C 0.01485 0.15038 0.01433 0.154 0.01355 0.15717 C 0.01146 0.16508 0.00729 0.18114 0.00469 0.1886 C 0.00325 0.19222 0.00169 0.19516 0.00013 0.19833 C -0.00157 0.20737 -0.003 0.21664 -0.00534 0.22479 C -0.00678 0.22976 -0.00951 0.23202 -0.01095 0.237 C -0.0129 0.24356 -0.01355 0.25192 -0.01537 0.25871 C -0.01668 0.26413 -0.01993 0.27341 -0.01993 0.27363 C -0.02059 0.27816 -0.02072 0.28381 -0.02202 0.28788 C -0.02567 0.29828 -0.02775 0.30303 -0.02984 0.31683 C -0.03179 0.32972 -0.03036 0.32203 -0.03544 0.33853 C -0.03622 0.34102 -0.03661 0.34419 -0.03765 0.346 C -0.03948 0.34916 -0.04117 0.35301 -0.04325 0.35572 C -0.04417 0.35685 -0.04547 0.35685 -0.04664 0.35821 C -0.04768 0.35934 -0.04886 0.36138 -0.0499 0.36296 C -0.05107 0.36612 -0.05198 0.36974 -0.05315 0.37246 C -0.05993 0.38716 -0.05394 0.3616 -0.06332 0.3919 L -0.06762 0.40638 C -0.06996 0.41361 -0.07048 0.41497 -0.07218 0.42334 C -0.07257 0.42583 -0.07296 0.42831 -0.07322 0.4308 C -0.07413 0.44166 -0.07504 0.45342 -0.07556 0.46472 C -0.07556 0.46857 -0.07556 0.47264 -0.07556 0.47671 L -0.07556 0.47716 " pathEditMode="relative" rAng="0" ptsTypes="AAAAAAAAAAAAAAAAAAAAAA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" y="2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6 0.00588 0.01134 0.01493 0.01811 0.01787 C 0.02879 0.02239 0.02723 0.02035 0.03622 0.02917 C 0.04638 0.0389 0.03166 0.02714 0.04651 0.04252 C 0.04847 0.04455 0.05081 0.04546 0.05303 0.04704 C 0.05524 0.05021 0.0628 0.06016 0.06462 0.0649 C 0.07152 0.08435 0.05824 0.064 0.07113 0.08073 C 0.07361 0.09385 0.07035 0.08187 0.07621 0.09182 C 0.07817 0.09521 0.0796 0.0995 0.08143 0.10312 C 0.08351 0.10719 0.08572 0.11059 0.08794 0.11443 C 0.08807 0.11556 0.08976 0.12822 0.09055 0.13003 C 0.09146 0.13275 0.09302 0.13456 0.09432 0.13682 C 0.09758 0.15378 0.09328 0.13297 0.09823 0.15039 C 0.09888 0.15242 0.09888 0.15491 0.09953 0.15694 C 0.1011 0.16169 0.10475 0.17051 0.10475 0.17051 C 0.10514 0.17413 0.10527 0.1782 0.10605 0.18182 C 0.10657 0.18431 0.10787 0.18612 0.10865 0.18838 C 0.10957 0.19132 0.11048 0.19426 0.11126 0.19742 C 0.11217 0.20172 0.11243 0.20692 0.11373 0.21099 C 0.11504 0.21461 0.11621 0.21845 0.11764 0.22207 C 0.11882 0.22524 0.12038 0.22795 0.12155 0.23112 C 0.12259 0.23383 0.12311 0.23722 0.12416 0.24016 C 0.12494 0.24243 0.12598 0.24446 0.12676 0.24672 C 0.12728 0.24898 0.12715 0.2517 0.12806 0.25351 C 0.12898 0.25577 0.13054 0.25645 0.13184 0.25803 C 0.13236 0.26029 0.13236 0.263 0.13315 0.26481 C 0.14161 0.28291 0.13302 0.25486 0.13966 0.27589 C 0.14656 0.29783 0.14174 0.28856 0.14748 0.29851 C 0.15034 0.31366 0.1463 0.29715 0.15256 0.30959 C 0.15464 0.31366 0.15607 0.31864 0.15777 0.32316 C 0.15868 0.32542 0.15894 0.32904 0.16037 0.32994 L 0.16428 0.3322 C 0.16558 0.33356 0.16689 0.33492 0.16806 0.33673 C 0.16949 0.33854 0.17053 0.34148 0.17197 0.34329 C 0.17314 0.34464 0.17457 0.34487 0.17588 0.34555 C 0.18695 0.35844 0.17288 0.34306 0.18369 0.35233 C 0.18552 0.35391 0.19151 0.36205 0.19268 0.36364 C 0.20011 0.38286 0.19021 0.36025 0.1992 0.37246 C 0.20037 0.37427 0.20063 0.37743 0.2018 0.37924 C 0.20284 0.38128 0.20441 0.38218 0.20558 0.38376 C 0.2117 0.39937 0.20818 0.39417 0.2147 0.40163 C 0.21509 0.40389 0.21522 0.4066 0.216 0.40841 C 0.21783 0.41271 0.22251 0.41972 0.22251 0.41972 C 0.22395 0.42718 0.22369 0.42402 0.22369 0.42877 L 0.22369 0.42877 " pathEditMode="relative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01 0.27997 L 0.17001 0.28019 C 0.16962 0.30824 0.17079 0.33696 0.16884 0.36522 C 0.16858 0.36884 0.16519 0.36952 0.16363 0.37201 C 0.15477 0.38512 0.16623 0.37336 0.15073 0.38309 C 0.14891 0.38422 0.14721 0.38625 0.14552 0.38761 C 0.14422 0.38852 0.14278 0.38874 0.14161 0.38987 C 0.1394 0.39191 0.13744 0.39485 0.1351 0.39666 C 0.13119 0.39982 0.12533 0.40231 0.1209 0.40344 C 0.11699 0.40435 0.11321 0.4048 0.1093 0.4057 C 0.09771 0.41362 0.108 0.40729 0.09627 0.41226 C 0.09497 0.41294 0.0938 0.41407 0.0925 0.41452 C 0.09041 0.41543 0.07712 0.41882 0.07569 0.41905 C 0.06488 0.42018 0.05406 0.4204 0.04325 0.42131 C 0.03765 0.42176 0.03205 0.42289 0.02645 0.42357 L 0.00443 0.43261 C 0.00065 0.4342 -0.00326 0.43601 -0.00716 0.43714 L -0.01628 0.4394 C -0.02645 0.44528 -0.02918 0.44731 -0.04208 0.45048 C -0.04807 0.45206 -0.05419 0.45206 -0.06019 0.45274 C -0.08012 0.45772 -0.06058 0.45342 -0.0964 0.45726 C -0.10096 0.45772 -0.11868 0.46088 -0.12363 0.46179 C -0.12624 0.46405 -0.12871 0.46654 -0.13132 0.46857 C -0.13497 0.47106 -0.14265 0.47219 -0.14565 0.47287 C -0.1493 0.474 -0.16206 0.47897 -0.16376 0.47965 C -0.16506 0.48033 -0.16623 0.48123 -0.16767 0.48191 C -0.17327 0.48485 -0.1717 0.48327 -0.17665 0.48644 C -0.17887 0.48779 -0.18108 0.48892 -0.18317 0.49096 C -0.18434 0.49209 -0.20036 0.50815 -0.20518 0.51561 C -0.20831 0.52058 -0.21183 0.52511 -0.21417 0.53144 C -0.21509 0.5337 -0.21561 0.53641 -0.21678 0.538 C -0.21873 0.54094 -0.22121 0.54207 -0.22329 0.54478 C -0.23241 0.55722 -0.22434 0.55156 -0.23228 0.55609 C -0.23319 0.55903 -0.23345 0.56265 -0.23489 0.56513 C -0.23658 0.56785 -0.24661 0.57825 -0.24909 0.58074 C -0.2513 0.583 -0.25378 0.58436 -0.2556 0.58752 C -0.25638 0.5891 -0.25703 0.59114 -0.25821 0.59204 C -0.26055 0.59408 -0.26368 0.59385 -0.26589 0.59657 C -0.2685 0.59951 -0.27097 0.60313 -0.27371 0.60539 L -0.284 0.61443 C -0.28452 0.61669 -0.28596 0.61918 -0.2853 0.62122 C -0.28478 0.62325 -0.28283 0.6228 -0.2814 0.62348 C -0.2797 0.62438 -0.27801 0.62483 -0.27632 0.62574 C -0.2672 0.63614 -0.27866 0.62416 -0.26589 0.63252 C -0.26446 0.63343 -0.25743 0.64315 -0.2569 0.6436 C -0.25143 0.64926 -0.24596 0.65333 -0.2401 0.65717 C -0.23306 0.6617 -0.23919 0.65717 -0.22968 0.6617 C -0.22707 0.66283 -0.22199 0.66622 -0.22199 0.66644 C -0.21912 0.66124 -0.21782 0.65808 -0.21417 0.65491 C -0.213 0.65378 -0.21157 0.65333 -0.21027 0.65265 C -0.20857 0.64813 -0.20206 0.63976 -0.20518 0.63908 C -0.22746 0.63433 -0.21196 0.63705 -0.25169 0.63456 C -0.2556 0.63388 -0.25951 0.63275 -0.26329 0.63252 C -0.30745 0.62868 -0.29052 0.63772 -0.30732 0.628 C -0.31292 0.62891 -0.32087 0.63026 -0.32673 0.63252 C -0.32804 0.63298 -0.32934 0.63388 -0.33064 0.63456 C -0.33194 0.63614 -0.33312 0.63818 -0.33455 0.63908 C -0.33611 0.64044 -0.33794 0.64066 -0.33963 0.64134 C -0.34093 0.64202 -0.34224 0.64293 -0.34354 0.6436 C -0.38366 0.68996 -0.33468 0.63501 -0.35526 0.65491 C -0.35787 0.6574 -0.36608 0.66396 -0.36295 0.66396 L -0.26081 0.6617 C -0.2586 0.66034 -0.25378 0.6574 -0.25169 0.65717 C -0.24049 0.65582 -0.22929 0.65559 -0.21808 0.65491 C -0.20571 0.64768 -0.21417 0.65491 -0.20636 0.6436 C -0.20518 0.64202 -0.20258 0.63908 -0.20258 0.63931 L -0.20258 0.63908 " pathEditMode="relative" rAng="0" ptsTypes="AAA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4" y="19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408E-6 1.88602E-6 L -3.43408E-6 0.00022 C -0.00065 0.00814 -0.00104 0.01628 -0.00143 0.02465 C -0.00182 0.0303 -0.0026 0.03595 -0.00273 0.04183 C -0.0056 0.12867 -0.00221 0.07802 -0.00534 0.12121 C -0.00586 0.135 -0.00599 0.14925 -0.00664 0.16327 C -0.00677 0.16576 -0.00768 0.16825 -0.00794 0.17074 C -0.00846 0.17481 -0.00873 0.17888 -0.00925 0.18295 C -0.00964 0.18566 -0.00977 0.18837 -0.01055 0.19041 C -0.01276 0.19584 -0.01628 0.19946 -0.01837 0.20534 C -0.01928 0.20782 -0.02006 0.21031 -0.02097 0.2128 C -0.02214 0.21529 -0.02332 0.21845 -0.02488 0.22003 C -0.02605 0.22162 -0.02762 0.22162 -0.02879 0.22252 C -0.03895 0.23225 -0.02683 0.22388 -0.0366 0.23021 C -0.03791 0.2327 -0.03895 0.23609 -0.04051 0.23767 C -0.04416 0.24107 -0.0482 0.2431 -0.05237 0.24514 C -0.06396 0.25056 -0.05927 0.24785 -0.06657 0.2526 C -0.06878 0.25576 -0.07087 0.25938 -0.07321 0.26232 C -0.07478 0.26436 -0.0766 0.26549 -0.07829 0.2673 C -0.08051 0.26956 -0.08259 0.27227 -0.08494 0.27476 C -0.08624 0.27634 -0.08741 0.27815 -0.08884 0.27974 C -0.09041 0.28154 -0.09249 0.28245 -0.09393 0.28471 C -0.1037 0.29851 -0.09445 0.29217 -0.10448 0.29692 C -0.10708 0.30054 -0.10982 0.30325 -0.11216 0.30687 C -0.1136 0.30913 -0.11451 0.3123 -0.11607 0.31434 C -0.12519 0.32587 -0.11464 0.30619 -0.12402 0.3218 C -0.14083 0.35029 -0.12441 0.32609 -0.13705 0.34419 C -0.14265 0.36522 -0.13627 0.34486 -0.14356 0.35911 C -0.14499 0.36183 -0.14578 0.36635 -0.14734 0.36884 C -0.14838 0.37042 -0.15007 0.37019 -0.15138 0.37132 C -0.15281 0.37268 -0.15398 0.37449 -0.15529 0.3763 C -0.15568 0.37879 -0.15568 0.38173 -0.15659 0.38376 C -0.15685 0.38421 -0.16441 0.39529 -0.16558 0.3962 C -0.16727 0.39756 -0.16923 0.39778 -0.17092 0.39846 C -0.17222 0.40095 -0.17365 0.40321 -0.17483 0.40592 C -0.17678 0.41067 -0.17808 0.4161 -0.18004 0.42085 L -0.18382 0.4308 C -0.18942 0.47218 -0.18434 0.43012 -0.18785 0.46811 C -0.18903 0.48032 -0.1889 0.4749 -0.19046 0.4853 C -0.19137 0.49186 -0.19111 0.49955 -0.19307 0.5052 C -0.1971 0.51696 -0.19515 0.50972 -0.19828 0.52736 L -0.19958 0.53482 L -0.20075 0.54229 L -0.20075 0.54274 " pathEditMode="relative" rAng="0" ptsTypes="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44" y="27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34 0.05518 -0.00131 0.01086 0.00377 0.04026 C 0.0069 0.05789 0.00286 0.04568 0.00768 0.05835 C 0.00807 0.06061 0.00859 0.06264 0.00898 0.06513 C 0.00951 0.06807 0.00938 0.07146 0.01029 0.07395 C 0.01276 0.08073 0.01732 0.08481 0.02058 0.08978 C 0.0254 0.09679 0.02371 0.09724 0.0297 0.10312 C 0.03296 0.10651 0.0366 0.10923 0.03999 0.11217 C 0.04181 0.11375 0.04351 0.11488 0.0452 0.11669 C 0.04742 0.11895 0.04937 0.12189 0.05171 0.12348 C 0.05419 0.12506 0.0568 0.12483 0.0594 0.12574 C 0.06201 0.128 0.06474 0.12981 0.06722 0.13252 C 0.06995 0.13523 0.07217 0.13908 0.07503 0.14134 C 0.07868 0.14451 0.08285 0.14564 0.08663 0.14812 C 0.10474 0.16034 0.07139 0.14225 0.10213 0.15943 C 0.10943 0.1635 0.11724 0.16463 0.12415 0.17051 C 0.12845 0.17436 0.13262 0.17888 0.13705 0.18182 C 0.14043 0.18408 0.14395 0.18476 0.14747 0.18634 C 0.1575 0.19109 0.16219 0.19403 0.17196 0.19969 C 0.17509 0.20421 0.17769 0.20964 0.18108 0.21325 C 0.18746 0.22026 0.19736 0.22479 0.2044 0.22908 C 0.21313 0.23428 0.21782 0.23768 0.22629 0.24469 C 0.2298 0.24763 0.23345 0.25011 0.23671 0.25373 C 0.23905 0.25622 0.24075 0.26052 0.24322 0.26278 C 0.24518 0.26436 0.24752 0.26414 0.2496 0.26504 C 0.26615 0.2777 0.25586 0.27115 0.27162 0.27838 C 0.27462 0.27974 0.27761 0.282 0.28074 0.28291 C 0.28491 0.28426 0.28934 0.28449 0.29364 0.28517 C 0.30093 0.28879 0.30927 0.28901 0.31565 0.29647 C 0.31826 0.29941 0.32047 0.30348 0.32334 0.30529 C 0.32621 0.30733 0.32946 0.30665 0.33246 0.30755 C 0.33728 0.30891 0.34497 0.3123 0.34927 0.31434 C 0.35187 0.3157 0.35435 0.31751 0.35695 0.31886 C 0.36386 0.32203 0.37089 0.32474 0.37767 0.32791 C 0.39226 0.33447 0.38118 0.33085 0.39577 0.33447 C 0.39708 0.33673 0.39799 0.33989 0.39968 0.34125 C 0.40294 0.34396 0.40659 0.34442 0.4101 0.34577 C 0.41623 0.34826 0.41896 0.34871 0.42561 0.3503 C 0.42821 0.35188 0.43069 0.35414 0.43329 0.35482 C 0.4389 0.3564 0.44463 0.35482 0.45023 0.35708 C 0.45257 0.35798 0.45427 0.36206 0.45661 0.36386 C 0.48163 0.38105 0.44137 0.34713 0.47081 0.37042 C 0.48397 0.38082 0.47068 0.37495 0.48384 0.37947 C 0.48645 0.38173 0.48892 0.38444 0.49153 0.38625 C 0.49531 0.38897 0.49947 0.39032 0.50325 0.39304 C 0.50534 0.39439 0.50755 0.39598 0.50964 0.39756 C 0.51224 0.39914 0.51498 0.40005 0.51745 0.40186 C 0.52006 0.40389 0.52279 0.40593 0.52527 0.40864 C 0.5267 0.41045 0.52748 0.41407 0.52905 0.41542 C 0.531 0.41723 0.53335 0.41701 0.53556 0.41769 C 0.53725 0.41927 0.53934 0.41972 0.54077 0.42221 C 0.54234 0.42492 0.5439 0.43397 0.54455 0.43781 C 0.54416 0.45432 0.54494 0.47106 0.54338 0.48734 C 0.54312 0.4896 0.54064 0.48847 0.53947 0.4896 C 0.53804 0.49073 0.53673 0.49231 0.53556 0.49412 C 0.53465 0.49525 0.53296 0.49864 0.53296 0.49864 L 0.53296 0.49864 " pathEditMode="relative" ptsTypes="AAAAAAAA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84 0.06739 C 0.0288 0.08299 0.0288 0.09882 0.02971 0.11443 C 0.0301 0.12053 0.03153 0.12641 0.03231 0.13252 C 0.0327 0.13614 0.03283 0.13998 0.03362 0.1436 C 0.03414 0.14677 0.03518 0.14971 0.03622 0.15265 C 0.03765 0.15717 0.04013 0.16327 0.0426 0.16621 C 0.04378 0.16735 0.04521 0.16757 0.04651 0.16848 C 0.04821 0.17074 0.04977 0.17368 0.05172 0.17503 C 0.05368 0.17662 0.05602 0.17616 0.05811 0.1773 C 0.06045 0.17843 0.06241 0.18114 0.06462 0.18182 C 0.06931 0.1834 0.07413 0.18318 0.07882 0.18408 C 0.08195 0.18476 0.08494 0.18566 0.08794 0.18634 C 0.09055 0.18792 0.09302 0.18996 0.09563 0.19086 C 0.10709 0.19493 0.12038 0.19697 0.13197 0.19765 C 0.15568 0.19878 0.17939 0.19901 0.2031 0.19991 C 0.2091 0.20059 0.21522 0.20104 0.22121 0.20217 C 0.22382 0.20262 0.22642 0.20375 0.2289 0.20443 C 0.23333 0.20534 0.23763 0.20579 0.24193 0.20647 L 0.25352 0.20873 C 0.26225 0.21393 0.25157 0.20805 0.26525 0.21325 C 0.26655 0.21393 0.26772 0.21506 0.26902 0.21551 C 0.27424 0.21732 0.27945 0.21845 0.28466 0.22004 C 0.28896 0.22139 0.29326 0.22298 0.29756 0.22456 C 0.29964 0.22524 0.30198 0.22569 0.30407 0.22682 C 0.30524 0.2275 0.30654 0.22863 0.30785 0.22908 C 0.31215 0.23021 0.31658 0.23021 0.32087 0.23134 C 0.32556 0.23247 0.33025 0.23474 0.33507 0.23587 C 0.35019 0.23926 0.36165 0.24062 0.3765 0.24242 C 0.39578 0.24921 0.38497 0.24649 0.40881 0.24921 C 0.42379 0.25577 0.40217 0.24695 0.43734 0.25373 C 0.44125 0.25441 0.44503 0.25667 0.44894 0.25825 C 0.45154 0.26119 0.45376 0.26549 0.45675 0.2673 C 0.46144 0.27001 0.46209 0.26979 0.46704 0.27612 C 0.46848 0.27815 0.46939 0.28132 0.47095 0.2829 C 0.47421 0.28652 0.47812 0.28833 0.48124 0.29195 C 0.49062 0.3028 0.48633 0.29851 0.49427 0.30552 L 0.50196 0.32564 L 0.50456 0.33243 L 0.50717 0.33921 C 0.50756 0.34147 0.50756 0.34396 0.50847 0.34577 C 0.51095 0.3512 0.51199 0.35029 0.51499 0.35029 L 0.51499 0.34803 " pathEditMode="relative" ptsTypes="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8 0.08571 L -0.01108 0.08594 C -0.01055 0.09385 -0.00951 0.10199 -0.00977 0.11036 C -0.0099 0.11647 -0.01029 0.12325 -0.01238 0.12822 C -0.01629 0.13817 -0.02189 0.14044 -0.02788 0.14179 C -0.03218 0.1427 -0.03648 0.14315 -0.04078 0.14405 C -0.05329 0.14948 -0.04065 0.14428 -0.0654 0.15061 C -0.08651 0.15627 -0.05485 0.1488 -0.0796 0.1574 C -0.08351 0.15875 -0.08742 0.15875 -0.0912 0.15966 C -0.11412 0.16463 -0.08377 0.15898 -0.11321 0.16418 C -0.11712 0.16576 -0.12103 0.16757 -0.12494 0.1687 C -0.12963 0.16983 -0.13445 0.16938 -0.13914 0.17097 C -0.14748 0.17391 -0.15529 0.18069 -0.16376 0.18205 L -0.18955 0.18657 C -0.19346 0.18747 -0.19737 0.18838 -0.20128 0.18883 C -0.21118 0.18996 -0.22108 0.19041 -0.23098 0.19109 L -0.25691 0.19335 C -0.26029 0.19494 -0.26368 0.19675 -0.2672 0.19788 C -0.27059 0.19901 -0.27423 0.19878 -0.27762 0.20014 C -0.28023 0.20104 -0.2827 0.2033 -0.28531 0.20466 C -0.2926 0.20828 -0.29547 0.20896 -0.30211 0.21144 C -0.30394 0.2128 -0.3055 0.21461 -0.30732 0.21574 C -0.31032 0.21778 -0.32413 0.22388 -0.32674 0.22479 C -0.32973 0.22592 -0.33273 0.22637 -0.33585 0.22705 C -0.33846 0.22773 -0.34094 0.22863 -0.34354 0.22931 C -0.34654 0.23021 -0.34966 0.23067 -0.35266 0.23157 C -0.35474 0.23225 -0.35696 0.23315 -0.35904 0.23383 C -0.37611 0.23836 -0.36282 0.23383 -0.37845 0.23836 C -0.38067 0.23881 -0.38288 0.23971 -0.38497 0.24062 C -0.38627 0.24107 -0.38757 0.24197 -0.38888 0.24288 C -0.39761 0.2578 -0.38744 0.24265 -0.39787 0.2517 C -0.39982 0.25351 -0.40138 0.25622 -0.40308 0.25848 C -0.40438 0.26007 -0.40568 0.26142 -0.40699 0.26301 C -0.41194 0.2759 -0.40764 0.26346 -0.41089 0.27657 C -0.41285 0.28449 -0.41337 0.28539 -0.41597 0.29218 C -0.41832 0.30394 -0.41663 0.29693 -0.42249 0.3123 C -0.42249 0.31253 -0.4277 0.32587 -0.4277 0.3261 L -0.43161 0.3304 L -0.43669 0.34374 L -0.43929 0.35052 C -0.44346 0.37223 -0.4406 0.35504 -0.4406 0.40457 L -0.4406 0.4048 " pathEditMode="relative" rAng="0" ptsTypes="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0" y="159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98 -0.0346 L -0.05198 -0.03437 C -0.04208 -0.00995 -0.04742 -0.01741 -0.03908 -0.00769 C -0.03869 -0.00543 -0.03869 -0.00294 -0.03778 -0.00113 C -0.03752 -0.00045 -0.02996 0.00927 -0.02879 0.01018 C -0.0271 0.01131 -0.02527 0.01176 -0.02358 0.01244 C -0.02137 0.01538 -0.01915 0.01809 -0.01707 0.02148 C -0.01446 0.02578 -0.01225 0.03098 -0.00938 0.03483 C -0.00782 0.03709 -0.00586 0.03777 -0.00417 0.03935 C 0.00313 0.04658 -0.00391 0.04161 0.00482 0.04839 C 0.00704 0.04998 0.00938 0.05066 0.01133 0.05292 C 0.01498 0.05676 0.01798 0.06241 0.02176 0.06626 C 0.02514 0.0701 0.02879 0.07327 0.03205 0.07757 C 0.034 0.08005 0.0353 0.0839 0.03726 0.08661 C 0.03921 0.08933 0.04169 0.09046 0.04364 0.09317 C 0.04612 0.09656 0.04781 0.10131 0.05016 0.10448 C 0.05211 0.10719 0.05459 0.10855 0.05667 0.11126 C 0.0581 0.11307 0.05915 0.11578 0.06045 0.11805 C 0.06253 0.12121 0.06501 0.12347 0.06696 0.12687 C 0.074 0.13908 0.0697 0.13591 0.07608 0.14496 C 0.08325 0.15536 0.08299 0.14496 0.09158 0.16961 C 0.09289 0.17345 0.0938 0.17752 0.09549 0.18091 C 0.0964 0.18295 0.0981 0.18363 0.09927 0.18544 C 0.1037 0.19109 0.10891 0.19561 0.1123 0.2033 C 0.11477 0.20918 0.11751 0.21529 0.11998 0.22117 C 0.1209 0.22343 0.12155 0.22614 0.12259 0.22795 C 0.12415 0.23066 0.12624 0.23225 0.1278 0.23474 C 0.1278 0.23496 0.13979 0.25577 0.1433 0.26165 C 0.145 0.26459 0.14643 0.26843 0.14851 0.27069 C 0.14982 0.27227 0.15125 0.27341 0.15229 0.27521 C 0.15503 0.27929 0.15724 0.28471 0.16011 0.28856 C 0.16649 0.29692 0.1635 0.29331 0.16923 0.29986 C 0.17001 0.30213 0.17066 0.30461 0.1717 0.30665 C 0.17457 0.3114 0.17848 0.31524 0.18213 0.31773 C 0.1833 0.31886 0.18473 0.31931 0.18603 0.31999 C 0.19685 0.33899 0.19138 0.33198 0.20154 0.3426 C 0.20323 0.34622 0.20453 0.35052 0.20675 0.35369 C 0.20766 0.35527 0.20948 0.35459 0.21053 0.35595 C 0.21261 0.35843 0.21378 0.36251 0.21574 0.36499 C 0.21691 0.36635 0.21834 0.36635 0.21965 0.36725 C 0.22134 0.36861 0.22316 0.37019 0.22486 0.37178 C 0.22694 0.37381 0.22916 0.37607 0.23124 0.37856 C 0.23254 0.37992 0.23372 0.38195 0.23515 0.38286 C 0.23684 0.38422 0.23854 0.38444 0.24036 0.38512 C 0.24218 0.39009 0.24375 0.3953 0.24674 0.39869 C 0.24792 0.40004 0.24948 0.39982 0.25065 0.40095 C 0.2543 0.40412 0.2556 0.40706 0.25847 0.41203 C 0.25886 0.41429 0.25886 0.41701 0.25977 0.41881 C 0.26068 0.42108 0.26251 0.42153 0.26355 0.42334 C 0.26472 0.42537 0.26537 0.42786 0.26615 0.43012 C 0.26707 0.43464 0.26785 0.4403 0.27006 0.44346 C 0.2711 0.44505 0.27267 0.44505 0.27397 0.44573 C 0.27488 0.45274 0.27488 0.45635 0.27788 0.46156 C 0.27892 0.46336 0.28048 0.4645 0.28166 0.46608 C 0.28257 0.46834 0.28361 0.47038 0.28426 0.47286 C 0.28622 0.47919 0.28635 0.48598 0.28426 0.49299 C 0.28361 0.49548 0.28166 0.49593 0.28048 0.49751 C 0.27957 0.49977 0.27905 0.50249 0.27788 0.5043 C 0.27514 0.50791 0.27097 0.50678 0.26876 0.50203 C 0.26798 0.50023 0.26876 0.49751 0.26876 0.49525 L 0.26876 0.49548 " pathEditMode="relative" rAng="0" ptsTypes="AAAAAAAAAAAAAAAAAAAAAAAAAAAAAAAAAAAAAAAAAAAAAAAAAAAAAAAAAAA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4" y="270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Holat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ravishlari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125" y="1493088"/>
            <a:ext cx="2743200" cy="8210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qanday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H="1" flipV="1">
            <a:off x="458470" y="3088004"/>
            <a:ext cx="3581400" cy="1219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holda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125" y="5033962"/>
            <a:ext cx="3200400" cy="10749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tarzda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1225" y="1573945"/>
            <a:ext cx="6858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jim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yayov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chindan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qo‘qqisdan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 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to‘satdan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piyoda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tasodifan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astoydil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eskicha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qatorasiga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88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29102"/>
            <a:ext cx="12185650" cy="11768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55574" y="35382"/>
            <a:ext cx="12341224" cy="942982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6000" dirty="0" err="1" smtClean="0"/>
              <a:t>Payt</a:t>
            </a:r>
            <a:r>
              <a:rPr lang="en-US" sz="6000" dirty="0" smtClean="0"/>
              <a:t> </a:t>
            </a:r>
            <a:r>
              <a:rPr lang="en-US" sz="6000" dirty="0" err="1" smtClean="0"/>
              <a:t>ravishi</a:t>
            </a:r>
            <a:endParaRPr sz="60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76" y="1678219"/>
            <a:ext cx="5349629" cy="42476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31334" y="3428217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Qachon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?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8389" y="125833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endi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431" y="2177076"/>
            <a:ext cx="2272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so‘ngra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676" y="3112727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doimo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137" y="4479680"/>
            <a:ext cx="2376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hamisha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1798" y="5749478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hanuz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70172" y="2367899"/>
            <a:ext cx="2370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dastlab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41318" y="3802027"/>
            <a:ext cx="2756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erta-indin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48714" y="5046875"/>
            <a:ext cx="3541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qishin-yozin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38390" y="6051943"/>
            <a:ext cx="3622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kecha-kunduz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8334" y="1319885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hozircha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29102"/>
            <a:ext cx="12185650" cy="11768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511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55574" y="35382"/>
            <a:ext cx="12341224" cy="942982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6000" dirty="0" err="1" smtClean="0"/>
              <a:t>Daraja-miqdor</a:t>
            </a:r>
            <a:r>
              <a:rPr lang="en-US" sz="6000" dirty="0" smtClean="0"/>
              <a:t> </a:t>
            </a:r>
            <a:r>
              <a:rPr lang="en-US" sz="6000" dirty="0" err="1" smtClean="0"/>
              <a:t>ravishi</a:t>
            </a:r>
            <a:endParaRPr sz="60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>
              <a:lnSpc>
                <a:spcPts val="2651"/>
              </a:lnSpc>
            </a:pPr>
            <a:endParaRPr lang="en-US" sz="2332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7097" y="1260679"/>
            <a:ext cx="7467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Учебники - 23 Мая 2016 - Персональный сай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1683987"/>
            <a:ext cx="2066945" cy="216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 со стрелкой вниз 6"/>
          <p:cNvSpPr/>
          <p:nvPr/>
        </p:nvSpPr>
        <p:spPr>
          <a:xfrm>
            <a:off x="4470773" y="1574100"/>
            <a:ext cx="3244106" cy="221157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1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3128" y="4415884"/>
            <a:ext cx="101346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picha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0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04365" y="1429257"/>
            <a:ext cx="13828262" cy="5685669"/>
            <a:chOff x="1595951" y="726528"/>
            <a:chExt cx="12534927" cy="564173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708124" y="5045098"/>
              <a:ext cx="8580191" cy="39989"/>
            </a:xfrm>
            <a:prstGeom prst="line">
              <a:avLst/>
            </a:prstGeom>
            <a:noFill/>
            <a:ln w="22225" cap="flat" cmpd="sng" algn="ctr">
              <a:solidFill>
                <a:srgbClr val="00ACE5"/>
              </a:solidFill>
              <a:prstDash val="solid"/>
            </a:ln>
            <a:effectLst/>
          </p:spPr>
        </p:cxn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285" y="726528"/>
              <a:ext cx="5749593" cy="5641738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670983" y="1019072"/>
              <a:ext cx="7400933" cy="635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6971">
                <a:defRPr/>
              </a:pPr>
              <a:r>
                <a:rPr lang="en-US" sz="36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en-US" sz="3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2667003" y="2076990"/>
              <a:ext cx="7299957" cy="3072"/>
            </a:xfrm>
            <a:prstGeom prst="line">
              <a:avLst/>
            </a:prstGeom>
            <a:noFill/>
            <a:ln w="22225" cap="flat" cmpd="sng" algn="ctr">
              <a:solidFill>
                <a:srgbClr val="FF151F"/>
              </a:solidFill>
              <a:prstDash val="solid"/>
            </a:ln>
            <a:effectLst/>
          </p:spPr>
        </p:cxnSp>
        <p:cxnSp>
          <p:nvCxnSpPr>
            <p:cNvPr id="10" name="Прямая соединительная линия 9"/>
            <p:cNvCxnSpPr>
              <a:endCxn id="14" idx="0"/>
            </p:cNvCxnSpPr>
            <p:nvPr/>
          </p:nvCxnSpPr>
          <p:spPr>
            <a:xfrm flipH="1" flipV="1">
              <a:off x="2667000" y="1087826"/>
              <a:ext cx="1" cy="989164"/>
            </a:xfrm>
            <a:prstGeom prst="line">
              <a:avLst/>
            </a:prstGeom>
            <a:noFill/>
            <a:ln w="22225" cap="flat" cmpd="sng" algn="ctr">
              <a:solidFill>
                <a:srgbClr val="FF151F"/>
              </a:solidFill>
              <a:prstDash val="solid"/>
            </a:ln>
            <a:effectLst/>
          </p:spPr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1708124" y="3296145"/>
              <a:ext cx="2" cy="1788942"/>
            </a:xfrm>
            <a:prstGeom prst="line">
              <a:avLst/>
            </a:prstGeom>
            <a:noFill/>
            <a:ln w="22225" cap="flat" cmpd="sng" algn="ctr">
              <a:solidFill>
                <a:srgbClr val="00ACE5"/>
              </a:solidFill>
              <a:prstDash val="solid"/>
            </a:ln>
            <a:effectLst/>
          </p:spPr>
        </p:cxnSp>
        <p:sp>
          <p:nvSpPr>
            <p:cNvPr id="14" name="Овал 13"/>
            <p:cNvSpPr/>
            <p:nvPr/>
          </p:nvSpPr>
          <p:spPr>
            <a:xfrm>
              <a:off x="2554826" y="1087826"/>
              <a:ext cx="224347" cy="224347"/>
            </a:xfrm>
            <a:prstGeom prst="ellipse">
              <a:avLst/>
            </a:prstGeom>
            <a:gradFill rotWithShape="1">
              <a:gsLst>
                <a:gs pos="0">
                  <a:srgbClr val="FF151F"/>
                </a:gs>
                <a:gs pos="50000">
                  <a:srgbClr val="C00000"/>
                </a:gs>
                <a:gs pos="100000">
                  <a:srgbClr val="FF151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6971">
                <a:defRPr/>
              </a:pPr>
              <a:endParaRPr lang="ru-RU" sz="1799" kern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1595951" y="3071798"/>
              <a:ext cx="224347" cy="224347"/>
            </a:xfrm>
            <a:prstGeom prst="ellipse">
              <a:avLst/>
            </a:prstGeom>
            <a:gradFill rotWithShape="1">
              <a:gsLst>
                <a:gs pos="0">
                  <a:srgbClr val="00ACE5"/>
                </a:gs>
                <a:gs pos="50000">
                  <a:srgbClr val="629DD1">
                    <a:satMod val="110000"/>
                    <a:lumMod val="100000"/>
                    <a:shade val="100000"/>
                  </a:srgbClr>
                </a:gs>
                <a:gs pos="100000">
                  <a:srgbClr val="00ACE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6971">
                <a:defRPr/>
              </a:pPr>
              <a:endParaRPr lang="ru-RU" sz="1799" kern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8" name="Dikdörtgen 15"/>
            <p:cNvSpPr/>
            <p:nvPr/>
          </p:nvSpPr>
          <p:spPr>
            <a:xfrm>
              <a:off x="5564093" y="2360912"/>
              <a:ext cx="184827" cy="5233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6971">
                <a:defRPr/>
              </a:pPr>
              <a:endParaRPr lang="en-US" sz="2799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 rot="16200000">
            <a:off x="8115041" y="2097631"/>
            <a:ext cx="2074487" cy="547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>
              <a:defRPr/>
            </a:pPr>
            <a:endParaRPr lang="ru-RU" sz="2799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8171098" y="4370422"/>
            <a:ext cx="2074487" cy="547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>
              <a:defRPr/>
            </a:pPr>
            <a:r>
              <a:rPr lang="uz-Cyrl-UZ" sz="3598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799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4365" y="2996007"/>
            <a:ext cx="10058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o‘tmay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ichkariga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taklif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5575" y="126473"/>
            <a:ext cx="12451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3271" y="1700528"/>
            <a:ext cx="2667000" cy="68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654478" y="1160286"/>
            <a:ext cx="8751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Oldinda</a:t>
            </a:r>
            <a:r>
              <a:rPr lang="en-US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harbiylar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mardona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yurib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borar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edilar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555" y="4763874"/>
            <a:ext cx="9865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Uzoqdan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g‘ira-shira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sharpa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ko‘rindi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7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 rot="4046267">
            <a:off x="6177133" y="1961667"/>
            <a:ext cx="2097562" cy="640756"/>
          </a:xfrm>
          <a:prstGeom prst="rightArrow">
            <a:avLst>
              <a:gd name="adj1" fmla="val 17331"/>
              <a:gd name="adj2" fmla="val 34932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10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686" y="2060569"/>
            <a:ext cx="184731" cy="1339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10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5136" y="1899525"/>
            <a:ext cx="5149778" cy="133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10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43445"/>
            <a:ext cx="11890403" cy="612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Выноска-облако 1"/>
          <p:cNvSpPr/>
          <p:nvPr/>
        </p:nvSpPr>
        <p:spPr>
          <a:xfrm>
            <a:off x="255465" y="-17979"/>
            <a:ext cx="11588778" cy="3005153"/>
          </a:xfrm>
          <a:prstGeom prst="cloudCallout">
            <a:avLst>
              <a:gd name="adj1" fmla="val -41139"/>
              <a:gd name="adj2" fmla="val 8544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2625" y="6329362"/>
            <a:ext cx="3697053" cy="690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qayerga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7005" y="6329362"/>
            <a:ext cx="3461752" cy="721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qayerda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?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5062403" y="4525425"/>
            <a:ext cx="2200001" cy="24591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6625" y="148002"/>
            <a:ext cx="1904375" cy="68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3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pastda</a:t>
            </a:r>
            <a:endParaRPr kumimoji="0" lang="ru-RU" sz="3836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8113" y="330835"/>
            <a:ext cx="1701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oldin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7005" y="155527"/>
            <a:ext cx="1851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olg‘a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3025" y="295738"/>
            <a:ext cx="1777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keyin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8046" y="969610"/>
            <a:ext cx="2860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ichkarida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8046" y="1827856"/>
            <a:ext cx="3287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tashqariga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4408" y="1067003"/>
            <a:ext cx="2405382" cy="68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3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uzoqdan</a:t>
            </a:r>
            <a:endParaRPr kumimoji="0" lang="ru-RU" sz="3836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22244" y="1660607"/>
            <a:ext cx="2574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yuqorida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09729" y="78533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quyiga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6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8 0.05541 L -0.02358 0.05541 C -0.02319 0.07418 -0.02306 0.09295 -0.02228 0.11172 C -0.02215 0.11624 -0.02149 0.12031 -0.0211 0.12483 C -0.02058 0.12981 -0.02032 0.13501 -0.0198 0.13998 C -0.01941 0.14428 -0.01889 0.14858 -0.01863 0.1531 C -0.01798 0.16169 -0.01785 0.17029 -0.01733 0.17911 C -0.01707 0.18476 -0.01654 0.19064 -0.01602 0.19652 C -0.01654 0.21099 -0.01667 0.22547 -0.01733 0.23994 C -0.01746 0.24356 -0.01785 0.24717 -0.01863 0.25079 C -0.01993 0.25667 -0.02241 0.26187 -0.02358 0.26798 C -0.02397 0.27024 -0.02423 0.2725 -0.02488 0.27454 C -0.03113 0.29376 -0.02645 0.27137 -0.03361 0.29625 C -0.03439 0.29919 -0.03504 0.30235 -0.03609 0.30507 C -0.0383 0.31027 -0.04065 0.3123 -0.04364 0.31592 C -0.04442 0.31796 -0.04547 0.31999 -0.04612 0.32225 C -0.04664 0.32429 -0.04638 0.32723 -0.04729 0.32881 C -0.04833 0.3304 -0.04989 0.3304 -0.05107 0.33107 C -0.05237 0.33311 -0.05354 0.3356 -0.05485 0.33763 C -0.05784 0.34193 -0.06084 0.34306 -0.06357 0.34849 C -0.06644 0.35369 -0.06722 0.36341 -0.07113 0.36567 C -0.07673 0.36907 -0.07843 0.36974 -0.08481 0.37653 C -0.0882 0.38015 -0.09132 0.38444 -0.09484 0.38738 C -0.09653 0.38897 -0.09823 0.39055 -0.09992 0.39191 C -0.10279 0.39417 -0.10578 0.39598 -0.10865 0.39824 C -0.10995 0.39959 -0.11125 0.40095 -0.11243 0.40276 C -0.11373 0.40457 -0.11464 0.40774 -0.11608 0.40909 C -0.11842 0.41135 -0.12142 0.4109 -0.12363 0.41362 C -0.12493 0.41497 -0.12598 0.41701 -0.12741 0.41791 C -0.12936 0.41927 -0.13158 0.41904 -0.13366 0.42017 C -0.13614 0.4213 -0.13861 0.42311 -0.14109 0.42447 C -0.14278 0.42515 -0.14448 0.42583 -0.14617 0.42651 C -0.14747 0.42718 -0.14864 0.42809 -0.14995 0.42877 C -0.16519 0.436 -0.15438 0.4308 -0.1674 0.43532 C -0.18838 0.44256 -0.15555 0.43148 -0.17744 0.44188 C -0.1803 0.44301 -0.1833 0.44301 -0.18616 0.44392 C -0.19033 0.44528 -0.1945 0.44731 -0.19867 0.44822 C -0.20154 0.44912 -0.20453 0.44957 -0.2074 0.45048 C -0.21118 0.45161 -0.21495 0.45387 -0.21873 0.45477 C -0.22277 0.4559 -0.22707 0.45613 -0.23124 0.45703 C -0.23371 0.45749 -0.23619 0.45839 -0.23866 0.45907 C -0.24453 0.46065 -0.25039 0.46224 -0.25625 0.46359 C -0.26081 0.4645 -0.26537 0.4645 -0.26993 0.46563 C -0.28635 0.46947 -0.27944 0.46879 -0.29247 0.47445 C -0.29781 0.47671 -0.30341 0.47829 -0.30875 0.48078 C -0.31123 0.48191 -0.3137 0.48395 -0.31618 0.4853 C -0.31826 0.48621 -0.32048 0.48666 -0.32243 0.48734 C -0.33364 0.49163 -0.32035 0.48756 -0.33494 0.49163 L -0.34497 0.50045 C -0.34745 0.50249 -0.34979 0.50588 -0.35253 0.50701 C -0.35787 0.50882 -0.35813 0.50837 -0.36256 0.51131 C -0.36464 0.51267 -0.36686 0.5138 -0.36881 0.51561 C -0.37142 0.51809 -0.3735 0.52239 -0.37624 0.5242 C -0.37832 0.52578 -0.38041 0.52736 -0.38249 0.52872 C -0.38679 0.53144 -0.39213 0.5337 -0.3963 0.53732 C -0.40138 0.54184 -0.40503 0.54727 -0.40998 0.55247 C -0.42301 0.56604 -0.40841 0.54998 -0.41884 0.55902 C -0.42314 0.56287 -0.42418 0.56717 -0.42874 0.57214 C -0.43069 0.57395 -0.43304 0.57463 -0.43499 0.57644 C -0.43642 0.57757 -0.43747 0.5796 -0.43877 0.58073 C -0.43994 0.58186 -0.44137 0.58186 -0.44255 0.583 C -0.44476 0.5848 -0.44672 0.58729 -0.4488 0.58933 C -0.45049 0.59091 -0.45219 0.59227 -0.45375 0.59385 C -0.45466 0.59656 -0.45479 0.60063 -0.45636 0.60244 C -0.45961 0.60606 -0.46391 0.60651 -0.46756 0.609 C -0.47225 0.61217 -0.47668 0.61624 -0.48137 0.61986 C -0.48254 0.6228 -0.48345 0.62619 -0.48502 0.62845 C -0.48606 0.63003 -0.48762 0.62958 -0.4888 0.63071 C -0.49062 0.63252 -0.49205 0.63546 -0.49388 0.63727 C -0.49818 0.64134 -0.50104 0.64089 -0.50508 0.64586 C -0.50651 0.64767 -0.50742 0.65039 -0.50886 0.65242 C -0.51003 0.654 -0.51146 0.65491 -0.51264 0.65672 C -0.52267 0.67232 -0.51615 0.66735 -0.52384 0.67187 C -0.53087 0.68815 -0.52371 0.6739 -0.53387 0.68702 C -0.5353 0.68906 -0.53622 0.69177 -0.53765 0.69358 C -0.53869 0.69539 -0.54012 0.69652 -0.5413 0.69788 C -0.54182 0.70014 -0.54195 0.7024 -0.5426 0.70443 C -0.55471 0.74243 -0.54755 0.68499 -0.54755 0.78494 L -0.54755 0.78494 " pathEditMode="relative" ptsTypes="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3 0.00565 0.00286 0.0113 0.00378 0.01718 C 0.00456 0.02284 0.00443 0.02894 0.00508 0.0346 C 0.0056 0.0398 0.00664 0.04477 0.00755 0.04975 C 0.00781 0.05382 0.00873 0.07915 0.01003 0.08661 C 0.01055 0.08977 0.01172 0.09249 0.0125 0.09543 C 0.01276 0.09927 0.01511 0.12958 0.01511 0.13229 C 0.01511 0.14744 0.01446 0.16282 0.01381 0.17797 C 0.01342 0.18611 0.01276 0.19289 0.01003 0.19968 C 0.00899 0.20217 0.00742 0.20375 0.00625 0.20601 C 0.00299 0.21302 0.00404 0.21574 -0.00117 0.22139 C -0.00261 0.22297 -0.00456 0.22275 -0.00626 0.22342 C -0.0142 0.23383 -0.00795 0.22772 -0.01746 0.23224 C -0.02006 0.23337 -0.02241 0.23586 -0.02502 0.23654 C -0.04039 0.24038 -0.03075 0.23835 -0.05381 0.24084 C -0.09576 0.25305 -0.05993 0.24446 -0.12259 0.24943 C -0.12507 0.24966 -0.12754 0.25101 -0.13002 0.25169 C -0.13301 0.25237 -0.13588 0.25305 -0.13875 0.25395 C -0.14578 0.25576 -0.15516 0.25893 -0.16259 0.26029 C -0.17053 0.26209 -0.19477 0.26549 -0.1988 0.26684 L -0.20506 0.2691 C -0.21366 0.27905 -0.2031 0.2682 -0.22004 0.27566 C -0.2216 0.27612 -0.22238 0.27905 -0.22382 0.27996 C -0.22668 0.28132 -0.22968 0.28109 -0.23255 0.28199 C -0.23424 0.28267 -0.23593 0.2838 -0.23763 0.28426 C -0.24049 0.28516 -0.24349 0.28561 -0.24635 0.28652 C -0.24948 0.28742 -0.25443 0.28923 -0.25756 0.29081 C -0.26316 0.29353 -0.2599 0.29285 -0.26642 0.29511 C -0.26889 0.29602 -0.27137 0.29647 -0.27384 0.29737 C -0.27593 0.29782 -0.27801 0.29873 -0.2801 0.29941 C -0.2814 0.30099 -0.28257 0.30257 -0.28387 0.3037 C -0.2857 0.30529 -0.29104 0.30732 -0.2926 0.30823 C -0.29794 0.32677 -0.29182 0.30891 -0.29886 0.32112 C -0.30719 0.33559 -0.29508 0.32044 -0.30511 0.33197 C -0.31227 0.35074 -0.30276 0.32881 -0.31136 0.34079 C -0.31253 0.34237 -0.3128 0.34531 -0.31384 0.34712 C -0.31631 0.35142 -0.3184 0.35187 -0.32139 0.35368 C -0.32218 0.35594 -0.32296 0.3582 -0.32387 0.36024 C -0.32504 0.3625 -0.32673 0.36408 -0.32765 0.3668 C -0.32843 0.36861 -0.3283 0.37109 -0.32895 0.37336 C -0.3296 0.37562 -0.33064 0.37743 -0.33142 0.37969 C -0.33195 0.38104 -0.33221 0.38263 -0.3326 0.38421 L -0.3326 0.38421 " pathEditMode="relative" ptsTypes="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86 0.00361 0.00625 0.00633 0.00873 0.01085 C 0.01003 0.01311 0.01042 0.0165 0.0112 0.01944 C 0.0125 0.02306 0.01342 0.02713 0.01498 0.0303 C 0.02188 0.04387 0.01785 0.03075 0.02371 0.04115 C 0.02527 0.04364 0.02631 0.04703 0.02749 0.04975 C 0.03061 0.06626 0.02644 0.0459 0.03126 0.06286 C 0.03205 0.0658 0.03348 0.07553 0.03374 0.07802 C 0.03465 0.08525 0.03635 0.09972 0.03635 0.09972 C 0.03582 0.12302 0.03582 0.14608 0.03504 0.16915 C 0.03491 0.17232 0.03452 0.17526 0.03374 0.17797 C 0.03283 0.18181 0.03166 0.18566 0.02996 0.18882 C 0.02905 0.19086 0.02749 0.19176 0.02631 0.19312 C 0.02514 0.19878 0.02319 0.21076 0.02006 0.21257 C 0.01055 0.21822 0.02228 0.21076 0.0125 0.21913 C 0.01133 0.22026 0.0099 0.22026 0.00873 0.22139 C 0.00742 0.22252 0.00651 0.22501 0.00495 0.22569 C 0.00221 0.22727 -0.00078 0.22704 -0.00378 0.22795 C -0.00756 0.22998 -0.01134 0.23179 -0.01498 0.23428 C -0.01707 0.23586 -0.01902 0.2379 -0.02124 0.2388 C -0.03205 0.24287 -0.04156 0.24355 -0.0525 0.24513 L -0.09875 0.2431 C -0.10136 0.24287 -0.10383 0.24106 -0.10631 0.24084 C -0.12468 0.23971 -0.14304 0.23971 -0.16128 0.2388 C -0.17171 0.23812 -0.18213 0.23722 -0.19255 0.23654 L -0.23267 0.23428 C -0.24727 0.23315 -0.26186 0.23157 -0.27645 0.22998 L -0.28635 0.22795 C -0.28895 0.22727 -0.29143 0.22614 -0.2939 0.22569 C -0.29886 0.22478 -0.30394 0.22433 -0.30889 0.22342 C -0.32061 0.22433 -0.33234 0.22456 -0.34393 0.22569 C -0.35383 0.22682 -0.34849 0.22795 -0.35644 0.22998 C -0.36022 0.23111 -0.36399 0.23157 -0.36764 0.23224 C -0.37702 0.24039 -0.3696 0.23518 -0.38523 0.2388 C -0.38731 0.23925 -0.3894 0.24039 -0.39148 0.24084 C -0.39565 0.24174 -0.39982 0.24219 -0.40399 0.2431 C -0.40685 0.24355 -0.40985 0.24446 -0.41272 0.24513 C -0.41832 0.25011 -0.41845 0.25079 -0.42522 0.25395 C -0.42731 0.25486 -0.42939 0.25508 -0.43148 0.25599 C -0.43499 0.25757 -0.43799 0.26051 -0.44151 0.26255 C -0.44685 0.26571 -0.45193 0.26571 -0.45779 0.26684 C -0.46105 0.26843 -0.46444 0.26933 -0.46769 0.27137 L -0.47525 0.27566 C -0.47655 0.2777 -0.47759 0.28019 -0.47903 0.28222 C -0.48124 0.28539 -0.48528 0.28901 -0.48776 0.29081 C -0.49531 0.29647 -0.48736 0.28833 -0.49779 0.29737 C -0.50639 0.30484 -0.49609 0.29941 -0.50652 0.30393 C -0.50782 0.30529 -0.50938 0.30619 -0.51029 0.30823 C -0.5155 0.31954 -0.50599 0.31049 -0.51524 0.32112 C -0.51642 0.32247 -0.51772 0.3227 -0.51902 0.32338 C -0.52215 0.33966 -0.51798 0.31954 -0.5228 0.3365 C -0.52332 0.33853 -0.52397 0.34305 -0.52397 0.34305 L -0.52397 0.34305 " pathEditMode="relative" ptsTypes="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48 0.00497 -0.00534 0.00972 -0.00756 0.01515 C -0.00834 0.01696 -0.00808 0.01967 -0.00873 0.02148 C -0.00977 0.02419 -0.01133 0.02578 -0.01251 0.02804 C -0.01694 0.03731 -0.01277 0.03256 -0.01876 0.04116 C -0.01993 0.04274 -0.0215 0.04364 -0.02254 0.04545 C -0.02397 0.04794 -0.02475 0.05156 -0.02632 0.05405 C -0.02736 0.05608 -0.02892 0.05676 -0.03009 0.05857 C -0.0327 0.06264 -0.03465 0.06807 -0.03752 0.07146 C -0.03882 0.07304 -0.04013 0.07417 -0.0413 0.07575 C -0.04885 0.08706 -0.04312 0.08277 -0.05003 0.08661 C -0.05459 0.0986 -0.05016 0.08842 -0.05758 0.09973 C -0.06592 0.11239 -0.05876 0.10583 -0.06879 0.11284 C -0.07009 0.11556 -0.07113 0.11872 -0.07256 0.12144 C -0.07882 0.13342 -0.07882 0.13297 -0.08507 0.14088 C -0.09419 0.17797 -0.08325 0.14066 -0.0938 0.16259 C -0.09471 0.1644 -0.09432 0.16734 -0.0951 0.16915 C -0.09758 0.17616 -0.10057 0.18091 -0.10383 0.18656 C -0.10422 0.19018 -0.10461 0.1938 -0.105 0.19742 C -0.10539 0.19968 -0.10631 0.20172 -0.10631 0.20398 C -0.10631 0.22478 -0.10683 0.24604 -0.105 0.26684 C -0.10461 0.27159 -0.09758 0.28539 -0.0951 0.28855 C -0.09354 0.29059 -0.09172 0.29149 -0.09002 0.29285 C -0.08833 0.29715 -0.08755 0.30303 -0.08507 0.30597 C -0.08207 0.30936 -0.07478 0.31795 -0.07126 0.32112 C -0.06957 0.32248 -0.06787 0.32383 -0.06631 0.32542 C -0.06501 0.32677 -0.06384 0.32858 -0.06253 0.32971 C -0.06136 0.33084 -0.06006 0.3313 -0.05876 0.33197 C -0.0555 0.33356 -0.05211 0.33446 -0.04885 0.33627 C -0.03361 0.34509 -0.04898 0.33695 -0.03374 0.34283 C -0.03244 0.34328 -0.03127 0.34464 -0.03009 0.34486 C -0.02632 0.34599 -0.02254 0.34645 -0.01876 0.34713 C -0.01498 0.34939 -0.0112 0.3512 -0.00756 0.35368 C -0.00352 0.3564 -0.00039 0.35911 0.00378 0.36024 C 0.00795 0.36115 0.01211 0.3616 0.01628 0.36228 C 0.01954 0.36296 0.02293 0.36386 0.02618 0.36454 L 0.03752 0.36657 C 0.04885 0.37336 0.03687 0.36703 0.0637 0.3711 C 0.06592 0.37132 0.06787 0.37268 0.06996 0.37313 C 0.07374 0.37404 0.07751 0.37471 0.08129 0.37539 C 0.09289 0.38037 0.08012 0.37539 0.10253 0.37969 C 0.10435 0.38014 0.11034 0.38218 0.11256 0.38399 C 0.11386 0.38512 0.11477 0.38783 0.11634 0.38828 C 0.12077 0.39009 0.12546 0.38987 0.13001 0.39054 L 0.14252 0.39281 C 0.14382 0.39416 0.145 0.39597 0.1463 0.3971 C 0.15112 0.40117 0.16024 0.40095 0.16376 0.4014 C 0.17587 0.40728 0.16962 0.40457 0.18252 0.40999 C 0.18421 0.4109 0.18603 0.4109 0.1876 0.41225 C 0.18929 0.41361 0.19072 0.41565 0.19255 0.41655 C 0.19502 0.41791 0.19763 0.41791 0.2001 0.41881 C 0.20141 0.41926 0.20258 0.42017 0.20388 0.42085 C 0.20987 0.42876 0.20766 0.42718 0.21509 0.4317 C 0.21756 0.43329 0.22004 0.43464 0.22264 0.43623 L 0.22629 0.43826 C 0.22798 0.44052 0.22955 0.44301 0.23137 0.44482 C 0.23254 0.44595 0.23398 0.44572 0.23515 0.44708 C 0.24713 0.46087 0.22876 0.4464 0.24505 0.45793 C 0.24713 0.46291 0.25026 0.47331 0.25391 0.47738 C 0.25495 0.47874 0.25638 0.47851 0.25756 0.47942 C 0.25899 0.48078 0.26016 0.48236 0.26133 0.48394 C 0.26225 0.48598 0.2629 0.48846 0.26381 0.49027 C 0.26615 0.49502 0.27136 0.50339 0.27136 0.50339 C 0.27592 0.52713 0.26863 0.49118 0.27514 0.51651 C 0.27618 0.52058 0.27684 0.5251 0.27762 0.5294 L 0.28009 0.54251 C 0.28048 0.54455 0.28087 0.54681 0.2814 0.54907 C 0.28218 0.55269 0.28309 0.55608 0.28387 0.55993 C 0.28426 0.56196 0.28478 0.56422 0.28517 0.56626 C 0.28556 0.5692 0.28569 0.57236 0.28635 0.57508 C 0.287 0.57734 0.28817 0.57915 0.28882 0.58163 C 0.29403 0.5995 0.28543 0.57598 0.2926 0.59452 C 0.29299 0.59746 0.29325 0.6004 0.2939 0.60334 C 0.29442 0.60561 0.29612 0.60719 0.29638 0.60968 C 0.29729 0.61827 0.29768 0.63591 0.29768 0.63591 L 0.29768 0.63591 " pathEditMode="relative" ptsTypes="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47 0.00565 -0.00469 0.01198 -0.00755 0.01718 C -0.00872 0.01944 -0.01446 0.026 -0.01628 0.02804 C -0.02214 0.04342 -0.01472 0.02442 -0.02253 0.04342 C -0.02345 0.04545 -0.02397 0.04794 -0.02501 0.04975 C -0.02775 0.05517 -0.03374 0.06512 -0.03374 0.06512 C -0.03426 0.06784 -0.03426 0.071 -0.03504 0.07372 C -0.03634 0.07847 -0.03843 0.08231 -0.03999 0.08683 C -0.0409 0.08887 -0.04208 0.09068 -0.0426 0.09317 C -0.04351 0.09859 -0.04442 0.1038 -0.04624 0.10854 C -0.04729 0.11103 -0.04885 0.11284 -0.05002 0.11488 C -0.05302 0.13025 -0.04911 0.11126 -0.0538 0.13025 C -0.05432 0.13229 -0.05458 0.13455 -0.0551 0.13659 C -0.05588 0.1402 -0.0568 0.14382 -0.05758 0.14744 C -0.05875 0.154 -0.0594 0.16282 -0.06005 0.16915 C -0.05797 0.23586 -0.06461 0.19584 -0.0551 0.21709 C -0.04807 0.2327 -0.05341 0.22795 -0.04624 0.23224 C -0.04416 0.23496 -0.04012 0.24038 -0.03752 0.2431 C -0.03595 0.24468 -0.03426 0.24604 -0.03257 0.2474 C -0.02918 0.24988 -0.02618 0.25034 -0.02253 0.25169 C -0.01576 0.26345 -0.02227 0.25463 -0.01133 0.26051 C -0.00951 0.26142 -0.00794 0.26345 -0.00625 0.26481 C 0.00013 0.26911 0.00118 0.26911 0.00743 0.27137 C 0.01629 0.27883 0.0099 0.27453 0.02371 0.2777 C 0.03218 0.27973 0.03062 0.27951 0.0387 0.28426 C 0.04039 0.28652 0.04169 0.28991 0.04378 0.29081 C 0.05654 0.29602 0.08546 0.29647 0.09628 0.29737 C 0.10292 0.29783 0.1097 0.2985 0.11634 0.29941 C 0.12012 0.30009 0.12377 0.30076 0.12754 0.30167 C 0.13054 0.30235 0.13341 0.30348 0.13627 0.30393 C 0.14461 0.30484 0.15295 0.30506 0.16129 0.30597 C 0.16545 0.30642 0.16962 0.30755 0.17379 0.30823 C 0.18096 0.30913 0.18799 0.30958 0.19503 0.31026 C 0.20936 0.31659 0.18669 0.3071 0.21014 0.31479 C 0.21353 0.31569 0.21678 0.31773 0.22004 0.31908 C 0.22382 0.32044 0.2276 0.32202 0.23137 0.32338 L 0.29886 0.32112 C 0.30264 0.32089 0.30641 0.31931 0.31019 0.31908 C 0.32635 0.31795 0.34263 0.3175 0.35891 0.31682 C 0.36022 0.31614 0.36139 0.31546 0.36269 0.31479 C 0.36478 0.3132 0.36673 0.31117 0.36895 0.31026 C 0.37507 0.30823 0.38145 0.3071 0.38771 0.30597 C 0.40165 0.30325 0.41637 0.3028 0.43018 0.30167 C 0.44164 0.29511 0.42366 0.30506 0.44021 0.29737 C 0.44281 0.29602 0.44776 0.29308 0.44776 0.29308 C 0.45818 0.29375 0.46861 0.29375 0.47903 0.29511 C 0.48033 0.29534 0.4815 0.29669 0.48268 0.29737 C 0.48437 0.29805 0.48606 0.29873 0.48776 0.29941 C 0.49727 0.30416 0.48541 0.29828 0.49518 0.30597 C 0.49766 0.30778 0.50026 0.30891 0.50274 0.31026 L 0.50652 0.31252 C 0.5073 0.31479 0.50769 0.3175 0.50899 0.31908 C 0.51043 0.32067 0.51238 0.32044 0.51394 0.32112 C 0.51525 0.3218 0.51655 0.3227 0.51772 0.32338 C 0.51902 0.32564 0.52007 0.32813 0.5215 0.32994 C 0.52423 0.33333 0.52723 0.33469 0.53023 0.3365 C 0.53114 0.33853 0.53166 0.34124 0.5327 0.34283 C 0.53505 0.34622 0.54026 0.35165 0.54026 0.35165 C 0.54508 0.36408 0.54273 0.35549 0.54273 0.37991 L 0.54273 0.37991 " pathEditMode="relative" ptsTypes="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4 -1.74129E-6 L -0.01524 0.00023 C -0.01798 0.00498 -0.02097 0.00995 -0.02358 0.01561 C -0.02488 0.01855 -0.02579 0.02171 -0.02709 0.02465 C -0.02931 0.02917 -0.03231 0.03279 -0.03413 0.03822 C -0.03843 0.05066 -0.03413 0.04003 -0.03999 0.04953 C -0.04143 0.05134 -0.04221 0.0545 -0.04364 0.05631 C -0.04507 0.05767 -0.0469 0.05722 -0.04833 0.05835 C -0.05002 0.05948 -0.05146 0.06196 -0.05315 0.06287 C -0.05615 0.0649 -0.05953 0.06536 -0.06266 0.06762 C -0.06501 0.06898 -0.06735 0.07056 -0.0697 0.07191 C -0.07165 0.07282 -0.07373 0.07305 -0.07556 0.07418 C -0.07803 0.07553 -0.08025 0.07734 -0.08272 0.0787 C -0.08468 0.07983 -0.08663 0.08006 -0.08872 0.08096 C -0.08989 0.08164 -0.09106 0.08254 -0.09223 0.08322 C -0.09367 0.0839 -0.09549 0.08435 -0.09692 0.08526 C -0.10839 0.09272 -0.09679 0.08842 -0.11112 0.09227 C -0.1123 0.09295 -0.1136 0.09362 -0.11464 0.09453 C -0.11633 0.09566 -0.11777 0.09815 -0.11933 0.09905 C -0.12207 0.10041 -0.12493 0.10018 -0.1278 0.10131 C -0.13197 0.10267 -0.13327 0.1038 -0.13718 0.10787 C -0.13848 0.10923 -0.13952 0.11149 -0.1407 0.11262 C -0.14304 0.11443 -0.14786 0.11714 -0.14786 0.11737 C -0.14942 0.11918 -0.15073 0.12257 -0.15255 0.12393 C -0.15477 0.12551 -0.15737 0.12506 -0.15972 0.12596 C -0.16089 0.12642 -0.16206 0.12755 -0.16323 0.12822 C -0.1648 0.12913 -0.16649 0.12935 -0.16792 0.13049 C -0.17131 0.13297 -0.17405 0.13795 -0.17743 0.13953 C -0.17913 0.14021 -0.18069 0.14044 -0.18212 0.14179 C -0.19854 0.15491 -0.18577 0.14812 -0.19645 0.1531 C -0.20531 0.16441 -0.19398 0.15106 -0.20479 0.15988 C -0.20596 0.16101 -0.20701 0.16305 -0.20831 0.16418 C -0.20987 0.16599 -0.21495 0.16803 -0.21665 0.16893 C -0.22277 0.17662 -0.21873 0.17277 -0.22954 0.17798 L -0.23436 0.18024 C -0.24322 0.19154 -0.23189 0.1782 -0.24257 0.1868 C -0.244 0.18793 -0.24479 0.19019 -0.24622 0.19154 C -0.24726 0.19245 -0.24856 0.19267 -0.24974 0.19358 C -0.25104 0.19471 -0.25195 0.19697 -0.25325 0.1981 C -0.26394 0.20828 -0.247 0.18815 -0.26276 0.20489 C -0.26446 0.2067 -0.26589 0.20964 -0.26758 0.21167 C -0.26863 0.21325 -0.26993 0.21461 -0.27097 0.21619 C -0.28139 0.23021 -0.27097 0.21687 -0.27944 0.2275 L -0.28413 0.25441 L -0.2853 0.2612 L -0.28647 0.26798 C -0.28647 0.27024 -0.28713 0.30145 -0.28413 0.31321 C -0.28348 0.31547 -0.2827 0.31796 -0.28178 0.31999 C -0.28074 0.3218 -0.27944 0.32293 -0.27814 0.32452 C -0.27267 0.33989 -0.27605 0.33605 -0.26993 0.34012 C -0.26902 0.34238 -0.2685 0.34532 -0.26758 0.3469 C -0.26303 0.35414 -0.25873 0.35075 -0.25325 0.35595 C -0.24518 0.36364 -0.24322 0.36703 -0.23436 0.36952 C -0.22876 0.37087 -0.22329 0.37087 -0.21769 0.37178 C -0.20479 0.38015 -0.21378 0.37562 -0.19294 0.37834 C -0.18812 0.37902 -0.18343 0.3806 -0.17874 0.38082 C 0.00547 0.39078 -0.12311 0.38105 -0.0413 0.38761 C 0.01251 0.40027 -0.02892 0.39123 0.10318 0.38761 C 0.11152 0.38738 0.11986 0.38603 0.12806 0.38512 L 0.20975 0.38964 C 0.21379 0.3901 0.21769 0.39123 0.2216 0.39213 C 0.23841 0.39485 0.23802 0.39439 0.25717 0.39643 C 0.25873 0.39711 0.26029 0.39801 0.26199 0.39892 C 0.27384 0.40525 0.25547 0.3962 0.2702 0.40321 C 0.2715 0.4048 0.27254 0.40661 0.27384 0.40774 C 0.27489 0.40887 0.27645 0.40841 0.27736 0.41022 C 0.28348 0.41927 0.27567 0.41497 0.28335 0.4213 C 0.28856 0.4256 0.287 0.4213 0.29156 0.42583 C 0.29208 0.42628 0.29234 0.42718 0.29286 0.42809 L 0.29286 0.42854 " pathEditMode="relative" rAng="0" ptsTypes="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7" y="21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2.03076E-6 L -0.00196 0.00022 C -0.00378 0.00633 -0.00547 0.01357 -0.00769 0.01967 C -0.0086 0.02261 -0.01016 0.02442 -0.01121 0.02736 C -0.0129 0.03301 -0.01186 0.03912 -0.01342 0.04477 C -0.01433 0.04794 -0.0159 0.04975 -0.01694 0.05224 C -0.01772 0.05472 -0.0185 0.05721 -0.01915 0.05993 C -0.02006 0.06648 -0.02085 0.07327 -0.0215 0.08005 C -0.02293 0.09588 -0.02228 0.08842 -0.02371 0.10244 C -0.02345 0.12913 -0.02371 0.15604 -0.02267 0.18249 C -0.02254 0.18611 -0.02111 0.18905 -0.02046 0.19267 C -0.01563 0.21596 -0.02098 0.19584 -0.01459 0.21257 C -0.01368 0.21483 -0.01329 0.21823 -0.01238 0.22026 C -0.01055 0.2232 -0.00821 0.22456 -0.00665 0.22772 C 0.01133 0.25803 -0.01511 0.21981 0.00391 0.24265 C 0.0056 0.24468 0.00664 0.24853 0.00847 0.25011 C 0.01732 0.25803 0.01277 0.24853 0.01889 0.25509 C 0.02618 0.26323 0.01772 0.25825 0.02801 0.26526 C 0.03608 0.27046 0.04038 0.27114 0.04885 0.27521 C 0.05002 0.27589 0.05107 0.27747 0.05237 0.27793 C 0.06006 0.27906 0.06774 0.27928 0.07543 0.28019 C 0.0766 0.282 0.07751 0.28381 0.07882 0.28539 C 0.08155 0.28833 0.08689 0.28991 0.08924 0.29036 C 0.0938 0.2915 0.09849 0.29195 0.10305 0.29263 C 0.10422 0.29376 0.10526 0.29489 0.10656 0.29534 C 0.14487 0.308 0.14226 0.30303 0.19307 0.30529 C 0.19698 0.3071 0.19971 0.308 0.20336 0.31049 C 0.20466 0.31094 0.20583 0.31185 0.20688 0.31275 C 0.20896 0.31524 0.21065 0.31886 0.21261 0.32044 C 0.21495 0.32225 0.2173 0.32225 0.21964 0.32293 C 0.23215 0.32723 0.22355 0.32315 0.23697 0.33039 C 0.23853 0.3313 0.2401 0.33152 0.24153 0.33288 C 0.24348 0.33446 0.24531 0.33627 0.24726 0.33785 C 0.24843 0.33898 0.24974 0.33944 0.25078 0.34057 C 0.26381 0.35323 0.2556 0.34803 0.26459 0.35301 C 0.27293 0.36499 0.26368 0.35301 0.28192 0.36296 C 0.28348 0.36363 0.28504 0.36477 0.28661 0.36544 C 0.28843 0.36635 0.29038 0.3668 0.29234 0.36793 C 0.29338 0.36861 0.29468 0.36974 0.29573 0.37042 C 0.29755 0.37155 0.30198 0.37336 0.30393 0.37539 C 0.30511 0.37675 0.30602 0.37924 0.30732 0.38037 C 0.30953 0.38263 0.31201 0.38376 0.31422 0.38557 C 0.3154 0.38647 0.31657 0.38738 0.31774 0.38806 C 0.31917 0.38874 0.32413 0.391 0.32582 0.39281 C 0.32699 0.39416 0.32803 0.3962 0.32921 0.39823 C 0.33468 0.41587 0.3339 0.40705 0.3339 0.42311 L 0.3339 0.42356 " pathEditMode="relative" rAng="0" ptsTypes="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8" y="21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5414"/>
            <a:ext cx="12185650" cy="1301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57" tIns="60928" rIns="121857" bIns="609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Maqsad-sabab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ravishlarini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toping.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5583" y="82748"/>
            <a:ext cx="7514484" cy="11669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9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026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756" y="3967162"/>
            <a:ext cx="2615268" cy="20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85332987"/>
              </p:ext>
            </p:extLst>
          </p:nvPr>
        </p:nvGraphicFramePr>
        <p:xfrm>
          <a:off x="-155575" y="995363"/>
          <a:ext cx="12341225" cy="5748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301625" y="3438166"/>
            <a:ext cx="2855912" cy="1136333"/>
          </a:xfrm>
          <a:prstGeom prst="roundRect">
            <a:avLst>
              <a:gd name="adj" fmla="val 9767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atay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1625" y="5059474"/>
            <a:ext cx="2840691" cy="1011555"/>
          </a:xfrm>
          <a:prstGeom prst="roundRect">
            <a:avLst>
              <a:gd name="adj" fmla="val 9767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atayin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48137" y="5347129"/>
            <a:ext cx="3733799" cy="1447800"/>
          </a:xfrm>
          <a:prstGeom prst="roundRect">
            <a:avLst>
              <a:gd name="adj" fmla="val 97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ataylab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997825" y="1705012"/>
            <a:ext cx="4075112" cy="1447800"/>
          </a:xfrm>
          <a:prstGeom prst="roundRect">
            <a:avLst>
              <a:gd name="adj" fmla="val 97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jo‘rttaga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5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425" y="1705394"/>
            <a:ext cx="2209219" cy="50662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-18415" y="-135072"/>
            <a:ext cx="12185650" cy="11768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511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" y="-10478"/>
            <a:ext cx="12155170" cy="942982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6000" dirty="0" err="1" smtClean="0"/>
              <a:t>Esda</a:t>
            </a:r>
            <a:r>
              <a:rPr lang="en-US" sz="6000" dirty="0" smtClean="0"/>
              <a:t> </a:t>
            </a:r>
            <a:r>
              <a:rPr lang="en-US" sz="6000" dirty="0" err="1" smtClean="0"/>
              <a:t>saqlang</a:t>
            </a:r>
            <a:r>
              <a:rPr lang="en-US" sz="6000" dirty="0" smtClean="0"/>
              <a:t>!</a:t>
            </a:r>
            <a:endParaRPr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37490" y="3602484"/>
            <a:ext cx="11497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Arial" panose="020B0604020202020204" pitchFamily="34" charset="0"/>
                <a:cs typeface="Arial" panose="020B0604020202020204" pitchFamily="34" charset="0"/>
              </a:rPr>
              <a:t>  Anvar o‘qigan kitobi haqida ko‘p gapirdi.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026" y="1118235"/>
            <a:ext cx="11542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Anvar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vaqtini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kutubxonada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o‘tkazadi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08425" y="2511760"/>
            <a:ext cx="25908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ravish</a:t>
            </a:r>
            <a:endParaRPr lang="ru-RU" sz="5400" b="1" dirty="0">
              <a:solidFill>
                <a:srgbClr val="7030A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6636385" y="2749457"/>
            <a:ext cx="2133600" cy="474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93505" y="2443185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ot</a:t>
            </a:r>
            <a:endParaRPr lang="ru-RU" sz="6000" b="1" dirty="0">
              <a:solidFill>
                <a:srgbClr val="7030A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08425" y="5260600"/>
            <a:ext cx="29718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ravish</a:t>
            </a:r>
            <a:endParaRPr lang="ru-RU" sz="5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6917245" y="5532944"/>
            <a:ext cx="205784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8769985" y="5234714"/>
            <a:ext cx="2357120" cy="9402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fe’l</a:t>
            </a:r>
            <a:endParaRPr lang="ru-RU" sz="5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0131425" y="4652962"/>
            <a:ext cx="1295400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7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/>
      <p:bldP spid="14" grpId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1ed6d233add7425c236211876cf3028fe2956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2586</TotalTime>
  <Words>283</Words>
  <Application>Microsoft Office PowerPoint</Application>
  <PresentationFormat>Произвольный</PresentationFormat>
  <Paragraphs>121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Open Sans</vt:lpstr>
      <vt:lpstr>Open Sans Light</vt:lpstr>
      <vt:lpstr>Times New Roman</vt:lpstr>
      <vt:lpstr>Office Theme</vt:lpstr>
      <vt:lpstr>1_Office Theme</vt:lpstr>
      <vt:lpstr>2_Office Theme</vt:lpstr>
      <vt:lpstr>ONA TILI</vt:lpstr>
      <vt:lpstr>Berilgan ravishlarni ma’no guruhlariga ajrating.</vt:lpstr>
      <vt:lpstr>Презентация PowerPoint</vt:lpstr>
      <vt:lpstr>Payt ravishi</vt:lpstr>
      <vt:lpstr>Daraja-miqdor ravishi</vt:lpstr>
      <vt:lpstr>Презентация PowerPoint</vt:lpstr>
      <vt:lpstr>Презентация PowerPoint</vt:lpstr>
      <vt:lpstr>Презентация PowerPoint</vt:lpstr>
      <vt:lpstr>Esda saqlang!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MAKTAB</dc:creator>
  <cp:lastModifiedBy>Guljaxon</cp:lastModifiedBy>
  <cp:revision>288</cp:revision>
  <dcterms:created xsi:type="dcterms:W3CDTF">2020-04-13T08:06:06Z</dcterms:created>
  <dcterms:modified xsi:type="dcterms:W3CDTF">2021-04-27T08:03:34Z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