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  <p:sldMasterId id="2147483690" r:id="rId4"/>
    <p:sldMasterId id="2147483703" r:id="rId5"/>
  </p:sldMasterIdLst>
  <p:notesMasterIdLst>
    <p:notesMasterId r:id="rId25"/>
  </p:notesMasterIdLst>
  <p:sldIdLst>
    <p:sldId id="332" r:id="rId6"/>
    <p:sldId id="310" r:id="rId7"/>
    <p:sldId id="314" r:id="rId8"/>
    <p:sldId id="315" r:id="rId9"/>
    <p:sldId id="305" r:id="rId10"/>
    <p:sldId id="327" r:id="rId11"/>
    <p:sldId id="328" r:id="rId12"/>
    <p:sldId id="325" r:id="rId13"/>
    <p:sldId id="326" r:id="rId14"/>
    <p:sldId id="329" r:id="rId15"/>
    <p:sldId id="330" r:id="rId16"/>
    <p:sldId id="316" r:id="rId17"/>
    <p:sldId id="317" r:id="rId18"/>
    <p:sldId id="324" r:id="rId19"/>
    <p:sldId id="306" r:id="rId20"/>
    <p:sldId id="319" r:id="rId21"/>
    <p:sldId id="321" r:id="rId22"/>
    <p:sldId id="331" r:id="rId23"/>
    <p:sldId id="293" r:id="rId24"/>
  </p:sldIdLst>
  <p:sldSz cx="12185650" cy="7019925"/>
  <p:notesSz cx="5765800" cy="3244850"/>
  <p:custDataLst>
    <p:tags r:id="rId26"/>
  </p:custDataLst>
  <p:defaultTextStyle>
    <a:defPPr>
      <a:defRPr lang="ru-RU"/>
    </a:defPPr>
    <a:lvl1pPr marL="0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1pPr>
    <a:lvl2pPr marL="97445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2pPr>
    <a:lvl3pPr marL="194891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3pPr>
    <a:lvl4pPr marL="292337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4pPr>
    <a:lvl5pPr marL="389783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5pPr>
    <a:lvl6pPr marL="487229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6pPr>
    <a:lvl7pPr marL="584675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7pPr>
    <a:lvl8pPr marL="6821215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8pPr>
    <a:lvl9pPr marL="7795676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5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12" y="102"/>
      </p:cViewPr>
      <p:guideLst>
        <p:guide orient="horz" pos="6230"/>
        <p:guide pos="45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5FB-C4B2-476B-A28C-F96B0E5E4E1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D757-11CA-46C7-9E87-431DC551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12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72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720712"/>
            <a:ext cx="10967085" cy="1169988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899052"/>
            <a:ext cx="5384112" cy="67492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57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47" b="1"/>
            </a:lvl2pPr>
            <a:lvl3pPr>
              <a:buNone/>
              <a:defRPr sz="1842" b="1"/>
            </a:lvl3pPr>
            <a:lvl4pPr>
              <a:buNone/>
              <a:defRPr sz="1638" b="1"/>
            </a:lvl4pPr>
            <a:lvl5pPr>
              <a:buNone/>
              <a:defRPr sz="1638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0141" y="1903668"/>
            <a:ext cx="5386227" cy="670305"/>
          </a:xfrm>
        </p:spPr>
        <p:txBody>
          <a:bodyPr lIns="45720" tIns="0" rIns="45720" bIns="0" anchor="ctr"/>
          <a:lstStyle>
            <a:lvl1pPr marL="0" indent="0">
              <a:buNone/>
              <a:defRPr sz="2457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47" b="1"/>
            </a:lvl2pPr>
            <a:lvl3pPr>
              <a:buNone/>
              <a:defRPr sz="1842" b="1"/>
            </a:lvl3pPr>
            <a:lvl4pPr>
              <a:buNone/>
              <a:defRPr sz="1638" b="1"/>
            </a:lvl4pPr>
            <a:lvl5pPr>
              <a:buNone/>
              <a:defRPr sz="1638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282" y="2573972"/>
            <a:ext cx="5384112" cy="3936522"/>
          </a:xfrm>
        </p:spPr>
        <p:txBody>
          <a:bodyPr tIns="0"/>
          <a:lstStyle>
            <a:lvl1pPr>
              <a:defRPr sz="2252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0141" y="2573972"/>
            <a:ext cx="5386227" cy="3936522"/>
          </a:xfrm>
        </p:spPr>
        <p:txBody>
          <a:bodyPr tIns="0"/>
          <a:lstStyle>
            <a:lvl1pPr>
              <a:defRPr sz="2252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5F-2C17-4125-BC68-F521381B16E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10.09.2020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2EA0-AE43-4469-872F-44ED98F5E74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2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720712"/>
            <a:ext cx="11068632" cy="1169988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11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5F-2C17-4125-BC68-F521381B16E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10.09.2020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2EA0-AE43-4469-872F-44ED98F5E74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5F-2C17-4125-BC68-F521381B16E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10.09.2020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2EA0-AE43-4469-872F-44ED98F5E74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94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924" y="526497"/>
            <a:ext cx="3655695" cy="118948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61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3924" y="1715982"/>
            <a:ext cx="3655695" cy="4679950"/>
          </a:xfrm>
        </p:spPr>
        <p:txBody>
          <a:bodyPr lIns="18288" rIns="18288"/>
          <a:lstStyle>
            <a:lvl1pPr marL="0" indent="0" algn="l">
              <a:buNone/>
              <a:defRPr sz="1433"/>
            </a:lvl1pPr>
            <a:lvl2pPr indent="0" algn="l">
              <a:buNone/>
              <a:defRPr sz="1228"/>
            </a:lvl2pPr>
            <a:lvl3pPr indent="0" algn="l">
              <a:buNone/>
              <a:defRPr sz="1024"/>
            </a:lvl3pPr>
            <a:lvl4pPr indent="0" algn="l">
              <a:buNone/>
              <a:defRPr sz="921"/>
            </a:lvl4pPr>
            <a:lvl5pPr indent="0" algn="l">
              <a:buNone/>
              <a:defRPr sz="92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4251" y="1715982"/>
            <a:ext cx="6812117" cy="4679950"/>
          </a:xfrm>
        </p:spPr>
        <p:txBody>
          <a:bodyPr tIns="0"/>
          <a:lstStyle>
            <a:lvl1pPr>
              <a:defRPr sz="2866"/>
            </a:lvl1pPr>
            <a:lvl2pPr>
              <a:defRPr sz="2661"/>
            </a:lvl2pPr>
            <a:lvl3pPr>
              <a:defRPr sz="2457"/>
            </a:lvl3pPr>
            <a:lvl4pPr>
              <a:defRPr sz="2047"/>
            </a:lvl4pPr>
            <a:lvl5pPr>
              <a:defRPr sz="184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5F-2C17-4125-BC68-F521381B16E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10.09.2020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2EA0-AE43-4469-872F-44ED98F5E74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18805" y="1134240"/>
            <a:ext cx="7006749" cy="421195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27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66620" y="5486319"/>
            <a:ext cx="207156" cy="15911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27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377" y="1204787"/>
            <a:ext cx="2948927" cy="1619988"/>
          </a:xfrm>
        </p:spPr>
        <p:txBody>
          <a:bodyPr vert="horz" lIns="45720" tIns="45720" rIns="45720" bIns="45720" anchor="b"/>
          <a:lstStyle>
            <a:lvl1pPr algn="l">
              <a:buNone/>
              <a:defRPr sz="2047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377" y="2895576"/>
            <a:ext cx="2944865" cy="2230776"/>
          </a:xfrm>
        </p:spPr>
        <p:txBody>
          <a:bodyPr lIns="64008" rIns="45720" bIns="45720" anchor="t"/>
          <a:lstStyle>
            <a:lvl1pPr marL="0" indent="0" algn="l">
              <a:spcBef>
                <a:spcPts val="256"/>
              </a:spcBef>
              <a:buFontTx/>
              <a:buNone/>
              <a:defRPr sz="1331"/>
            </a:lvl1pPr>
            <a:lvl2pPr>
              <a:defRPr sz="1228"/>
            </a:lvl2pPr>
            <a:lvl3pPr>
              <a:defRPr sz="1024"/>
            </a:lvl3pPr>
            <a:lvl4pPr>
              <a:defRPr sz="921"/>
            </a:lvl4pPr>
            <a:lvl5pPr>
              <a:defRPr sz="92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5F-2C17-4125-BC68-F521381B16E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10.09.2020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3991" y="6506431"/>
            <a:ext cx="812377" cy="373746"/>
          </a:xfrm>
        </p:spPr>
        <p:txBody>
          <a:bodyPr/>
          <a:lstStyle/>
          <a:p>
            <a:fld id="{3B572EA0-AE43-4469-872F-44ED98F5E74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5303" y="1227839"/>
            <a:ext cx="6153753" cy="4024757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76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694" y="5953936"/>
            <a:ext cx="12211037" cy="106598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599" tIns="46799" rIns="93599" bIns="46799" anchor="t" compatLnSpc="1"/>
          <a:lstStyle/>
          <a:p>
            <a:endParaRPr lang="en-US" sz="3927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38957" y="6366683"/>
            <a:ext cx="6346693" cy="6532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599" tIns="46799" rIns="93599" bIns="46799" anchor="t" compatLnSpc="1"/>
          <a:lstStyle/>
          <a:p>
            <a:endParaRPr lang="en-US" sz="392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07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5F-2C17-4125-BC68-F521381B16E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10.09.2020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2EA0-AE43-4469-872F-44ED98F5E74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84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4596" y="935991"/>
            <a:ext cx="2741771" cy="533481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82" y="935991"/>
            <a:ext cx="8022220" cy="533481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5F-2C17-4125-BC68-F521381B16E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10.09.2020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2EA0-AE43-4469-872F-44ED98F5E74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57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85650" cy="7019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190" y="788659"/>
            <a:ext cx="10776684" cy="343196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189" spc="-123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165" y="4297538"/>
            <a:ext cx="9223395" cy="1684782"/>
          </a:xfrm>
        </p:spPr>
        <p:txBody>
          <a:bodyPr>
            <a:normAutofit/>
          </a:bodyPr>
          <a:lstStyle>
            <a:lvl1pPr marL="0" indent="0" algn="l">
              <a:buNone/>
              <a:defRPr sz="2866">
                <a:solidFill>
                  <a:schemeClr val="bg1"/>
                </a:solidFill>
                <a:latin typeface="+mj-lt"/>
              </a:defRPr>
            </a:lvl1pPr>
            <a:lvl2pPr marL="467990" indent="0" algn="ctr">
              <a:buNone/>
              <a:defRPr sz="2866"/>
            </a:lvl2pPr>
            <a:lvl3pPr marL="935980" indent="0" algn="ctr">
              <a:buNone/>
              <a:defRPr sz="2457"/>
            </a:lvl3pPr>
            <a:lvl4pPr marL="1403970" indent="0" algn="ctr">
              <a:buNone/>
              <a:defRPr sz="2047"/>
            </a:lvl4pPr>
            <a:lvl5pPr marL="1871960" indent="0" algn="ctr">
              <a:buNone/>
              <a:defRPr sz="2047"/>
            </a:lvl5pPr>
            <a:lvl6pPr marL="2339950" indent="0" algn="ctr">
              <a:buNone/>
              <a:defRPr sz="2047"/>
            </a:lvl6pPr>
            <a:lvl7pPr marL="2807940" indent="0" algn="ctr">
              <a:buNone/>
              <a:defRPr sz="2047"/>
            </a:lvl7pPr>
            <a:lvl8pPr marL="3275929" indent="0" algn="ctr">
              <a:buNone/>
              <a:defRPr sz="2047"/>
            </a:lvl8pPr>
            <a:lvl9pPr marL="3743919" indent="0" algn="ctr">
              <a:buNone/>
              <a:defRPr sz="204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91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2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90" y="785539"/>
            <a:ext cx="10775161" cy="3435083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189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164" y="4286141"/>
            <a:ext cx="9221491" cy="1684782"/>
          </a:xfrm>
        </p:spPr>
        <p:txBody>
          <a:bodyPr anchor="t">
            <a:normAutofit/>
          </a:bodyPr>
          <a:lstStyle>
            <a:lvl1pPr marL="0" indent="0">
              <a:buNone/>
              <a:defRPr sz="2866">
                <a:solidFill>
                  <a:schemeClr val="tx1"/>
                </a:solidFill>
                <a:latin typeface="+mj-lt"/>
              </a:defRPr>
            </a:lvl1pPr>
            <a:lvl2pPr marL="46799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0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303" y="2040458"/>
            <a:ext cx="5072277" cy="3856279"/>
          </a:xfrm>
        </p:spPr>
        <p:txBody>
          <a:bodyPr/>
          <a:lstStyle>
            <a:lvl1pPr>
              <a:defRPr sz="2252"/>
            </a:lvl1pPr>
            <a:lvl2pPr>
              <a:defRPr sz="1945"/>
            </a:lvl2pPr>
            <a:lvl3pPr>
              <a:defRPr sz="1740"/>
            </a:lvl3pPr>
            <a:lvl4pPr>
              <a:defRPr sz="1535"/>
            </a:lvl4pPr>
            <a:lvl5pPr>
              <a:defRPr sz="1433"/>
            </a:lvl5pPr>
            <a:lvl6pPr>
              <a:defRPr sz="1433"/>
            </a:lvl6pPr>
            <a:lvl7pPr>
              <a:defRPr sz="1433"/>
            </a:lvl7pPr>
            <a:lvl8pPr>
              <a:defRPr sz="1433"/>
            </a:lvl8pPr>
            <a:lvl9pPr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347" y="2040458"/>
            <a:ext cx="5072277" cy="3856279"/>
          </a:xfrm>
        </p:spPr>
        <p:txBody>
          <a:bodyPr/>
          <a:lstStyle>
            <a:lvl1pPr>
              <a:defRPr sz="2252"/>
            </a:lvl1pPr>
            <a:lvl2pPr>
              <a:defRPr sz="1945"/>
            </a:lvl2pPr>
            <a:lvl3pPr>
              <a:defRPr sz="1740"/>
            </a:lvl3pPr>
            <a:lvl4pPr>
              <a:defRPr sz="1535"/>
            </a:lvl4pPr>
            <a:lvl5pPr>
              <a:defRPr sz="1433"/>
            </a:lvl5pPr>
            <a:lvl6pPr>
              <a:defRPr sz="1433"/>
            </a:lvl6pPr>
            <a:lvl7pPr>
              <a:defRPr sz="1433"/>
            </a:lvl7pPr>
            <a:lvl8pPr>
              <a:defRPr sz="1433"/>
            </a:lvl8pPr>
            <a:lvl9pPr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239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303" y="2079978"/>
            <a:ext cx="5072277" cy="7404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47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303" y="2800754"/>
            <a:ext cx="5072277" cy="3275965"/>
          </a:xfrm>
        </p:spPr>
        <p:txBody>
          <a:bodyPr/>
          <a:lstStyle>
            <a:lvl1pPr>
              <a:defRPr sz="2150"/>
            </a:lvl1pPr>
            <a:lvl2pPr>
              <a:defRPr sz="1842"/>
            </a:lvl2pPr>
            <a:lvl3pPr>
              <a:defRPr sz="1638"/>
            </a:lvl3pPr>
            <a:lvl4pPr>
              <a:defRPr sz="1433"/>
            </a:lvl4pPr>
            <a:lvl5pPr>
              <a:defRPr sz="1433"/>
            </a:lvl5pPr>
            <a:lvl6pPr>
              <a:defRPr sz="1433"/>
            </a:lvl6pPr>
            <a:lvl7pPr>
              <a:defRPr sz="1433"/>
            </a:lvl7pPr>
            <a:lvl8pPr>
              <a:defRPr sz="1433"/>
            </a:lvl8pPr>
            <a:lvl9pPr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1770" y="2077898"/>
            <a:ext cx="5072277" cy="73943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47" b="0" cap="all" baseline="0">
                <a:latin typeface="+mj-lt"/>
              </a:defRPr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1770" y="2798610"/>
            <a:ext cx="5072277" cy="3275965"/>
          </a:xfrm>
        </p:spPr>
        <p:txBody>
          <a:bodyPr/>
          <a:lstStyle>
            <a:lvl1pPr>
              <a:defRPr sz="2150"/>
            </a:lvl1pPr>
            <a:lvl2pPr>
              <a:defRPr sz="1842"/>
            </a:lvl2pPr>
            <a:lvl3pPr>
              <a:defRPr sz="1638"/>
            </a:lvl3pPr>
            <a:lvl4pPr>
              <a:defRPr sz="1433"/>
            </a:lvl4pPr>
            <a:lvl5pPr>
              <a:defRPr sz="1433"/>
            </a:lvl5pPr>
            <a:lvl6pPr>
              <a:defRPr sz="1433"/>
            </a:lvl6pPr>
            <a:lvl7pPr>
              <a:defRPr sz="1433"/>
            </a:lvl7pPr>
            <a:lvl8pPr>
              <a:defRPr sz="1433"/>
            </a:lvl8pPr>
            <a:lvl9pPr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79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89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17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6031" y="0"/>
            <a:ext cx="4569619" cy="7019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57101" y="555086"/>
            <a:ext cx="3381518" cy="1965579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85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603" y="779992"/>
            <a:ext cx="6092825" cy="4679950"/>
          </a:xfrm>
        </p:spPr>
        <p:txBody>
          <a:bodyPr/>
          <a:lstStyle>
            <a:lvl1pPr>
              <a:defRPr sz="2252"/>
            </a:lvl1pPr>
            <a:lvl2pPr>
              <a:defRPr sz="1945"/>
            </a:lvl2pPr>
            <a:lvl3pPr>
              <a:defRPr sz="1740"/>
            </a:lvl3pPr>
            <a:lvl4pPr>
              <a:defRPr sz="1535"/>
            </a:lvl4pPr>
            <a:lvl5pPr>
              <a:defRPr sz="1433"/>
            </a:lvl5pPr>
            <a:lvl6pPr>
              <a:defRPr sz="1433"/>
            </a:lvl6pPr>
            <a:lvl7pPr>
              <a:defRPr sz="1433"/>
            </a:lvl7pPr>
            <a:lvl8pPr>
              <a:defRPr sz="1433"/>
            </a:lvl8pPr>
            <a:lvl9pPr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1672" y="2571120"/>
            <a:ext cx="3396750" cy="3200819"/>
          </a:xfrm>
        </p:spPr>
        <p:txBody>
          <a:bodyPr>
            <a:normAutofit/>
          </a:bodyPr>
          <a:lstStyle>
            <a:lvl1pPr marL="0" marR="0" indent="0" algn="l" defTabSz="935980" rtl="0" eaLnBrk="1" fontAlgn="auto" latinLnBrk="0" hangingPunct="1">
              <a:lnSpc>
                <a:spcPct val="100000"/>
              </a:lnSpc>
              <a:spcBef>
                <a:spcPts val="1228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35">
                <a:solidFill>
                  <a:srgbClr val="404040"/>
                </a:solidFill>
              </a:defRPr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marL="0" marR="0" lvl="0" indent="0" algn="l" defTabSz="935980" rtl="0" eaLnBrk="1" fontAlgn="auto" latinLnBrk="0" hangingPunct="1">
              <a:lnSpc>
                <a:spcPct val="100000"/>
              </a:lnSpc>
              <a:spcBef>
                <a:spcPts val="14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39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886" y="5546609"/>
            <a:ext cx="10775161" cy="62776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66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85650" cy="545682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19"/>
              </a:spcBef>
              <a:buNone/>
              <a:defRPr sz="3276">
                <a:solidFill>
                  <a:srgbClr val="4D4D4D"/>
                </a:solidFill>
              </a:defRPr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304" y="6049270"/>
            <a:ext cx="9224537" cy="5459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28"/>
              </a:spcBef>
              <a:buNone/>
              <a:defRPr sz="1433">
                <a:solidFill>
                  <a:srgbClr val="262626"/>
                </a:solidFill>
              </a:defRPr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90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38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9397" y="711742"/>
            <a:ext cx="2627531" cy="49139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124" y="731244"/>
            <a:ext cx="7730272" cy="55281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40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206" y="1148864"/>
            <a:ext cx="9139238" cy="2443974"/>
          </a:xfrm>
        </p:spPr>
        <p:txBody>
          <a:bodyPr anchor="b"/>
          <a:lstStyle>
            <a:lvl1pPr algn="ctr">
              <a:defRPr sz="55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206" y="3687085"/>
            <a:ext cx="9139238" cy="1694857"/>
          </a:xfrm>
        </p:spPr>
        <p:txBody>
          <a:bodyPr/>
          <a:lstStyle>
            <a:lvl1pPr marL="0" indent="0" algn="ctr">
              <a:buNone/>
              <a:defRPr sz="2225"/>
            </a:lvl1pPr>
            <a:lvl2pPr marL="424072" indent="0" algn="ctr">
              <a:buNone/>
              <a:defRPr sz="1855"/>
            </a:lvl2pPr>
            <a:lvl3pPr marL="848145" indent="0" algn="ctr">
              <a:buNone/>
              <a:defRPr sz="1670"/>
            </a:lvl3pPr>
            <a:lvl4pPr marL="1272217" indent="0" algn="ctr">
              <a:buNone/>
              <a:defRPr sz="1485"/>
            </a:lvl4pPr>
            <a:lvl5pPr marL="1696291" indent="0" algn="ctr">
              <a:buNone/>
              <a:defRPr sz="1485"/>
            </a:lvl5pPr>
            <a:lvl6pPr marL="2120362" indent="0" algn="ctr">
              <a:buNone/>
              <a:defRPr sz="1485"/>
            </a:lvl6pPr>
            <a:lvl7pPr marL="2544436" indent="0" algn="ctr">
              <a:buNone/>
              <a:defRPr sz="1485"/>
            </a:lvl7pPr>
            <a:lvl8pPr marL="2968508" indent="0" algn="ctr">
              <a:buNone/>
              <a:defRPr sz="1485"/>
            </a:lvl8pPr>
            <a:lvl9pPr marL="3392581" indent="0" algn="ctr">
              <a:buNone/>
              <a:defRPr sz="148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51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9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16" y="1750108"/>
            <a:ext cx="10510123" cy="2920094"/>
          </a:xfrm>
        </p:spPr>
        <p:txBody>
          <a:bodyPr anchor="b"/>
          <a:lstStyle>
            <a:lvl1pPr>
              <a:defRPr sz="55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416" y="4697826"/>
            <a:ext cx="10510123" cy="1535608"/>
          </a:xfrm>
        </p:spPr>
        <p:txBody>
          <a:bodyPr/>
          <a:lstStyle>
            <a:lvl1pPr marL="0" indent="0">
              <a:buNone/>
              <a:defRPr sz="2225">
                <a:solidFill>
                  <a:schemeClr val="tx1">
                    <a:tint val="75000"/>
                  </a:schemeClr>
                </a:solidFill>
              </a:defRPr>
            </a:lvl1pPr>
            <a:lvl2pPr marL="424072" indent="0">
              <a:buNone/>
              <a:defRPr sz="1855">
                <a:solidFill>
                  <a:schemeClr val="tx1">
                    <a:tint val="75000"/>
                  </a:schemeClr>
                </a:solidFill>
              </a:defRPr>
            </a:lvl2pPr>
            <a:lvl3pPr marL="84814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3pPr>
            <a:lvl4pPr marL="1272217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4pPr>
            <a:lvl5pPr marL="1696291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5pPr>
            <a:lvl6pPr marL="2120362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6pPr>
            <a:lvl7pPr marL="2544436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7pPr>
            <a:lvl8pPr marL="2968508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8pPr>
            <a:lvl9pPr marL="3392581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77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987" y="1868730"/>
            <a:ext cx="5178901" cy="44540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42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373746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51" y="1720858"/>
            <a:ext cx="5155102" cy="843365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4072" indent="0">
              <a:buNone/>
              <a:defRPr sz="1855" b="1"/>
            </a:lvl2pPr>
            <a:lvl3pPr marL="848145" indent="0">
              <a:buNone/>
              <a:defRPr sz="1670" b="1"/>
            </a:lvl3pPr>
            <a:lvl4pPr marL="1272217" indent="0">
              <a:buNone/>
              <a:defRPr sz="1485" b="1"/>
            </a:lvl4pPr>
            <a:lvl5pPr marL="1696291" indent="0">
              <a:buNone/>
              <a:defRPr sz="1485" b="1"/>
            </a:lvl5pPr>
            <a:lvl6pPr marL="2120362" indent="0">
              <a:buNone/>
              <a:defRPr sz="1485" b="1"/>
            </a:lvl6pPr>
            <a:lvl7pPr marL="2544436" indent="0">
              <a:buNone/>
              <a:defRPr sz="1485" b="1"/>
            </a:lvl7pPr>
            <a:lvl8pPr marL="2968508" indent="0">
              <a:buNone/>
              <a:defRPr sz="1485" b="1"/>
            </a:lvl8pPr>
            <a:lvl9pPr marL="3392581" indent="0">
              <a:buNone/>
              <a:defRPr sz="148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51" y="2564224"/>
            <a:ext cx="5155102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986" y="1720858"/>
            <a:ext cx="5180488" cy="843365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4072" indent="0">
              <a:buNone/>
              <a:defRPr sz="1855" b="1"/>
            </a:lvl2pPr>
            <a:lvl3pPr marL="848145" indent="0">
              <a:buNone/>
              <a:defRPr sz="1670" b="1"/>
            </a:lvl3pPr>
            <a:lvl4pPr marL="1272217" indent="0">
              <a:buNone/>
              <a:defRPr sz="1485" b="1"/>
            </a:lvl4pPr>
            <a:lvl5pPr marL="1696291" indent="0">
              <a:buNone/>
              <a:defRPr sz="1485" b="1"/>
            </a:lvl5pPr>
            <a:lvl6pPr marL="2120362" indent="0">
              <a:buNone/>
              <a:defRPr sz="1485" b="1"/>
            </a:lvl6pPr>
            <a:lvl7pPr marL="2544436" indent="0">
              <a:buNone/>
              <a:defRPr sz="1485" b="1"/>
            </a:lvl7pPr>
            <a:lvl8pPr marL="2968508" indent="0">
              <a:buNone/>
              <a:defRPr sz="1485" b="1"/>
            </a:lvl8pPr>
            <a:lvl9pPr marL="3392581" indent="0">
              <a:buNone/>
              <a:defRPr sz="148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986" y="2564224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22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21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08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6"/>
          </a:xfrm>
        </p:spPr>
        <p:txBody>
          <a:bodyPr/>
          <a:lstStyle>
            <a:lvl1pPr>
              <a:defRPr sz="2968"/>
            </a:lvl1pPr>
            <a:lvl2pPr>
              <a:defRPr sz="2597"/>
            </a:lvl2pPr>
            <a:lvl3pPr>
              <a:defRPr sz="2225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8"/>
            <a:ext cx="3930189" cy="3901584"/>
          </a:xfrm>
        </p:spPr>
        <p:txBody>
          <a:bodyPr/>
          <a:lstStyle>
            <a:lvl1pPr marL="0" indent="0">
              <a:buNone/>
              <a:defRPr sz="1485"/>
            </a:lvl1pPr>
            <a:lvl2pPr marL="424072" indent="0">
              <a:buNone/>
              <a:defRPr sz="1298"/>
            </a:lvl2pPr>
            <a:lvl3pPr marL="848145" indent="0">
              <a:buNone/>
              <a:defRPr sz="1113"/>
            </a:lvl3pPr>
            <a:lvl4pPr marL="1272217" indent="0">
              <a:buNone/>
              <a:defRPr sz="927"/>
            </a:lvl4pPr>
            <a:lvl5pPr marL="1696291" indent="0">
              <a:buNone/>
              <a:defRPr sz="927"/>
            </a:lvl5pPr>
            <a:lvl6pPr marL="2120362" indent="0">
              <a:buNone/>
              <a:defRPr sz="927"/>
            </a:lvl6pPr>
            <a:lvl7pPr marL="2544436" indent="0">
              <a:buNone/>
              <a:defRPr sz="927"/>
            </a:lvl7pPr>
            <a:lvl8pPr marL="2968508" indent="0">
              <a:buNone/>
              <a:defRPr sz="927"/>
            </a:lvl8pPr>
            <a:lvl9pPr marL="3392581" indent="0">
              <a:buNone/>
              <a:defRPr sz="9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33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0489" y="1010741"/>
            <a:ext cx="6168985" cy="4988696"/>
          </a:xfrm>
        </p:spPr>
        <p:txBody>
          <a:bodyPr anchor="t"/>
          <a:lstStyle>
            <a:lvl1pPr marL="0" indent="0">
              <a:buNone/>
              <a:defRPr sz="2968"/>
            </a:lvl1pPr>
            <a:lvl2pPr marL="424072" indent="0">
              <a:buNone/>
              <a:defRPr sz="2597"/>
            </a:lvl2pPr>
            <a:lvl3pPr marL="848145" indent="0">
              <a:buNone/>
              <a:defRPr sz="2225"/>
            </a:lvl3pPr>
            <a:lvl4pPr marL="1272217" indent="0">
              <a:buNone/>
              <a:defRPr sz="1855"/>
            </a:lvl4pPr>
            <a:lvl5pPr marL="1696291" indent="0">
              <a:buNone/>
              <a:defRPr sz="1855"/>
            </a:lvl5pPr>
            <a:lvl6pPr marL="2120362" indent="0">
              <a:buNone/>
              <a:defRPr sz="1855"/>
            </a:lvl6pPr>
            <a:lvl7pPr marL="2544436" indent="0">
              <a:buNone/>
              <a:defRPr sz="1855"/>
            </a:lvl7pPr>
            <a:lvl8pPr marL="2968508" indent="0">
              <a:buNone/>
              <a:defRPr sz="1855"/>
            </a:lvl8pPr>
            <a:lvl9pPr marL="3392581" indent="0">
              <a:buNone/>
              <a:defRPr sz="185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8"/>
            <a:ext cx="3930189" cy="3901584"/>
          </a:xfrm>
        </p:spPr>
        <p:txBody>
          <a:bodyPr/>
          <a:lstStyle>
            <a:lvl1pPr marL="0" indent="0">
              <a:buNone/>
              <a:defRPr sz="1485"/>
            </a:lvl1pPr>
            <a:lvl2pPr marL="424072" indent="0">
              <a:buNone/>
              <a:defRPr sz="1298"/>
            </a:lvl2pPr>
            <a:lvl3pPr marL="848145" indent="0">
              <a:buNone/>
              <a:defRPr sz="1113"/>
            </a:lvl3pPr>
            <a:lvl4pPr marL="1272217" indent="0">
              <a:buNone/>
              <a:defRPr sz="927"/>
            </a:lvl4pPr>
            <a:lvl5pPr marL="1696291" indent="0">
              <a:buNone/>
              <a:defRPr sz="927"/>
            </a:lvl5pPr>
            <a:lvl6pPr marL="2120362" indent="0">
              <a:buNone/>
              <a:defRPr sz="927"/>
            </a:lvl6pPr>
            <a:lvl7pPr marL="2544436" indent="0">
              <a:buNone/>
              <a:defRPr sz="927"/>
            </a:lvl7pPr>
            <a:lvl8pPr marL="2968508" indent="0">
              <a:buNone/>
              <a:defRPr sz="927"/>
            </a:lvl8pPr>
            <a:lvl9pPr marL="3392581" indent="0">
              <a:buNone/>
              <a:defRPr sz="9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03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30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0356" y="373747"/>
            <a:ext cx="2627531" cy="5949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765" y="373747"/>
            <a:ext cx="7730272" cy="5949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32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12185650" cy="64709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1" rIns="68543" bIns="34271" rtlCol="0" anchor="ctr">
            <a:norm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2827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930" y="2180733"/>
            <a:ext cx="10357804" cy="1504734"/>
          </a:xfrm>
        </p:spPr>
        <p:txBody>
          <a:bodyPr>
            <a:normAutofit/>
          </a:bodyPr>
          <a:lstStyle>
            <a:lvl1pPr>
              <a:defRPr sz="257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850" y="3977961"/>
            <a:ext cx="8529955" cy="17939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5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1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1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1588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57"/>
              </a:spcBef>
              <a:defRPr/>
            </a:lvl1pPr>
            <a:lvl2pPr>
              <a:spcBef>
                <a:spcPts val="857"/>
              </a:spcBef>
              <a:defRPr/>
            </a:lvl2pPr>
            <a:lvl3pPr>
              <a:spcBef>
                <a:spcPts val="857"/>
              </a:spcBef>
              <a:defRPr/>
            </a:lvl3pPr>
            <a:lvl4pPr>
              <a:spcBef>
                <a:spcPts val="857"/>
              </a:spcBef>
              <a:defRPr/>
            </a:lvl4pPr>
            <a:lvl5pPr>
              <a:spcBef>
                <a:spcPts val="85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542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930" y="1486714"/>
            <a:ext cx="10357804" cy="4736826"/>
          </a:xfrm>
        </p:spPr>
        <p:txBody>
          <a:bodyPr/>
          <a:lstStyle>
            <a:lvl1pPr>
              <a:spcBef>
                <a:spcPts val="857"/>
              </a:spcBef>
              <a:defRPr/>
            </a:lvl1pPr>
            <a:lvl2pPr>
              <a:spcBef>
                <a:spcPts val="857"/>
              </a:spcBef>
              <a:defRPr/>
            </a:lvl2pPr>
            <a:lvl3pPr>
              <a:spcBef>
                <a:spcPts val="857"/>
              </a:spcBef>
              <a:defRPr/>
            </a:lvl3pPr>
            <a:lvl4pPr>
              <a:spcBef>
                <a:spcPts val="857"/>
              </a:spcBef>
              <a:defRPr/>
            </a:lvl4pPr>
            <a:lvl5pPr>
              <a:spcBef>
                <a:spcPts val="85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50584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857"/>
              </a:spcBef>
              <a:buNone/>
              <a:defRPr sz="1142"/>
            </a:lvl1pPr>
            <a:lvl2pPr marL="163198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2pPr>
            <a:lvl3pPr marL="339998" indent="-176799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3pPr>
            <a:lvl4pPr marL="489596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4pPr>
            <a:lvl5pPr marL="652795" indent="-163198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448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930" y="1486714"/>
            <a:ext cx="10357804" cy="4736826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857"/>
              </a:spcBef>
              <a:buNone/>
              <a:defRPr sz="1142"/>
            </a:lvl1pPr>
            <a:lvl2pPr marL="163198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2pPr>
            <a:lvl3pPr marL="326398" indent="-163198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3pPr>
            <a:lvl4pPr marL="489596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4pPr>
            <a:lvl5pPr marL="652795" indent="-163198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0962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929" y="1486716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4372" y="1486716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6617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929" y="1247988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4372" y="1247988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652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28" y="1337952"/>
            <a:ext cx="5079470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928" y="1597128"/>
            <a:ext cx="5079470" cy="4673683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0145" y="1337952"/>
            <a:ext cx="5081584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0145" y="1597128"/>
            <a:ext cx="5081584" cy="4673683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26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28" y="1586776"/>
            <a:ext cx="5079470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928" y="1845953"/>
            <a:ext cx="5079470" cy="4471985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0145" y="1586776"/>
            <a:ext cx="5081584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0145" y="1845953"/>
            <a:ext cx="5081584" cy="4471985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82943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269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8513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6631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7426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4856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2284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7426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4856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2284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49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6369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2737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09106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45474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6369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2737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09106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45474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6369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2737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09106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45474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231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7693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5387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3080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38463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0771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7693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5387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3080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38463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0771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7693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5387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3080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38463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0771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2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7693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5387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3080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38463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0771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434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6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4149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4371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4595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3872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6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4149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4371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4595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67782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5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8108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5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38191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878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75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0830" y="1403985"/>
            <a:ext cx="10463411" cy="187198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732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0830" y="3304765"/>
            <a:ext cx="10467473" cy="1793981"/>
          </a:xfrm>
        </p:spPr>
        <p:txBody>
          <a:bodyPr lIns="0" rIns="18288"/>
          <a:lstStyle>
            <a:lvl1pPr marL="0" marR="46799" indent="0" algn="r">
              <a:buNone/>
              <a:defRPr>
                <a:solidFill>
                  <a:schemeClr val="tx1"/>
                </a:solidFill>
              </a:defRPr>
            </a:lvl1pPr>
            <a:lvl2pPr marL="467990" indent="0" algn="ctr">
              <a:buNone/>
            </a:lvl2pPr>
            <a:lvl3pPr marL="935980" indent="0" algn="ctr">
              <a:buNone/>
            </a:lvl3pPr>
            <a:lvl4pPr marL="1403970" indent="0" algn="ctr">
              <a:buNone/>
            </a:lvl4pPr>
            <a:lvl5pPr marL="1871960" indent="0" algn="ctr">
              <a:buNone/>
            </a:lvl5pPr>
            <a:lvl6pPr marL="2339950" indent="0" algn="ctr">
              <a:buNone/>
            </a:lvl6pPr>
            <a:lvl7pPr marL="2807940" indent="0" algn="ctr">
              <a:buNone/>
            </a:lvl7pPr>
            <a:lvl8pPr marL="3275929" indent="0" algn="ctr">
              <a:buNone/>
            </a:lvl8pPr>
            <a:lvl9pPr marL="374391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5F-2C17-4125-BC68-F521381B16E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10.09.2020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2EA0-AE43-4469-872F-44ED98F5E74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53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878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93466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134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2340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1549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41195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134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2340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1549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19937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28123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9899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01604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7861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910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3134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3355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3579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910" y="4828381"/>
            <a:ext cx="2440176" cy="1357929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2119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1325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0533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2910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3134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3355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3579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49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910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3134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3355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3579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910" y="4828381"/>
            <a:ext cx="2440176" cy="1357929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2119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1325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0533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2910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3134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3355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3579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18370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3925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9484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5043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6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5F-2C17-4125-BC68-F521381B16E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10.09.2020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2EA0-AE43-4469-872F-44ED98F5E74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334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3925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9484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5043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92448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451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0314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451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0314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575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451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0314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451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0314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96366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4988016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4988016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4988016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4988016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636815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4988016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4988016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4988016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4988016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3657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5207949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5207949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5207949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52922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5207949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5207949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5207949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37296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5207948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5207948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18484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5207948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5207948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7900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3327675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3327675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3327675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3327675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2440176" cy="1754018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3134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2340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1549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15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767" y="1347826"/>
            <a:ext cx="10357803" cy="139462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732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767" y="2768524"/>
            <a:ext cx="10357803" cy="1545358"/>
          </a:xfrm>
        </p:spPr>
        <p:txBody>
          <a:bodyPr lIns="45720" rIns="45720" anchor="t"/>
          <a:lstStyle>
            <a:lvl1pPr marL="0" indent="0">
              <a:buNone/>
              <a:defRPr sz="2252">
                <a:solidFill>
                  <a:schemeClr val="tx1"/>
                </a:solidFill>
              </a:defRPr>
            </a:lvl1pPr>
            <a:lvl2pPr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5F-2C17-4125-BC68-F521381B16E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10.09.2020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2EA0-AE43-4469-872F-44ED98F5E74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63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3327675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3327675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3327675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3327675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2440176" cy="1754018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3134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2340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1549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24670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3547607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3547607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3547607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91519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3547607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3547607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3547607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5044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3547609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3547609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3694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3547609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3547609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439701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2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1900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387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870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068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5517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57488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2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1900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387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870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068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5517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57488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2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1900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387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870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068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5517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57488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07957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2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1900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387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870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068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5517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57488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2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1900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387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870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068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5517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57488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2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1900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387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870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068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5517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57488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414308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9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805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3810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1025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0554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15347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9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805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3810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1025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0554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87470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978343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5479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720712"/>
            <a:ext cx="10967085" cy="116998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283" y="1965420"/>
            <a:ext cx="5381995" cy="4539552"/>
          </a:xfrm>
        </p:spPr>
        <p:txBody>
          <a:bodyPr/>
          <a:lstStyle>
            <a:lvl1pPr>
              <a:defRPr sz="2661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4372" y="1965420"/>
            <a:ext cx="5381995" cy="4539552"/>
          </a:xfrm>
        </p:spPr>
        <p:txBody>
          <a:bodyPr/>
          <a:lstStyle>
            <a:lvl1pPr>
              <a:defRPr sz="2661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5F-2C17-4125-BC68-F521381B16E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10.09.2020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2EA0-AE43-4469-872F-44ED98F5E74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251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978343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44735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85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4184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6533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99406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85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4184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6533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99406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86116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85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4184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6533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99406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85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4184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6533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99406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55456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3413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093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638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8060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29346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1026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998152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3413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093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638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8060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29346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1026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547901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0969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8882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337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1286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5772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3684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28174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6089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17869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0969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8882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337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1286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5772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3684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28174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6089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0673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42" Type="http://schemas.openxmlformats.org/officeDocument/2006/relationships/slideLayout" Target="../slideLayouts/slideLayout81.xml"/><Relationship Id="rId47" Type="http://schemas.openxmlformats.org/officeDocument/2006/relationships/slideLayout" Target="../slideLayouts/slideLayout86.xml"/><Relationship Id="rId50" Type="http://schemas.openxmlformats.org/officeDocument/2006/relationships/slideLayout" Target="../slideLayouts/slideLayout89.xml"/><Relationship Id="rId55" Type="http://schemas.openxmlformats.org/officeDocument/2006/relationships/slideLayout" Target="../slideLayouts/slideLayout94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slideLayout" Target="../slideLayouts/slideLayout79.xml"/><Relationship Id="rId45" Type="http://schemas.openxmlformats.org/officeDocument/2006/relationships/slideLayout" Target="../slideLayouts/slideLayout84.xml"/><Relationship Id="rId53" Type="http://schemas.openxmlformats.org/officeDocument/2006/relationships/slideLayout" Target="../slideLayouts/slideLayout92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slideLayout" Target="../slideLayouts/slideLayout82.xml"/><Relationship Id="rId48" Type="http://schemas.openxmlformats.org/officeDocument/2006/relationships/slideLayout" Target="../slideLayouts/slideLayout87.xml"/><Relationship Id="rId56" Type="http://schemas.openxmlformats.org/officeDocument/2006/relationships/slideLayout" Target="../slideLayouts/slideLayout95.xml"/><Relationship Id="rId8" Type="http://schemas.openxmlformats.org/officeDocument/2006/relationships/slideLayout" Target="../slideLayouts/slideLayout47.xml"/><Relationship Id="rId51" Type="http://schemas.openxmlformats.org/officeDocument/2006/relationships/slideLayout" Target="../slideLayouts/slideLayout90.xml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46" Type="http://schemas.openxmlformats.org/officeDocument/2006/relationships/slideLayout" Target="../slideLayouts/slideLayout85.xml"/><Relationship Id="rId59" Type="http://schemas.openxmlformats.org/officeDocument/2006/relationships/hyperlink" Target="https://www.facebook.com/" TargetMode="External"/><Relationship Id="rId20" Type="http://schemas.openxmlformats.org/officeDocument/2006/relationships/slideLayout" Target="../slideLayouts/slideLayout59.xml"/><Relationship Id="rId41" Type="http://schemas.openxmlformats.org/officeDocument/2006/relationships/slideLayout" Target="../slideLayouts/slideLayout80.xml"/><Relationship Id="rId54" Type="http://schemas.openxmlformats.org/officeDocument/2006/relationships/slideLayout" Target="../slideLayouts/slideLayout9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49" Type="http://schemas.openxmlformats.org/officeDocument/2006/relationships/slideLayout" Target="../slideLayouts/slideLayout88.xml"/><Relationship Id="rId57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70.xml"/><Relationship Id="rId44" Type="http://schemas.openxmlformats.org/officeDocument/2006/relationships/slideLayout" Target="../slideLayouts/slideLayout83.xml"/><Relationship Id="rId52" Type="http://schemas.openxmlformats.org/officeDocument/2006/relationships/slideLayout" Target="../slideLayouts/slideLayout91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9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1280" y="153955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30"/>
            <a:ext cx="389940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694" y="-7313"/>
            <a:ext cx="12211037" cy="106598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599" tIns="46799" rIns="93599" bIns="46799" anchor="t" compatLnSpc="1"/>
          <a:lstStyle/>
          <a:p>
            <a:endParaRPr lang="en-US" sz="3927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38957" y="-7312"/>
            <a:ext cx="6346693" cy="6532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599" tIns="46799" rIns="93599" bIns="46799" anchor="t" compatLnSpc="1"/>
          <a:lstStyle/>
          <a:p>
            <a:endParaRPr lang="en-US" sz="3927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283" y="720712"/>
            <a:ext cx="10967085" cy="11699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283" y="1981179"/>
            <a:ext cx="10967085" cy="4492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283" y="6506431"/>
            <a:ext cx="2843318" cy="373746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2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5C555F-2C17-4125-BC68-F521381B16E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10.09.2020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4148" y="6506431"/>
            <a:ext cx="4468072" cy="373746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2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0897" y="6506431"/>
            <a:ext cx="1015471" cy="373746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2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572EA0-AE43-4469-872F-44ED98F5E74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43" y="207187"/>
            <a:ext cx="12234355" cy="664553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3927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3927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65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5118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80794" indent="-28079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61" kern="1200">
          <a:solidFill>
            <a:schemeClr val="tx1"/>
          </a:solidFill>
          <a:latin typeface="+mn-lt"/>
          <a:ea typeface="+mn-ea"/>
          <a:cs typeface="+mn-cs"/>
        </a:defRPr>
      </a:lvl1pPr>
      <a:lvl2pPr marL="655186" indent="-2527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57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indent="-2527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216774" indent="-21527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47" kern="1200">
          <a:solidFill>
            <a:schemeClr val="tx1"/>
          </a:solidFill>
          <a:latin typeface="+mn-lt"/>
          <a:ea typeface="+mn-ea"/>
          <a:cs typeface="+mn-cs"/>
        </a:defRPr>
      </a:lvl4pPr>
      <a:lvl5pPr marL="1497568" indent="-21527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47" kern="1200">
          <a:solidFill>
            <a:schemeClr val="tx1"/>
          </a:solidFill>
          <a:latin typeface="+mn-lt"/>
          <a:ea typeface="+mn-ea"/>
          <a:cs typeface="+mn-cs"/>
        </a:defRPr>
      </a:lvl5pPr>
      <a:lvl6pPr marL="1778362" indent="-21527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1965558" indent="-18719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38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46352" indent="-187196" algn="l" rtl="0" eaLnBrk="1" latinLnBrk="0" hangingPunct="1">
        <a:spcBef>
          <a:spcPct val="20000"/>
        </a:spcBef>
        <a:buClr>
          <a:schemeClr val="tx2"/>
        </a:buClr>
        <a:buChar char="•"/>
        <a:defRPr kumimoji="0" sz="1638" kern="1200">
          <a:solidFill>
            <a:schemeClr val="tx1"/>
          </a:solidFill>
          <a:latin typeface="+mn-lt"/>
          <a:ea typeface="+mn-ea"/>
          <a:cs typeface="+mn-cs"/>
        </a:defRPr>
      </a:lvl8pPr>
      <a:lvl9pPr marL="2527146" indent="-18719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3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884" y="511327"/>
            <a:ext cx="10767164" cy="169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23" y="2040460"/>
            <a:ext cx="10748124" cy="385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443" y="6563852"/>
            <a:ext cx="4112657" cy="233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2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443" y="6709460"/>
            <a:ext cx="5026581" cy="233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2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7048" y="5967395"/>
            <a:ext cx="2924556" cy="1430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212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5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35980" rtl="0" eaLnBrk="1" latinLnBrk="0" hangingPunct="1">
        <a:lnSpc>
          <a:spcPct val="90000"/>
        </a:lnSpc>
        <a:spcBef>
          <a:spcPct val="0"/>
        </a:spcBef>
        <a:buNone/>
        <a:defRPr sz="4913" kern="1200" spc="-123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3598" indent="-93598" algn="l" defTabSz="935980" rtl="0" eaLnBrk="1" latinLnBrk="0" hangingPunct="1">
        <a:lnSpc>
          <a:spcPct val="85000"/>
        </a:lnSpc>
        <a:spcBef>
          <a:spcPts val="1331"/>
        </a:spcBef>
        <a:buFont typeface="Arial" pitchFamily="34" charset="0"/>
        <a:buChar char=" "/>
        <a:defRPr sz="245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0794" indent="-350992" algn="l" defTabSz="935980" rtl="0" eaLnBrk="1" latinLnBrk="0" hangingPunct="1">
        <a:lnSpc>
          <a:spcPct val="85000"/>
        </a:lnSpc>
        <a:spcBef>
          <a:spcPts val="614"/>
        </a:spcBef>
        <a:buFont typeface="Arial" pitchFamily="34" charset="0"/>
        <a:buChar char=" "/>
        <a:defRPr sz="245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61588" indent="-561588" algn="l" defTabSz="935980" rtl="0" eaLnBrk="1" latinLnBrk="0" hangingPunct="1">
        <a:lnSpc>
          <a:spcPct val="85000"/>
        </a:lnSpc>
        <a:spcBef>
          <a:spcPts val="614"/>
        </a:spcBef>
        <a:buFont typeface="Arial" pitchFamily="34" charset="0"/>
        <a:buChar char=" "/>
        <a:defRPr sz="2047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42382" indent="-842382" algn="l" defTabSz="935980" rtl="0" eaLnBrk="1" latinLnBrk="0" hangingPunct="1">
        <a:lnSpc>
          <a:spcPct val="85000"/>
        </a:lnSpc>
        <a:spcBef>
          <a:spcPts val="614"/>
        </a:spcBef>
        <a:buFont typeface="Arial" pitchFamily="34" charset="0"/>
        <a:buChar char=" "/>
        <a:defRPr sz="184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23176" indent="-1123176" algn="l" defTabSz="935980" rtl="0" eaLnBrk="1" latinLnBrk="0" hangingPunct="1">
        <a:lnSpc>
          <a:spcPct val="85000"/>
        </a:lnSpc>
        <a:spcBef>
          <a:spcPts val="614"/>
        </a:spcBef>
        <a:buFont typeface="Arial" pitchFamily="34" charset="0"/>
        <a:buChar char=" "/>
        <a:defRPr sz="184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28320" indent="-233995" algn="l" defTabSz="935980" rtl="0" eaLnBrk="1" latinLnBrk="0" hangingPunct="1">
        <a:lnSpc>
          <a:spcPct val="85000"/>
        </a:lnSpc>
        <a:spcBef>
          <a:spcPts val="614"/>
        </a:spcBef>
        <a:buFont typeface="Arial" pitchFamily="34" charset="0"/>
        <a:buChar char=" "/>
        <a:defRPr sz="184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33040" indent="-233995" algn="l" defTabSz="935980" rtl="0" eaLnBrk="1" latinLnBrk="0" hangingPunct="1">
        <a:lnSpc>
          <a:spcPct val="85000"/>
        </a:lnSpc>
        <a:spcBef>
          <a:spcPts val="614"/>
        </a:spcBef>
        <a:buFont typeface="Arial" pitchFamily="34" charset="0"/>
        <a:buChar char=" "/>
        <a:defRPr sz="184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37760" indent="-233995" algn="l" defTabSz="935980" rtl="0" eaLnBrk="1" latinLnBrk="0" hangingPunct="1">
        <a:lnSpc>
          <a:spcPct val="85000"/>
        </a:lnSpc>
        <a:spcBef>
          <a:spcPts val="614"/>
        </a:spcBef>
        <a:buFont typeface="Arial" pitchFamily="34" charset="0"/>
        <a:buChar char=" "/>
        <a:defRPr sz="184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42480" indent="-233995" algn="l" defTabSz="935980" rtl="0" eaLnBrk="1" latinLnBrk="0" hangingPunct="1">
        <a:lnSpc>
          <a:spcPct val="85000"/>
        </a:lnSpc>
        <a:spcBef>
          <a:spcPts val="614"/>
        </a:spcBef>
        <a:buFont typeface="Arial" pitchFamily="34" charset="0"/>
        <a:buChar char=" "/>
        <a:defRPr sz="184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764" y="373746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764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5900"/>
              <a:t>9/10/2020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6497" y="6506431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5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2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848145" rtl="0" eaLnBrk="1" latinLnBrk="0" hangingPunct="1">
        <a:lnSpc>
          <a:spcPct val="90000"/>
        </a:lnSpc>
        <a:spcBef>
          <a:spcPct val="0"/>
        </a:spcBef>
        <a:buNone/>
        <a:defRPr sz="4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2037" indent="-212037" algn="l" defTabSz="848145" rtl="0" eaLnBrk="1" latinLnBrk="0" hangingPunct="1">
        <a:lnSpc>
          <a:spcPct val="90000"/>
        </a:lnSpc>
        <a:spcBef>
          <a:spcPts val="927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1pPr>
      <a:lvl2pPr marL="636109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2225" kern="1200">
          <a:solidFill>
            <a:schemeClr val="tx1"/>
          </a:solidFill>
          <a:latin typeface="+mn-lt"/>
          <a:ea typeface="+mn-ea"/>
          <a:cs typeface="+mn-cs"/>
        </a:defRPr>
      </a:lvl2pPr>
      <a:lvl3pPr marL="1060182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855" kern="1200">
          <a:solidFill>
            <a:schemeClr val="tx1"/>
          </a:solidFill>
          <a:latin typeface="+mn-lt"/>
          <a:ea typeface="+mn-ea"/>
          <a:cs typeface="+mn-cs"/>
        </a:defRPr>
      </a:lvl3pPr>
      <a:lvl4pPr marL="1484254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908327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332399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756472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3180544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604618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1pPr>
      <a:lvl2pPr marL="424072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848145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272217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696291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120362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36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2968508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392581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30" y="1247990"/>
            <a:ext cx="10357804" cy="47368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29548" y="6499801"/>
            <a:ext cx="2160150" cy="219794"/>
          </a:xfrm>
          <a:prstGeom prst="rect">
            <a:avLst/>
          </a:prstGeom>
        </p:spPr>
        <p:txBody>
          <a:bodyPr vert="horz" wrap="square" lIns="87051" tIns="43524" rIns="87051" bIns="4352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57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544" y="6441677"/>
            <a:ext cx="139350" cy="336046"/>
          </a:xfrm>
          <a:prstGeom prst="rect">
            <a:avLst/>
          </a:prstGeom>
        </p:spPr>
        <p:txBody>
          <a:bodyPr vert="horz" wrap="none" lIns="87051" tIns="43524" rIns="87051" bIns="4352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857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857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704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717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5410" y="6564676"/>
            <a:ext cx="92245" cy="9007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689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0772" y="6564676"/>
            <a:ext cx="92245" cy="9007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27917" y="6541251"/>
            <a:ext cx="64101" cy="141058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7051" tIns="43524" rIns="87051" bIns="43524" numCol="1" anchor="t" anchorCtr="0" compatLnSpc="1">
            <a:prstTxWarp prst="textNoShape">
              <a:avLst/>
            </a:prstTxWarp>
          </a:bodyPr>
          <a:lstStyle/>
          <a:p>
            <a:pPr defTabSz="870330"/>
            <a:endParaRPr lang="en-US" sz="228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24875" y="6538252"/>
            <a:ext cx="142146" cy="139723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7051" tIns="43524" rIns="87051" bIns="43524" numCol="1" anchor="t" anchorCtr="0" compatLnSpc="1">
            <a:prstTxWarp prst="textNoShape">
              <a:avLst/>
            </a:prstTxWarp>
          </a:bodyPr>
          <a:lstStyle/>
          <a:p>
            <a:pPr defTabSz="870330"/>
            <a:endParaRPr lang="en-US" sz="228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54992" y="6550942"/>
            <a:ext cx="153884" cy="12872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7051" tIns="43524" rIns="87051" bIns="43524" numCol="1" anchor="t" anchorCtr="0" compatLnSpc="1">
            <a:prstTxWarp prst="textNoShape">
              <a:avLst/>
            </a:prstTxWarp>
          </a:bodyPr>
          <a:lstStyle/>
          <a:p>
            <a:pPr defTabSz="870330"/>
            <a:endParaRPr lang="en-US" sz="228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29436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3450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65421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3381" y="6402196"/>
            <a:ext cx="402126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87161" y="6402196"/>
            <a:ext cx="402126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0870" y="6402196"/>
            <a:ext cx="402126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492" y="6406884"/>
            <a:ext cx="402126" cy="4118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830" y="6398927"/>
            <a:ext cx="402126" cy="4118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5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  <p:sldLayoutId id="2147483744" r:id="rId41"/>
    <p:sldLayoutId id="2147483745" r:id="rId42"/>
    <p:sldLayoutId id="2147483746" r:id="rId43"/>
    <p:sldLayoutId id="2147483747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754" r:id="rId51"/>
    <p:sldLayoutId id="2147483755" r:id="rId52"/>
    <p:sldLayoutId id="2147483756" r:id="rId53"/>
    <p:sldLayoutId id="2147483757" r:id="rId54"/>
    <p:sldLayoutId id="2147483758" r:id="rId55"/>
    <p:sldLayoutId id="2147483759" r:id="rId56"/>
    <p:sldLayoutId id="2147483760" r:id="rId57"/>
  </p:sldLayoutIdLst>
  <p:txStyles>
    <p:titleStyle>
      <a:lvl1pPr algn="ctr" defTabSz="870393" rtl="0" eaLnBrk="1" latinLnBrk="0" hangingPunct="1">
        <a:lnSpc>
          <a:spcPct val="86000"/>
        </a:lnSpc>
        <a:spcBef>
          <a:spcPct val="0"/>
        </a:spcBef>
        <a:buNone/>
        <a:defRPr sz="1999" kern="800" spc="-3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3198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29" kern="800" spc="-9">
          <a:solidFill>
            <a:schemeClr val="tx1"/>
          </a:solidFill>
          <a:latin typeface="+mn-lt"/>
          <a:ea typeface="+mn-ea"/>
          <a:cs typeface="+mn-cs"/>
        </a:defRPr>
      </a:lvl1pPr>
      <a:lvl2pPr marL="327909" indent="-164709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42" kern="800">
          <a:solidFill>
            <a:schemeClr val="tx1"/>
          </a:solidFill>
          <a:latin typeface="+mn-lt"/>
          <a:ea typeface="+mn-ea"/>
          <a:cs typeface="+mn-cs"/>
        </a:defRPr>
      </a:lvl2pPr>
      <a:lvl3pPr marL="491107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42" kern="800">
          <a:solidFill>
            <a:schemeClr val="tx1"/>
          </a:solidFill>
          <a:latin typeface="+mn-lt"/>
          <a:ea typeface="+mn-ea"/>
          <a:cs typeface="+mn-cs"/>
        </a:defRPr>
      </a:lvl3pPr>
      <a:lvl4pPr marL="654307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42" kern="800">
          <a:solidFill>
            <a:schemeClr val="tx1"/>
          </a:solidFill>
          <a:latin typeface="+mn-lt"/>
          <a:ea typeface="+mn-ea"/>
          <a:cs typeface="+mn-cs"/>
        </a:defRPr>
      </a:lvl4pPr>
      <a:lvl5pPr marL="817506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142" kern="800">
          <a:solidFill>
            <a:schemeClr val="tx1"/>
          </a:solidFill>
          <a:latin typeface="+mn-lt"/>
          <a:ea typeface="+mn-ea"/>
          <a:cs typeface="+mn-cs"/>
        </a:defRPr>
      </a:lvl5pPr>
      <a:lvl6pPr marL="2393580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828777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263974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699168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197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393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5588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0786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5981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1178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6376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1572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7306" y="-39171"/>
            <a:ext cx="12185649" cy="164794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870330">
              <a:defRPr/>
            </a:pPr>
            <a:endParaRPr sz="171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1346" y="336368"/>
            <a:ext cx="5496846" cy="1077160"/>
          </a:xfrm>
          <a:prstGeom prst="rect">
            <a:avLst/>
          </a:prstGeom>
        </p:spPr>
        <p:txBody>
          <a:bodyPr vert="horz" wrap="square" lIns="0" tIns="22041" rIns="0" bIns="0" rtlCol="0" anchor="ctr">
            <a:spAutoFit/>
          </a:bodyPr>
          <a:lstStyle/>
          <a:p>
            <a:pPr marL="19165" algn="l">
              <a:lnSpc>
                <a:spcPct val="100000"/>
              </a:lnSpc>
              <a:spcBef>
                <a:spcPts val="172"/>
              </a:spcBef>
            </a:pPr>
            <a:r>
              <a:rPr lang="en-US" sz="6855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685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95938" y="1327041"/>
            <a:ext cx="11454511" cy="5998695"/>
          </a:xfrm>
          <a:prstGeom prst="rect">
            <a:avLst/>
          </a:prstGeom>
        </p:spPr>
        <p:txBody>
          <a:bodyPr vert="horz" wrap="square" lIns="0" tIns="21084" rIns="0" bIns="0" rtlCol="0">
            <a:spAutoFit/>
          </a:bodyPr>
          <a:lstStyle/>
          <a:p>
            <a:pPr marL="27789" algn="ctr" defTabSz="870330">
              <a:spcBef>
                <a:spcPts val="167"/>
              </a:spcBef>
              <a:defRPr/>
            </a:pPr>
            <a:endParaRPr lang="en-US" sz="533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7789" algn="ctr" defTabSz="870330">
              <a:spcBef>
                <a:spcPts val="167"/>
              </a:spcBef>
            </a:pPr>
            <a:r>
              <a:rPr lang="en-US" sz="5330" b="1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ru-RU" sz="533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330" b="1" dirty="0" smtClean="0">
                <a:solidFill>
                  <a:srgbClr val="002060"/>
                </a:solidFill>
                <a:latin typeface="Arial"/>
                <a:cs typeface="Arial"/>
              </a:rPr>
              <a:t>OLMOSHNING MA’NO TURLARI</a:t>
            </a:r>
            <a:endParaRPr lang="en-US" sz="533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7789" algn="ctr" defTabSz="870330">
              <a:spcBef>
                <a:spcPts val="167"/>
              </a:spcBef>
              <a:defRPr/>
            </a:pPr>
            <a:endParaRPr lang="en-US" sz="5330" b="1" i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7789" algn="ctr" defTabSz="870330">
              <a:spcBef>
                <a:spcPts val="167"/>
              </a:spcBef>
              <a:defRPr/>
            </a:pPr>
            <a:endParaRPr lang="en-US" sz="3731" b="1" i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7789" algn="ctr" defTabSz="870330">
              <a:spcBef>
                <a:spcPts val="167"/>
              </a:spcBef>
              <a:defRPr/>
            </a:pPr>
            <a:r>
              <a:rPr lang="en-US" sz="3731" b="1" i="1" dirty="0" err="1">
                <a:solidFill>
                  <a:srgbClr val="002060"/>
                </a:solidFill>
                <a:latin typeface="Arial"/>
                <a:cs typeface="Arial"/>
              </a:rPr>
              <a:t>O‘qituvchi</a:t>
            </a:r>
            <a:r>
              <a:rPr lang="en-US" sz="3731" b="1" i="1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3731" b="1" i="1" dirty="0" err="1">
                <a:solidFill>
                  <a:srgbClr val="002060"/>
                </a:solidFill>
                <a:latin typeface="Arial"/>
                <a:cs typeface="Arial"/>
              </a:rPr>
              <a:t>Saidova</a:t>
            </a:r>
            <a:r>
              <a:rPr lang="en-US" sz="3731" b="1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731" b="1" i="1" dirty="0" err="1">
                <a:solidFill>
                  <a:srgbClr val="002060"/>
                </a:solidFill>
                <a:latin typeface="Arial"/>
                <a:cs typeface="Arial"/>
              </a:rPr>
              <a:t>Sumbuloy</a:t>
            </a:r>
            <a:r>
              <a:rPr lang="en-US" sz="3731" b="1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731" b="1" i="1" dirty="0" err="1">
                <a:solidFill>
                  <a:srgbClr val="002060"/>
                </a:solidFill>
                <a:latin typeface="Arial"/>
                <a:cs typeface="Arial"/>
              </a:rPr>
              <a:t>Otaboyevna</a:t>
            </a:r>
            <a:endParaRPr lang="en-US" sz="3731" b="1" i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7789" algn="ctr" defTabSz="870330">
              <a:spcBef>
                <a:spcPts val="167"/>
              </a:spcBef>
              <a:defRPr/>
            </a:pPr>
            <a:endParaRPr lang="en-US" sz="5330" b="1" i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7789" algn="ctr" defTabSz="870330">
              <a:spcBef>
                <a:spcPts val="167"/>
              </a:spcBef>
              <a:defRPr/>
            </a:pPr>
            <a:endParaRPr sz="3731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32783" y="2113279"/>
            <a:ext cx="757404" cy="20255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870330">
              <a:defRPr/>
            </a:pPr>
            <a:endParaRPr sz="171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32783" y="4521417"/>
            <a:ext cx="757404" cy="20598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870330">
              <a:defRPr/>
            </a:pPr>
            <a:endParaRPr sz="171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52403" y="262871"/>
            <a:ext cx="1898046" cy="13105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870330">
              <a:defRPr/>
            </a:pPr>
            <a:endParaRPr sz="171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52402" y="262871"/>
            <a:ext cx="1898047" cy="13105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870330">
              <a:defRPr/>
            </a:pPr>
            <a:endParaRPr sz="171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111930" y="646284"/>
            <a:ext cx="1429622" cy="598323"/>
          </a:xfrm>
          <a:prstGeom prst="rect">
            <a:avLst/>
          </a:prstGeom>
        </p:spPr>
        <p:txBody>
          <a:bodyPr vert="horz" wrap="square" lIns="0" tIns="23958" rIns="0" bIns="0" rtlCol="0">
            <a:spAutoFit/>
          </a:bodyPr>
          <a:lstStyle/>
          <a:p>
            <a:pPr defTabSz="870330">
              <a:spcBef>
                <a:spcPts val="189"/>
              </a:spcBef>
              <a:defRPr/>
            </a:pPr>
            <a:r>
              <a:rPr lang="en-US" sz="3731" b="1" spc="15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uz-Latn-UZ" sz="3731" b="1" spc="15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373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625" y="2974985"/>
            <a:ext cx="2600761" cy="228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870" y="414218"/>
            <a:ext cx="8423910" cy="8107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Kishilik</a:t>
            </a: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olmoshlari</a:t>
            </a:r>
            <a:endParaRPr lang="ru-RU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705065"/>
              </p:ext>
            </p:extLst>
          </p:nvPr>
        </p:nvGraphicFramePr>
        <p:xfrm>
          <a:off x="36513" y="1214530"/>
          <a:ext cx="12112624" cy="6152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156">
                  <a:extLst>
                    <a:ext uri="{9D8B030D-6E8A-4147-A177-3AD203B41FA5}">
                      <a16:colId xmlns:a16="http://schemas.microsoft.com/office/drawing/2014/main" val="1740391036"/>
                    </a:ext>
                  </a:extLst>
                </a:gridCol>
                <a:gridCol w="3282623">
                  <a:extLst>
                    <a:ext uri="{9D8B030D-6E8A-4147-A177-3AD203B41FA5}">
                      <a16:colId xmlns:a16="http://schemas.microsoft.com/office/drawing/2014/main" val="2578582997"/>
                    </a:ext>
                  </a:extLst>
                </a:gridCol>
                <a:gridCol w="2773689">
                  <a:extLst>
                    <a:ext uri="{9D8B030D-6E8A-4147-A177-3AD203B41FA5}">
                      <a16:colId xmlns:a16="http://schemas.microsoft.com/office/drawing/2014/main" val="709344499"/>
                    </a:ext>
                  </a:extLst>
                </a:gridCol>
                <a:gridCol w="3028156">
                  <a:extLst>
                    <a:ext uri="{9D8B030D-6E8A-4147-A177-3AD203B41FA5}">
                      <a16:colId xmlns:a16="http://schemas.microsoft.com/office/drawing/2014/main" val="2369595389"/>
                    </a:ext>
                  </a:extLst>
                </a:gridCol>
              </a:tblGrid>
              <a:tr h="1839948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</a:t>
                      </a:r>
                    </a:p>
                    <a:p>
                      <a:endParaRPr lang="en-US" sz="3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SHAXS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99" marR="93599" marT="46799" marB="46799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 SO‘ZLAR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99" marR="93599" marT="46799" marB="4679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BIRLIK</a:t>
                      </a:r>
                      <a:endParaRPr lang="ru-RU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599" marR="93599" marT="46799" marB="4679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KO‘PLIK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599" marR="93599" marT="46799" marB="4679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084786"/>
                  </a:ext>
                </a:extLst>
              </a:tr>
              <a:tr h="1369472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1-shaxs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99" marR="93599" marT="46799" marB="46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SO‘ZLOVCHI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99" marR="93599" marT="46799" marB="46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99" marR="93599" marT="46799" marB="46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BIZ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99" marR="93599" marT="46799" marB="46799"/>
                </a:tc>
                <a:extLst>
                  <a:ext uri="{0D108BD9-81ED-4DB2-BD59-A6C34878D82A}">
                    <a16:rowId xmlns:a16="http://schemas.microsoft.com/office/drawing/2014/main" val="3077849411"/>
                  </a:ext>
                </a:extLst>
              </a:tr>
              <a:tr h="1369472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2-shaxs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99" marR="93599" marT="46799" marB="46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TINGLOVCHI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99" marR="93599" marT="46799" marB="46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99" marR="93599" marT="46799" marB="46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99" marR="93599" marT="46799" marB="46799"/>
                </a:tc>
                <a:extLst>
                  <a:ext uri="{0D108BD9-81ED-4DB2-BD59-A6C34878D82A}">
                    <a16:rowId xmlns:a16="http://schemas.microsoft.com/office/drawing/2014/main" val="1521044204"/>
                  </a:ext>
                </a:extLst>
              </a:tr>
              <a:tr h="1369472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3-shaxs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99" marR="93599" marT="46799" marB="46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O‘ZGA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99" marR="93599" marT="46799" marB="46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99" marR="93599" marT="46799" marB="46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ULAR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99" marR="93599" marT="46799" marB="46799"/>
                </a:tc>
                <a:extLst>
                  <a:ext uri="{0D108BD9-81ED-4DB2-BD59-A6C34878D82A}">
                    <a16:rowId xmlns:a16="http://schemas.microsoft.com/office/drawing/2014/main" val="1240867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NIGORA\ДОКУМЕНТЫ\pictures\PaperArtist_2018-05-08_11-09-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9657"/>
            <a:ext cx="12493625" cy="807958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88912" y="-528638"/>
            <a:ext cx="12115800" cy="16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67990"/>
            <a:endParaRPr lang="en-US" sz="3276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67990"/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olmoshlari</a:t>
            </a: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olmoshning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endParaRPr lang="ru-RU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/>
            <a:endParaRPr lang="ru-RU" sz="2866" dirty="0">
              <a:solidFill>
                <a:srgbClr val="9B925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6425" y="1452561"/>
            <a:ext cx="3316468" cy="51816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67990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Belgilash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/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13493" y="1452561"/>
            <a:ext cx="3236732" cy="51816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67990"/>
            <a:endParaRPr lang="en-US" sz="3276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67990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Gumon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/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>
              <a:lnSpc>
                <a:spcPct val="150000"/>
              </a:lnSpc>
            </a:pP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allakim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allaqanday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kimdir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qachondir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/>
            <a:endParaRPr lang="en-US" sz="2866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67990"/>
            <a:endParaRPr lang="ru-RU" sz="3276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78569" y="1388827"/>
            <a:ext cx="3426143" cy="53138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67990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Bo‘lishsizlik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/>
            <a:endParaRPr lang="en-US" sz="3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>
              <a:lnSpc>
                <a:spcPct val="150000"/>
              </a:lnSpc>
            </a:pP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314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185650" cy="1176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511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" y="-10478"/>
            <a:ext cx="12155170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smtClean="0"/>
              <a:t>19-mashq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>
              <a:lnSpc>
                <a:spcPts val="2651"/>
              </a:lnSpc>
            </a:pPr>
            <a:endParaRPr lang="en-US" sz="233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1" y="1376362"/>
            <a:ext cx="12136754" cy="4029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o‘zim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allakim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men,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o‘zlari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sizlar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qayer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biz,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qayer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mana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qaysidir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" y="-10478"/>
            <a:ext cx="12155170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err="1" smtClean="0"/>
              <a:t>Tahlil</a:t>
            </a:r>
            <a:r>
              <a:rPr lang="en-US" sz="4800" dirty="0" smtClean="0"/>
              <a:t> 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>
              <a:lnSpc>
                <a:spcPts val="2651"/>
              </a:lnSpc>
            </a:pPr>
            <a:endParaRPr lang="en-US" sz="233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894854"/>
              </p:ext>
            </p:extLst>
          </p:nvPr>
        </p:nvGraphicFramePr>
        <p:xfrm>
          <a:off x="30480" y="0"/>
          <a:ext cx="12173588" cy="70199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8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2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943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Kishilik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Ko‘rsatish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O‘zlik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So‘roq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Bo‘lish-sizlik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-lash 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Gumon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55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sizlar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biz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ular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o‘sha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o‘sha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o‘zim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o‘zi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o‘zlari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o‘zing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o‘zingiz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qayer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qachon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qanaqa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qancha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qayer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hamma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barcha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bari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allakim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allaqancha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allaqanday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qaysidir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2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5788" y="0"/>
            <a:ext cx="4656370" cy="3146189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67990"/>
            <a:endParaRPr lang="en-US" sz="245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67990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/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7693025" y="0"/>
            <a:ext cx="4038600" cy="334255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67990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Вертикальный свиток 1"/>
          <p:cNvSpPr/>
          <p:nvPr/>
        </p:nvSpPr>
        <p:spPr>
          <a:xfrm>
            <a:off x="4130108" y="1962090"/>
            <a:ext cx="3796511" cy="2336949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67990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Olmoshlarning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tuzilishiga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7598863" y="3342551"/>
            <a:ext cx="1140737" cy="324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424192" y="2999422"/>
            <a:ext cx="891923" cy="6680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Выноска-облако 8"/>
          <p:cNvSpPr/>
          <p:nvPr/>
        </p:nvSpPr>
        <p:spPr>
          <a:xfrm>
            <a:off x="173317" y="3672272"/>
            <a:ext cx="3862108" cy="3266689"/>
          </a:xfrm>
          <a:prstGeom prst="cloudCallout">
            <a:avLst>
              <a:gd name="adj1" fmla="val 58242"/>
              <a:gd name="adj2" fmla="val -361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67990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/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-biz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7566990" y="3667512"/>
            <a:ext cx="4443949" cy="3271450"/>
          </a:xfrm>
          <a:prstGeom prst="cloudCallout">
            <a:avLst>
              <a:gd name="adj1" fmla="val -63975"/>
              <a:gd name="adj2" fmla="val -232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67990"/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4.Takroriy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/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shu-shu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nima-nima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7990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kim-kim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34001"/>
      </p:ext>
    </p:extLst>
  </p:cSld>
  <p:clrMapOvr>
    <a:masterClrMapping/>
  </p:clrMapOvr>
  <p:transition spd="slow" advTm="653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185650" cy="1176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511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" y="-10478"/>
            <a:ext cx="12155170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smtClean="0"/>
              <a:t>20-mashq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>
              <a:lnSpc>
                <a:spcPts val="2651"/>
              </a:lnSpc>
            </a:pPr>
            <a:endParaRPr lang="en-US" sz="233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225" y="1186388"/>
            <a:ext cx="1158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Agar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indamasak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...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lapar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aytishlaring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kechgacha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tugamaydiganga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o‘xshaydi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3210" y="3920334"/>
            <a:ext cx="1158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225" y="3343116"/>
            <a:ext cx="11835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Agar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indamasak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lapar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aytishlaring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kechgacha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tugamaydiganga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o‘xshaydi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185650" cy="1176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511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" y="-10478"/>
            <a:ext cx="12155170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smtClean="0"/>
              <a:t>20-mashq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>
              <a:lnSpc>
                <a:spcPts val="2651"/>
              </a:lnSpc>
            </a:pPr>
            <a:endParaRPr lang="en-US" sz="233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3210" y="1909762"/>
            <a:ext cx="1158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Baxil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saxiy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...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3210" y="4052391"/>
            <a:ext cx="1158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Baxil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saxiy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185650" cy="1176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511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" y="-10478"/>
            <a:ext cx="12155170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smtClean="0"/>
              <a:t>20-mashq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>
              <a:lnSpc>
                <a:spcPts val="2651"/>
              </a:lnSpc>
            </a:pPr>
            <a:endParaRPr lang="en-US" sz="233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3210" y="1909762"/>
            <a:ext cx="1158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5. ... gapingiz haq, o‘rtoq Ahmedov.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3210" y="4052391"/>
            <a:ext cx="1158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t-BR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 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gapingiz haq, o‘rtoq Ahmedov.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4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82748"/>
            <a:ext cx="12185650" cy="127079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uz-Latn-UZ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-mashq </a:t>
            </a:r>
            <a:endParaRPr lang="ru-RU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Tashkent State University of the Uzbek language and literature"/>
          <p:cNvSpPr>
            <a:spLocks noChangeAspect="1" noChangeArrowheads="1"/>
          </p:cNvSpPr>
          <p:nvPr/>
        </p:nvSpPr>
        <p:spPr bwMode="auto">
          <a:xfrm>
            <a:off x="5691590" y="2877201"/>
            <a:ext cx="1961592" cy="1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57" tIns="60928" rIns="121857" bIns="60928" numCol="1" anchor="t" anchorCtr="0" compatLnSpc="1">
            <a:prstTxWarp prst="textNoShape">
              <a:avLst/>
            </a:prstTxWarp>
          </a:bodyPr>
          <a:lstStyle/>
          <a:p>
            <a:pPr defTabSz="456949">
              <a:defRPr/>
            </a:pPr>
            <a:endParaRPr lang="ru-RU" sz="1799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363988"/>
              </p:ext>
            </p:extLst>
          </p:nvPr>
        </p:nvGraphicFramePr>
        <p:xfrm>
          <a:off x="-3" y="1353539"/>
          <a:ext cx="12185652" cy="619139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42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7135">
                <a:tc>
                  <a:txBody>
                    <a:bodyPr/>
                    <a:lstStyle/>
                    <a:p>
                      <a:r>
                        <a:rPr lang="en-US" sz="4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endParaRPr lang="ru-RU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Izoh</a:t>
                      </a:r>
                      <a:r>
                        <a:rPr lang="en-US" sz="4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135">
                <a:tc>
                  <a:txBody>
                    <a:bodyPr/>
                    <a:lstStyle/>
                    <a:p>
                      <a:r>
                        <a:rPr lang="en-US" sz="48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lapar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to‘y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xalq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sayillarida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yigitlar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qizlar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tomonidan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birgalikda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aytiladigan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qo‘shiq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yoki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raqs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684">
                <a:tc>
                  <a:txBody>
                    <a:bodyPr/>
                    <a:lstStyle/>
                    <a:p>
                      <a:r>
                        <a:rPr lang="en-US" sz="48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baxil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birovga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narsani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ravo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ko‘rmaydigan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sarf-xarajatni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yoqtirmaydigan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4684">
                <a:tc>
                  <a:txBody>
                    <a:bodyPr/>
                    <a:lstStyle/>
                    <a:p>
                      <a:r>
                        <a:rPr lang="en-US" sz="48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insof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adolat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vijdon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tutish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23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32" y="0"/>
            <a:ext cx="12144718" cy="11477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247" y="1425624"/>
            <a:ext cx="1143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1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3425" y="1300162"/>
            <a:ext cx="84559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5475"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22-mashq. «Kim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birovga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choh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qazisa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yiqiladi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maqoli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yarating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sinfdoshlaringiz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huzurida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telenutq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og‘zaki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ifodali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etishga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tayyorlaning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Учебники - 23 Мая 2016 - Персональный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0386"/>
            <a:ext cx="2759695" cy="292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6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625" y="1223962"/>
            <a:ext cx="113537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son, ravish,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ba'zan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birikmasi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gap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qo‘llana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lug‘aviy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ma'noga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turkumi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dеb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Образование | Education | Ta'lim | чтение | reading| o'qish | ўқиш | укиш »  Fotouz.uz | Фото HD Photo Wallper Pictures Images Мода fashion Обои 2019  Скачать картинки | Обои 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4119562"/>
            <a:ext cx="3124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05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Olmoshlarning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qo‘llanishi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5425" y="1376362"/>
            <a:ext cx="11582400" cy="1368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Karim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quvondi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orzusiga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erishgan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5425" y="3241914"/>
            <a:ext cx="11582400" cy="1487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Kеchagi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kitobingni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bеrib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tur,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mеn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kitobdan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olmoqchiman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5425" y="5223645"/>
            <a:ext cx="11582400" cy="1447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Mеnda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sеnda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nеchta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Olmoshlarning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qo‘llanishi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5425" y="1376362"/>
            <a:ext cx="11582400" cy="1368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Mеn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kеtaman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sеn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kеtasan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5425" y="3241914"/>
            <a:ext cx="11582400" cy="1487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birikmasi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Yolg‘on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gapirish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oqibatlarga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5425" y="5223645"/>
            <a:ext cx="11734800" cy="1447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Sеn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mеhnat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qilishni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yoqtirmaysan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insondagi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xislatdir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9102"/>
            <a:ext cx="12185650" cy="1176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511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55574" y="35382"/>
            <a:ext cx="12341224" cy="942982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6000" dirty="0" err="1" smtClean="0"/>
              <a:t>Olmoshning</a:t>
            </a:r>
            <a:r>
              <a:rPr lang="en-US" sz="6000" dirty="0" smtClean="0"/>
              <a:t> </a:t>
            </a:r>
            <a:r>
              <a:rPr lang="en-US" sz="6000" dirty="0" err="1" smtClean="0"/>
              <a:t>ma’no</a:t>
            </a:r>
            <a:r>
              <a:rPr lang="en-US" sz="6000" dirty="0" smtClean="0"/>
              <a:t> </a:t>
            </a:r>
            <a:r>
              <a:rPr lang="en-US" sz="6000" dirty="0" err="1" smtClean="0"/>
              <a:t>turlari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>
              <a:lnSpc>
                <a:spcPts val="2651"/>
              </a:lnSpc>
            </a:pPr>
            <a:endParaRPr lang="en-US" sz="233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14" y="1379307"/>
            <a:ext cx="4900185" cy="4498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0002" y="3274735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rial Black" panose="020B0A04020102020204" pitchFamily="34" charset="0"/>
              </a:rPr>
              <a:t>7 </a:t>
            </a:r>
            <a:endParaRPr lang="ru-RU" sz="72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424" y="1258330"/>
            <a:ext cx="3962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Kishilik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825" y="3112726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7564" y="5002034"/>
            <a:ext cx="2910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O‘zlik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36025" y="3099890"/>
            <a:ext cx="2756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So‘roq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50817" y="5002035"/>
            <a:ext cx="3541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7937" y="5688907"/>
            <a:ext cx="4404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Bo‘lishsizlik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0625" y="1143595"/>
            <a:ext cx="2933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Gumon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69833"/>
              </p:ext>
            </p:extLst>
          </p:nvPr>
        </p:nvGraphicFramePr>
        <p:xfrm>
          <a:off x="1" y="0"/>
          <a:ext cx="12185650" cy="7149584"/>
        </p:xfrm>
        <a:graphic>
          <a:graphicData uri="http://schemas.openxmlformats.org/drawingml/2006/table">
            <a:tbl>
              <a:tblPr firstRow="1" bandRow="1"/>
              <a:tblGrid>
                <a:gridCol w="3524451">
                  <a:extLst>
                    <a:ext uri="{9D8B030D-6E8A-4147-A177-3AD203B41FA5}">
                      <a16:colId xmlns:a16="http://schemas.microsoft.com/office/drawing/2014/main" val="3897703568"/>
                    </a:ext>
                  </a:extLst>
                </a:gridCol>
                <a:gridCol w="8661199">
                  <a:extLst>
                    <a:ext uri="{9D8B030D-6E8A-4147-A177-3AD203B41FA5}">
                      <a16:colId xmlns:a16="http://schemas.microsoft.com/office/drawing/2014/main" val="3377612621"/>
                    </a:ext>
                  </a:extLst>
                </a:gridCol>
              </a:tblGrid>
              <a:tr h="74979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44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Turlari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n-US" sz="4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Olmoshlar</a:t>
                      </a:r>
                      <a:endParaRPr lang="ru-RU" sz="4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119758"/>
                  </a:ext>
                </a:extLst>
              </a:tr>
              <a:tr h="57034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Kishilik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olmoshlari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men,</a:t>
                      </a: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u,</a:t>
                      </a: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biz,</a:t>
                      </a: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sizlar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ru-RU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ular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207836"/>
                  </a:ext>
                </a:extLst>
              </a:tr>
              <a:tr h="57034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O‘zlik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olmoshi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003749"/>
                  </a:ext>
                </a:extLst>
              </a:tr>
              <a:tr h="92923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Ko‘rsatish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olmoshlari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u,</a:t>
                      </a: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o‘sha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mana,</a:t>
                      </a: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070557"/>
                  </a:ext>
                </a:extLst>
              </a:tr>
              <a:tr h="104886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So‘roq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olmoshlari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ru-RU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qayer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ru-RU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qanaqa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ru-RU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qancha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necha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05849"/>
                  </a:ext>
                </a:extLst>
              </a:tr>
              <a:tr h="104886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Belgilash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olmoshlari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qanday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narsa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 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qanday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114623"/>
                  </a:ext>
                </a:extLst>
              </a:tr>
              <a:tr h="104886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Bo‘lishsizlik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olmoshlari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narsa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qachon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qanaqa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066779"/>
                  </a:ext>
                </a:extLst>
              </a:tr>
              <a:tr h="104886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Gumon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olmoshlari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kimdir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nimadir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allakim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allaqachon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allanarsa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allaqancha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allaqaysi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477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0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185650" cy="1176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" y="-10478"/>
            <a:ext cx="12155170" cy="942982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6000" dirty="0" err="1" smtClean="0"/>
              <a:t>Esda</a:t>
            </a:r>
            <a:r>
              <a:rPr lang="en-US" sz="6000" dirty="0" smtClean="0"/>
              <a:t> </a:t>
            </a:r>
            <a:r>
              <a:rPr lang="en-US" sz="6000" dirty="0" err="1" smtClean="0"/>
              <a:t>saqlang</a:t>
            </a:r>
            <a:r>
              <a:rPr lang="en-US" sz="6000" dirty="0" smtClean="0"/>
              <a:t>!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6092824" y="2895937"/>
            <a:ext cx="3630977" cy="1024397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68625" y="3920334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7738" y="1269483"/>
            <a:ext cx="65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kimingiz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3625" y="3993158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kimingiz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5025" y="5017593"/>
            <a:ext cx="2971800" cy="133814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44625" y="2329449"/>
            <a:ext cx="2693035" cy="135243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017" y="1651873"/>
            <a:ext cx="2666999" cy="27365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6981" y="2367973"/>
            <a:ext cx="246951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kishilik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1225" y="5032302"/>
            <a:ext cx="2795268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870" y="720712"/>
            <a:ext cx="8423910" cy="87283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olmoshlari</a:t>
            </a:r>
            <a:endParaRPr lang="ru-RU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593550"/>
            <a:ext cx="12185650" cy="49114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v-SE" b="1" dirty="0" smtClean="0"/>
          </a:p>
          <a:p>
            <a:pPr marL="0" indent="362368" algn="just">
              <a:buNone/>
            </a:pPr>
            <a:r>
              <a:rPr lang="sv-SE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Yozuvda </a:t>
            </a:r>
            <a:r>
              <a:rPr lang="sv-SE" sz="4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 bu, mana shu, ana bu, ana </a:t>
            </a:r>
            <a:r>
              <a:rPr lang="sv-SE" sz="4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olmoshlari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2368" algn="just"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2368" algn="just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Og‘zaki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nutqda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362368" algn="just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manovi</a:t>
            </a:r>
            <a:r>
              <a:rPr lang="en-US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anovi</a:t>
            </a:r>
            <a:r>
              <a:rPr lang="en-US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tarzida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talaffuz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qilinishi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yozilishi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185650" cy="1176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" y="-10478"/>
            <a:ext cx="12155170" cy="942982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6000" dirty="0" err="1" smtClean="0"/>
              <a:t>Ko</a:t>
            </a: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6000" dirty="0" err="1" smtClean="0"/>
              <a:t>rsatish</a:t>
            </a:r>
            <a:r>
              <a:rPr lang="en-US" sz="6000" dirty="0" smtClean="0"/>
              <a:t> </a:t>
            </a:r>
            <a:r>
              <a:rPr lang="en-US" sz="6000" dirty="0" err="1" smtClean="0"/>
              <a:t>olmoshlari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065" y="1300162"/>
            <a:ext cx="1143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490" y="998036"/>
            <a:ext cx="11430000" cy="245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2368" algn="just"/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Ba’zi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ko‘rsatish olmoshlariga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egalik qoshimchalari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va jo‘nalish,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o‘rin-payt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kelishigi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qo‘shilganda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n”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tovushi orttiriladi: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425" y="4027072"/>
            <a:ext cx="11597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2368" algn="just"/>
            <a:r>
              <a:rPr lang="pt-BR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shu+</a:t>
            </a:r>
            <a:r>
              <a:rPr lang="pt-BR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+ga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bu+</a:t>
            </a:r>
            <a:r>
              <a:rPr lang="pt-BR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+da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bu+</a:t>
            </a:r>
            <a:r>
              <a:rPr lang="pt-BR" sz="4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sha+</a:t>
            </a:r>
            <a:r>
              <a:rPr lang="en-US" sz="4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+ga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|2.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</TotalTime>
  <Words>631</Words>
  <Application>Microsoft Office PowerPoint</Application>
  <PresentationFormat>Произвольный</PresentationFormat>
  <Paragraphs>183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Constantia</vt:lpstr>
      <vt:lpstr>Open Sans</vt:lpstr>
      <vt:lpstr>Open Sans Light</vt:lpstr>
      <vt:lpstr>Times New Roman</vt:lpstr>
      <vt:lpstr>Wingdings 2</vt:lpstr>
      <vt:lpstr>Office Theme</vt:lpstr>
      <vt:lpstr>Поток</vt:lpstr>
      <vt:lpstr>Метрополия</vt:lpstr>
      <vt:lpstr>3_Тема Office</vt:lpstr>
      <vt:lpstr>2_Office Theme</vt:lpstr>
      <vt:lpstr>ONA TILI</vt:lpstr>
      <vt:lpstr>Презентация PowerPoint</vt:lpstr>
      <vt:lpstr>Презентация PowerPoint</vt:lpstr>
      <vt:lpstr>Презентация PowerPoint</vt:lpstr>
      <vt:lpstr>Olmoshning ma’no turlari</vt:lpstr>
      <vt:lpstr>Презентация PowerPoint</vt:lpstr>
      <vt:lpstr>Esda saqlang!</vt:lpstr>
      <vt:lpstr>Ko‘rsatish olmoshlari</vt:lpstr>
      <vt:lpstr>Ko‘rsatish olmoshlari</vt:lpstr>
      <vt:lpstr>Kishilik olmoshlari</vt:lpstr>
      <vt:lpstr>Презентация PowerPoint</vt:lpstr>
      <vt:lpstr>19-mashq</vt:lpstr>
      <vt:lpstr>Tahlil </vt:lpstr>
      <vt:lpstr>Презентация PowerPoint</vt:lpstr>
      <vt:lpstr>20-mashq</vt:lpstr>
      <vt:lpstr>20-mashq</vt:lpstr>
      <vt:lpstr>20-mashq</vt:lpstr>
      <vt:lpstr>21-mashq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Sher</cp:lastModifiedBy>
  <cp:revision>252</cp:revision>
  <dcterms:created xsi:type="dcterms:W3CDTF">2020-04-13T08:06:06Z</dcterms:created>
  <dcterms:modified xsi:type="dcterms:W3CDTF">2020-09-10T10:11:31Z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