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theme/theme2.xml" ContentType="application/vnd.openxmlformats-officedocument.theme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slideLayouts/slideLayout120.xml" ContentType="application/vnd.openxmlformats-officedocument.presentationml.slideLayout+xml"/>
  <Override PartName="/ppt/slideLayouts/slideLayout121.xml" ContentType="application/vnd.openxmlformats-officedocument.presentationml.slideLayout+xml"/>
  <Override PartName="/ppt/slideLayouts/slideLayout122.xml" ContentType="application/vnd.openxmlformats-officedocument.presentationml.slideLayout+xml"/>
  <Override PartName="/ppt/slideLayouts/slideLayout123.xml" ContentType="application/vnd.openxmlformats-officedocument.presentationml.slideLayout+xml"/>
  <Override PartName="/ppt/slideLayouts/slideLayout124.xml" ContentType="application/vnd.openxmlformats-officedocument.presentationml.slideLayout+xml"/>
  <Override PartName="/ppt/slideLayouts/slideLayout125.xml" ContentType="application/vnd.openxmlformats-officedocument.presentationml.slideLayout+xml"/>
  <Override PartName="/ppt/slideLayouts/slideLayout126.xml" ContentType="application/vnd.openxmlformats-officedocument.presentationml.slideLayout+xml"/>
  <Override PartName="/ppt/theme/theme3.xml" ContentType="application/vnd.openxmlformats-officedocument.theme+xml"/>
  <Override PartName="/ppt/slideLayouts/slideLayout127.xml" ContentType="application/vnd.openxmlformats-officedocument.presentationml.slideLayout+xml"/>
  <Override PartName="/ppt/slideLayouts/slideLayout128.xml" ContentType="application/vnd.openxmlformats-officedocument.presentationml.slideLayout+xml"/>
  <Override PartName="/ppt/slideLayouts/slideLayout129.xml" ContentType="application/vnd.openxmlformats-officedocument.presentationml.slideLayout+xml"/>
  <Override PartName="/ppt/slideLayouts/slideLayout130.xml" ContentType="application/vnd.openxmlformats-officedocument.presentationml.slideLayout+xml"/>
  <Override PartName="/ppt/slideLayouts/slideLayout131.xml" ContentType="application/vnd.openxmlformats-officedocument.presentationml.slideLayout+xml"/>
  <Override PartName="/ppt/slideLayouts/slideLayout132.xml" ContentType="application/vnd.openxmlformats-officedocument.presentationml.slideLayout+xml"/>
  <Override PartName="/ppt/theme/theme4.xml" ContentType="application/vnd.openxmlformats-officedocument.theme+xml"/>
  <Override PartName="/ppt/slideLayouts/slideLayout133.xml" ContentType="application/vnd.openxmlformats-officedocument.presentationml.slideLayout+xml"/>
  <Override PartName="/ppt/slideLayouts/slideLayout134.xml" ContentType="application/vnd.openxmlformats-officedocument.presentationml.slideLayout+xml"/>
  <Override PartName="/ppt/slideLayouts/slideLayout135.xml" ContentType="application/vnd.openxmlformats-officedocument.presentationml.slideLayout+xml"/>
  <Override PartName="/ppt/slideLayouts/slideLayout136.xml" ContentType="application/vnd.openxmlformats-officedocument.presentationml.slideLayout+xml"/>
  <Override PartName="/ppt/slideLayouts/slideLayout137.xml" ContentType="application/vnd.openxmlformats-officedocument.presentationml.slideLayout+xml"/>
  <Override PartName="/ppt/slideLayouts/slideLayout138.xml" ContentType="application/vnd.openxmlformats-officedocument.presentationml.slideLayout+xml"/>
  <Override PartName="/ppt/slideLayouts/slideLayout139.xml" ContentType="application/vnd.openxmlformats-officedocument.presentationml.slideLayout+xml"/>
  <Override PartName="/ppt/slideLayouts/slideLayout140.xml" ContentType="application/vnd.openxmlformats-officedocument.presentationml.slideLayout+xml"/>
  <Override PartName="/ppt/slideLayouts/slideLayout141.xml" ContentType="application/vnd.openxmlformats-officedocument.presentationml.slideLayout+xml"/>
  <Override PartName="/ppt/slideLayouts/slideLayout142.xml" ContentType="application/vnd.openxmlformats-officedocument.presentationml.slideLayout+xml"/>
  <Override PartName="/ppt/slideLayouts/slideLayout143.xml" ContentType="application/vnd.openxmlformats-officedocument.presentationml.slideLayout+xml"/>
  <Override PartName="/ppt/slideLayouts/slideLayout144.xml" ContentType="application/vnd.openxmlformats-officedocument.presentationml.slideLayout+xml"/>
  <Override PartName="/ppt/slideLayouts/slideLayout145.xml" ContentType="application/vnd.openxmlformats-officedocument.presentationml.slideLayout+xml"/>
  <Override PartName="/ppt/slideLayouts/slideLayout146.xml" ContentType="application/vnd.openxmlformats-officedocument.presentationml.slideLayout+xml"/>
  <Override PartName="/ppt/slideLayouts/slideLayout147.xml" ContentType="application/vnd.openxmlformats-officedocument.presentationml.slideLayout+xml"/>
  <Override PartName="/ppt/slideLayouts/slideLayout148.xml" ContentType="application/vnd.openxmlformats-officedocument.presentationml.slideLayout+xml"/>
  <Override PartName="/ppt/slideLayouts/slideLayout149.xml" ContentType="application/vnd.openxmlformats-officedocument.presentationml.slideLayout+xml"/>
  <Override PartName="/ppt/slideLayouts/slideLayout150.xml" ContentType="application/vnd.openxmlformats-officedocument.presentationml.slideLayout+xml"/>
  <Override PartName="/ppt/slideLayouts/slideLayout151.xml" ContentType="application/vnd.openxmlformats-officedocument.presentationml.slideLayout+xml"/>
  <Override PartName="/ppt/slideLayouts/slideLayout152.xml" ContentType="application/vnd.openxmlformats-officedocument.presentationml.slideLayout+xml"/>
  <Override PartName="/ppt/slideLayouts/slideLayout153.xml" ContentType="application/vnd.openxmlformats-officedocument.presentationml.slideLayout+xml"/>
  <Override PartName="/ppt/slideLayouts/slideLayout154.xml" ContentType="application/vnd.openxmlformats-officedocument.presentationml.slideLayout+xml"/>
  <Override PartName="/ppt/theme/theme5.xml" ContentType="application/vnd.openxmlformats-officedocument.theme+xml"/>
  <Override PartName="/ppt/slideLayouts/slideLayout155.xml" ContentType="application/vnd.openxmlformats-officedocument.presentationml.slideLayout+xml"/>
  <Override PartName="/ppt/slideLayouts/slideLayout156.xml" ContentType="application/vnd.openxmlformats-officedocument.presentationml.slideLayout+xml"/>
  <Override PartName="/ppt/slideLayouts/slideLayout157.xml" ContentType="application/vnd.openxmlformats-officedocument.presentationml.slideLayout+xml"/>
  <Override PartName="/ppt/slideLayouts/slideLayout158.xml" ContentType="application/vnd.openxmlformats-officedocument.presentationml.slideLayout+xml"/>
  <Override PartName="/ppt/slideLayouts/slideLayout159.xml" ContentType="application/vnd.openxmlformats-officedocument.presentationml.slideLayout+xml"/>
  <Override PartName="/ppt/slideLayouts/slideLayout160.xml" ContentType="application/vnd.openxmlformats-officedocument.presentationml.slideLayout+xml"/>
  <Override PartName="/ppt/slideLayouts/slideLayout161.xml" ContentType="application/vnd.openxmlformats-officedocument.presentationml.slideLayout+xml"/>
  <Override PartName="/ppt/slideLayouts/slideLayout162.xml" ContentType="application/vnd.openxmlformats-officedocument.presentationml.slideLayout+xml"/>
  <Override PartName="/ppt/slideLayouts/slideLayout163.xml" ContentType="application/vnd.openxmlformats-officedocument.presentationml.slideLayout+xml"/>
  <Override PartName="/ppt/slideLayouts/slideLayout164.xml" ContentType="application/vnd.openxmlformats-officedocument.presentationml.slideLayout+xml"/>
  <Override PartName="/ppt/slideLayouts/slideLayout165.xml" ContentType="application/vnd.openxmlformats-officedocument.presentationml.slideLayout+xml"/>
  <Override PartName="/ppt/slideLayouts/slideLayout166.xml" ContentType="application/vnd.openxmlformats-officedocument.presentationml.slideLayout+xml"/>
  <Override PartName="/ppt/theme/theme6.xml" ContentType="application/vnd.openxmlformats-officedocument.theme+xml"/>
  <Override PartName="/ppt/theme/theme7.xml" ContentType="application/vnd.openxmlformats-officedocument.theme+xml"/>
  <Override PartName="/ppt/theme/theme8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4.xml" ContentType="application/vnd.openxmlformats-officedocument.presentationml.notesSl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81" r:id="rId1"/>
    <p:sldMasterId id="2147483763" r:id="rId2"/>
    <p:sldMasterId id="2147483799" r:id="rId3"/>
    <p:sldMasterId id="2147483857" r:id="rId4"/>
    <p:sldMasterId id="2147483877" r:id="rId5"/>
    <p:sldMasterId id="2147483900" r:id="rId6"/>
  </p:sldMasterIdLst>
  <p:notesMasterIdLst>
    <p:notesMasterId r:id="rId23"/>
  </p:notesMasterIdLst>
  <p:handoutMasterIdLst>
    <p:handoutMasterId r:id="rId24"/>
  </p:handoutMasterIdLst>
  <p:sldIdLst>
    <p:sldId id="390" r:id="rId7"/>
    <p:sldId id="424" r:id="rId8"/>
    <p:sldId id="425" r:id="rId9"/>
    <p:sldId id="429" r:id="rId10"/>
    <p:sldId id="437" r:id="rId11"/>
    <p:sldId id="438" r:id="rId12"/>
    <p:sldId id="439" r:id="rId13"/>
    <p:sldId id="428" r:id="rId14"/>
    <p:sldId id="426" r:id="rId15"/>
    <p:sldId id="427" r:id="rId16"/>
    <p:sldId id="430" r:id="rId17"/>
    <p:sldId id="431" r:id="rId18"/>
    <p:sldId id="432" r:id="rId19"/>
    <p:sldId id="434" r:id="rId20"/>
    <p:sldId id="435" r:id="rId21"/>
    <p:sldId id="436" r:id="rId22"/>
  </p:sldIdLst>
  <p:sldSz cx="9144000" cy="5143500" type="screen16x9"/>
  <p:notesSz cx="6735763" cy="9866313"/>
  <p:defaultTextStyle>
    <a:defPPr>
      <a:defRPr lang="en-US"/>
    </a:defPPr>
    <a:lvl1pPr marL="0" algn="l" defTabSz="3429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3429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3429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3429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3429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3429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3429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3429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3429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FFFF"/>
    <a:srgbClr val="008000"/>
    <a:srgbClr val="FFCC99"/>
    <a:srgbClr val="FFCCFF"/>
    <a:srgbClr val="99FF99"/>
    <a:srgbClr val="CC3399"/>
    <a:srgbClr val="FFFF99"/>
    <a:srgbClr val="FF33CC"/>
    <a:srgbClr val="FF66CC"/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ED083AE6-46FA-4A59-8FB0-9F97EB10719F}" styleName="Светлый стиль 3 — акцент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BDBED569-4797-4DF1-A0F4-6AAB3CD982D8}" styleName="Светлый стиль 3 — акцент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FABFCF23-3B69-468F-B69F-88F6DE6A72F2}" styleName="Средний стиль 1 —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22838BEF-8BB2-4498-84A7-C5851F593DF1}" styleName="Средний стиль 4 —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E8B1032C-EA38-4F05-BA0D-38AFFFC7BED3}" styleName="Светлый стиль 3 — акцент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BC89EF96-8CEA-46FF-86C4-4CE0E7609802}" styleName="Светлый стиль 3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301B821-A1FF-4177-AEE7-76D212191A09}" styleName="Средний стиль 1 —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8799B23B-EC83-4686-B30A-512413B5E67A}" styleName="Светлый стиль 3 — акцент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21E4AEA4-8DFA-4A89-87EB-49C32662AFE0}" styleName="Средний стиль 2 —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DCAF9ED-07DC-4A11-8D7F-57B35C25682E}" styleName="Средний стиль 1 —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93296810-A885-4BE3-A3E7-6D5BEEA58F35}" styleName="Средний стиль 2 —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F5AB1C69-6EDB-4FF4-983F-18BD219EF322}" styleName="Средний стиль 2 —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2833802-FEF1-4C79-8D5D-14CF1EAF98D9}" styleName="Светлый стиль 2 — акцент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87549" autoAdjust="0"/>
  </p:normalViewPr>
  <p:slideViewPr>
    <p:cSldViewPr snapToGrid="0">
      <p:cViewPr>
        <p:scale>
          <a:sx n="76" d="100"/>
          <a:sy n="76" d="100"/>
        </p:scale>
        <p:origin x="95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26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5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5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0.xml"/><Relationship Id="rId20" Type="http://schemas.openxmlformats.org/officeDocument/2006/relationships/slide" Target="slides/slide14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5.xml"/><Relationship Id="rId24" Type="http://schemas.openxmlformats.org/officeDocument/2006/relationships/handoutMaster" Target="handoutMasters/handoutMaster1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9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4.xml"/><Relationship Id="rId19" Type="http://schemas.openxmlformats.org/officeDocument/2006/relationships/slide" Target="slides/slide13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slide" Target="slides/slide16.xml"/><Relationship Id="rId27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FD46F6D-D7DA-43E7-A33F-E7E592A2E5AE}" type="doc">
      <dgm:prSet loTypeId="urn:microsoft.com/office/officeart/2009/layout/CircleArrowProcess" loCatId="process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ru-RU"/>
        </a:p>
      </dgm:t>
    </dgm:pt>
    <dgm:pt modelId="{084190E1-B7D5-4DE4-99D7-DCF3433F1998}">
      <dgm:prSet phldrT="[Текст]" custT="1"/>
      <dgm:spPr/>
      <dgm:t>
        <a:bodyPr/>
        <a:lstStyle/>
        <a:p>
          <a:r>
            <a:rPr lang="en-US" sz="3600" b="1" dirty="0" err="1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Yuklama</a:t>
          </a:r>
          <a:endParaRPr lang="ru-RU" sz="3600" b="1" dirty="0">
            <a:solidFill>
              <a:srgbClr val="002060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C3EC02B-E788-44F9-947B-682D8BC4D686}" type="parTrans" cxnId="{FB4F0FED-8491-4165-9F1E-949F0E4708C3}">
      <dgm:prSet/>
      <dgm:spPr/>
      <dgm:t>
        <a:bodyPr/>
        <a:lstStyle/>
        <a:p>
          <a:endParaRPr lang="ru-RU" b="1"/>
        </a:p>
      </dgm:t>
    </dgm:pt>
    <dgm:pt modelId="{878F7B82-1716-4960-964D-D43BF66085A5}" type="sibTrans" cxnId="{FB4F0FED-8491-4165-9F1E-949F0E4708C3}">
      <dgm:prSet/>
      <dgm:spPr/>
      <dgm:t>
        <a:bodyPr/>
        <a:lstStyle/>
        <a:p>
          <a:endParaRPr lang="ru-RU" b="1"/>
        </a:p>
      </dgm:t>
    </dgm:pt>
    <dgm:pt modelId="{0E85A241-7269-4FC2-A2F0-9EBAE5DC88A7}">
      <dgm:prSet phldrT="[Текст]" custT="1"/>
      <dgm:spPr/>
      <dgm:t>
        <a:bodyPr/>
        <a:lstStyle/>
        <a:p>
          <a:r>
            <a:rPr lang="en-US" sz="36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Bog</a:t>
          </a:r>
          <a:r>
            <a:rPr kumimoji="0" lang="en-US" sz="3600" b="1" i="0" u="none" strike="noStrike" cap="none" spc="338" normalizeH="0" baseline="0" noProof="0" dirty="0" smtClean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rPr>
            <a:t>‘</a:t>
          </a:r>
          <a:r>
            <a:rPr lang="en-US" sz="3600" b="1" dirty="0" err="1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lovchi</a:t>
          </a:r>
          <a:endParaRPr lang="ru-RU" sz="3600" b="1" dirty="0">
            <a:solidFill>
              <a:srgbClr val="002060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7A18E831-6C59-42D2-BF49-DF033BAE8D97}" type="parTrans" cxnId="{9E6EFE6A-B2F7-4A86-BAA6-2B344560BFC7}">
      <dgm:prSet/>
      <dgm:spPr/>
      <dgm:t>
        <a:bodyPr/>
        <a:lstStyle/>
        <a:p>
          <a:endParaRPr lang="ru-RU" b="1"/>
        </a:p>
      </dgm:t>
    </dgm:pt>
    <dgm:pt modelId="{8BC59370-BCE4-448A-9208-C21711E38168}" type="sibTrans" cxnId="{9E6EFE6A-B2F7-4A86-BAA6-2B344560BFC7}">
      <dgm:prSet/>
      <dgm:spPr/>
      <dgm:t>
        <a:bodyPr/>
        <a:lstStyle/>
        <a:p>
          <a:endParaRPr lang="ru-RU" b="1"/>
        </a:p>
      </dgm:t>
    </dgm:pt>
    <dgm:pt modelId="{46B5815D-181E-41D2-BB58-1A41A3504DF9}">
      <dgm:prSet phldrT="[Текст]" custT="1"/>
      <dgm:spPr/>
      <dgm:t>
        <a:bodyPr/>
        <a:lstStyle/>
        <a:p>
          <a:r>
            <a:rPr lang="en-US" sz="3600" b="1" dirty="0" err="1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Ko</a:t>
          </a:r>
          <a:r>
            <a:rPr kumimoji="0" lang="en-US" sz="3600" b="1" i="0" u="none" strike="noStrike" cap="none" spc="338" normalizeH="0" baseline="0" noProof="0" dirty="0" smtClean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rPr>
            <a:t>‘</a:t>
          </a:r>
          <a:r>
            <a:rPr lang="en-US" sz="3600" b="1" dirty="0" err="1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makchi</a:t>
          </a:r>
          <a:endParaRPr lang="ru-RU" sz="3600" b="1" dirty="0">
            <a:solidFill>
              <a:srgbClr val="002060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1E604E8B-01FB-48A9-A85A-08CE7AEF6D56}" type="sibTrans" cxnId="{46EAC0C9-EEF2-4FA3-AF5F-E23D9674B800}">
      <dgm:prSet/>
      <dgm:spPr/>
      <dgm:t>
        <a:bodyPr/>
        <a:lstStyle/>
        <a:p>
          <a:endParaRPr lang="ru-RU" b="1"/>
        </a:p>
      </dgm:t>
    </dgm:pt>
    <dgm:pt modelId="{15D96CB8-E98F-472C-8F17-D81F1D8FAC3F}" type="parTrans" cxnId="{46EAC0C9-EEF2-4FA3-AF5F-E23D9674B800}">
      <dgm:prSet/>
      <dgm:spPr/>
      <dgm:t>
        <a:bodyPr/>
        <a:lstStyle/>
        <a:p>
          <a:endParaRPr lang="ru-RU" b="1"/>
        </a:p>
      </dgm:t>
    </dgm:pt>
    <dgm:pt modelId="{55EB8A80-407F-4F19-92B7-846D9074FB2D}" type="pres">
      <dgm:prSet presAssocID="{AFD46F6D-D7DA-43E7-A33F-E7E592A2E5AE}" presName="Name0" presStyleCnt="0">
        <dgm:presLayoutVars>
          <dgm:chMax val="7"/>
          <dgm:chPref val="7"/>
          <dgm:dir/>
          <dgm:animLvl val="lvl"/>
        </dgm:presLayoutVars>
      </dgm:prSet>
      <dgm:spPr/>
      <dgm:t>
        <a:bodyPr/>
        <a:lstStyle/>
        <a:p>
          <a:endParaRPr lang="ru-RU"/>
        </a:p>
      </dgm:t>
    </dgm:pt>
    <dgm:pt modelId="{75B0DD26-507F-4B18-9CE1-59DE0F5D06D8}" type="pres">
      <dgm:prSet presAssocID="{46B5815D-181E-41D2-BB58-1A41A3504DF9}" presName="Accent1" presStyleCnt="0"/>
      <dgm:spPr/>
    </dgm:pt>
    <dgm:pt modelId="{3323C5CB-88B9-4CB5-8C77-13A99C30A3D5}" type="pres">
      <dgm:prSet presAssocID="{46B5815D-181E-41D2-BB58-1A41A3504DF9}" presName="Accent" presStyleLbl="node1" presStyleIdx="0" presStyleCnt="3" custScaleX="183433" custScaleY="162019" custLinFactNeighborX="22015" custLinFactNeighborY="-3476"/>
      <dgm:spPr/>
    </dgm:pt>
    <dgm:pt modelId="{BC422A3D-D7F9-445A-ACDB-96DEFBF01D7D}" type="pres">
      <dgm:prSet presAssocID="{46B5815D-181E-41D2-BB58-1A41A3504DF9}" presName="Parent1" presStyleLbl="revTx" presStyleIdx="0" presStyleCnt="3" custScaleX="255365" custLinFactNeighborX="40555" custLinFactNeighborY="-70989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1E55228-9073-4A3F-8014-D45D8770D5D8}" type="pres">
      <dgm:prSet presAssocID="{084190E1-B7D5-4DE4-99D7-DCF3433F1998}" presName="Accent2" presStyleCnt="0"/>
      <dgm:spPr/>
    </dgm:pt>
    <dgm:pt modelId="{AE651953-4FA7-4131-9AAF-7ECD56C568D0}" type="pres">
      <dgm:prSet presAssocID="{084190E1-B7D5-4DE4-99D7-DCF3433F1998}" presName="Accent" presStyleLbl="node1" presStyleIdx="1" presStyleCnt="3" custLinFactX="-12373" custLinFactNeighborX="-100000" custLinFactNeighborY="-80197"/>
      <dgm:spPr/>
    </dgm:pt>
    <dgm:pt modelId="{8A72BA12-823B-4AA1-A7A3-4DD5BCC04154}" type="pres">
      <dgm:prSet presAssocID="{084190E1-B7D5-4DE4-99D7-DCF3433F1998}" presName="Parent2" presStyleLbl="revTx" presStyleIdx="1" presStyleCnt="3" custScaleX="219062" custLinFactX="-78619" custLinFactNeighborX="-100000" custLinFactNeighborY="-66932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F465ABF-B2B6-40BB-A0CE-9AC413BE551D}" type="pres">
      <dgm:prSet presAssocID="{0E85A241-7269-4FC2-A2F0-9EBAE5DC88A7}" presName="Accent3" presStyleCnt="0"/>
      <dgm:spPr/>
    </dgm:pt>
    <dgm:pt modelId="{74E78C60-494F-405F-A467-CD67442F9EF8}" type="pres">
      <dgm:prSet presAssocID="{0E85A241-7269-4FC2-A2F0-9EBAE5DC88A7}" presName="Accent" presStyleLbl="node1" presStyleIdx="2" presStyleCnt="3" custScaleX="211571" custScaleY="119114" custLinFactNeighborX="36252" custLinFactNeighborY="-55618"/>
      <dgm:spPr/>
    </dgm:pt>
    <dgm:pt modelId="{AC683B56-019F-4732-A27B-F0B7026B5C0F}" type="pres">
      <dgm:prSet presAssocID="{0E85A241-7269-4FC2-A2F0-9EBAE5DC88A7}" presName="Parent3" presStyleLbl="revTx" presStyleIdx="2" presStyleCnt="3" custScaleX="283281" custLinFactY="-23725" custLinFactNeighborX="48667" custLinFactNeighborY="-100000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71F630BC-0E5A-4277-ABC2-E4C37F92D22F}" type="presOf" srcId="{0E85A241-7269-4FC2-A2F0-9EBAE5DC88A7}" destId="{AC683B56-019F-4732-A27B-F0B7026B5C0F}" srcOrd="0" destOrd="0" presId="urn:microsoft.com/office/officeart/2009/layout/CircleArrowProcess"/>
    <dgm:cxn modelId="{F0D8EFAD-7156-4129-8763-C49C055AC3FE}" type="presOf" srcId="{46B5815D-181E-41D2-BB58-1A41A3504DF9}" destId="{BC422A3D-D7F9-445A-ACDB-96DEFBF01D7D}" srcOrd="0" destOrd="0" presId="urn:microsoft.com/office/officeart/2009/layout/CircleArrowProcess"/>
    <dgm:cxn modelId="{69D5F9F7-FC67-4D85-B6CB-1A7881223179}" type="presOf" srcId="{AFD46F6D-D7DA-43E7-A33F-E7E592A2E5AE}" destId="{55EB8A80-407F-4F19-92B7-846D9074FB2D}" srcOrd="0" destOrd="0" presId="urn:microsoft.com/office/officeart/2009/layout/CircleArrowProcess"/>
    <dgm:cxn modelId="{FB4F0FED-8491-4165-9F1E-949F0E4708C3}" srcId="{AFD46F6D-D7DA-43E7-A33F-E7E592A2E5AE}" destId="{084190E1-B7D5-4DE4-99D7-DCF3433F1998}" srcOrd="1" destOrd="0" parTransId="{AC3EC02B-E788-44F9-947B-682D8BC4D686}" sibTransId="{878F7B82-1716-4960-964D-D43BF66085A5}"/>
    <dgm:cxn modelId="{9E6EFE6A-B2F7-4A86-BAA6-2B344560BFC7}" srcId="{AFD46F6D-D7DA-43E7-A33F-E7E592A2E5AE}" destId="{0E85A241-7269-4FC2-A2F0-9EBAE5DC88A7}" srcOrd="2" destOrd="0" parTransId="{7A18E831-6C59-42D2-BF49-DF033BAE8D97}" sibTransId="{8BC59370-BCE4-448A-9208-C21711E38168}"/>
    <dgm:cxn modelId="{46EAC0C9-EEF2-4FA3-AF5F-E23D9674B800}" srcId="{AFD46F6D-D7DA-43E7-A33F-E7E592A2E5AE}" destId="{46B5815D-181E-41D2-BB58-1A41A3504DF9}" srcOrd="0" destOrd="0" parTransId="{15D96CB8-E98F-472C-8F17-D81F1D8FAC3F}" sibTransId="{1E604E8B-01FB-48A9-A85A-08CE7AEF6D56}"/>
    <dgm:cxn modelId="{29FE6B74-172F-44BC-8CD1-C4F492516CCB}" type="presOf" srcId="{084190E1-B7D5-4DE4-99D7-DCF3433F1998}" destId="{8A72BA12-823B-4AA1-A7A3-4DD5BCC04154}" srcOrd="0" destOrd="0" presId="urn:microsoft.com/office/officeart/2009/layout/CircleArrowProcess"/>
    <dgm:cxn modelId="{EBAE97EC-F9C5-484A-BC87-F4886DB2ACE8}" type="presParOf" srcId="{55EB8A80-407F-4F19-92B7-846D9074FB2D}" destId="{75B0DD26-507F-4B18-9CE1-59DE0F5D06D8}" srcOrd="0" destOrd="0" presId="urn:microsoft.com/office/officeart/2009/layout/CircleArrowProcess"/>
    <dgm:cxn modelId="{2908941F-7AC4-48AD-B876-467E57ADE4B7}" type="presParOf" srcId="{75B0DD26-507F-4B18-9CE1-59DE0F5D06D8}" destId="{3323C5CB-88B9-4CB5-8C77-13A99C30A3D5}" srcOrd="0" destOrd="0" presId="urn:microsoft.com/office/officeart/2009/layout/CircleArrowProcess"/>
    <dgm:cxn modelId="{6F26F3D3-A7C3-4867-A049-0F0238D4EE82}" type="presParOf" srcId="{55EB8A80-407F-4F19-92B7-846D9074FB2D}" destId="{BC422A3D-D7F9-445A-ACDB-96DEFBF01D7D}" srcOrd="1" destOrd="0" presId="urn:microsoft.com/office/officeart/2009/layout/CircleArrowProcess"/>
    <dgm:cxn modelId="{1094A964-7AB5-42A4-9412-CE76CA38B3C9}" type="presParOf" srcId="{55EB8A80-407F-4F19-92B7-846D9074FB2D}" destId="{F1E55228-9073-4A3F-8014-D45D8770D5D8}" srcOrd="2" destOrd="0" presId="urn:microsoft.com/office/officeart/2009/layout/CircleArrowProcess"/>
    <dgm:cxn modelId="{B68053BE-FAD1-4E6B-9868-D790B1766CDB}" type="presParOf" srcId="{F1E55228-9073-4A3F-8014-D45D8770D5D8}" destId="{AE651953-4FA7-4131-9AAF-7ECD56C568D0}" srcOrd="0" destOrd="0" presId="urn:microsoft.com/office/officeart/2009/layout/CircleArrowProcess"/>
    <dgm:cxn modelId="{5AF71D55-84FB-4A13-9F53-F1853ACBB141}" type="presParOf" srcId="{55EB8A80-407F-4F19-92B7-846D9074FB2D}" destId="{8A72BA12-823B-4AA1-A7A3-4DD5BCC04154}" srcOrd="3" destOrd="0" presId="urn:microsoft.com/office/officeart/2009/layout/CircleArrowProcess"/>
    <dgm:cxn modelId="{E60AFAC4-1F43-4753-AA86-709BF769EE58}" type="presParOf" srcId="{55EB8A80-407F-4F19-92B7-846D9074FB2D}" destId="{BF465ABF-B2B6-40BB-A0CE-9AC413BE551D}" srcOrd="4" destOrd="0" presId="urn:microsoft.com/office/officeart/2009/layout/CircleArrowProcess"/>
    <dgm:cxn modelId="{AE2B4A85-58CE-49D4-AC12-D341302868D6}" type="presParOf" srcId="{BF465ABF-B2B6-40BB-A0CE-9AC413BE551D}" destId="{74E78C60-494F-405F-A467-CD67442F9EF8}" srcOrd="0" destOrd="0" presId="urn:microsoft.com/office/officeart/2009/layout/CircleArrowProcess"/>
    <dgm:cxn modelId="{8CA44DDB-54C8-41CC-B8CD-C6E34DEAC1E3}" type="presParOf" srcId="{55EB8A80-407F-4F19-92B7-846D9074FB2D}" destId="{AC683B56-019F-4732-A27B-F0B7026B5C0F}" srcOrd="5" destOrd="0" presId="urn:microsoft.com/office/officeart/2009/layout/CircleArrow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63FD79A-152B-4634-A86A-57E03C5B3D5F}" type="doc">
      <dgm:prSet loTypeId="urn:microsoft.com/office/officeart/2005/8/layout/orgChart1" loCatId="hierarchy" qsTypeId="urn:microsoft.com/office/officeart/2005/8/quickstyle/3d2" qsCatId="3D" csTypeId="urn:microsoft.com/office/officeart/2005/8/colors/colorful2" csCatId="colorful" phldr="1"/>
      <dgm:spPr/>
      <dgm:t>
        <a:bodyPr/>
        <a:lstStyle/>
        <a:p>
          <a:endParaRPr lang="ru-RU"/>
        </a:p>
      </dgm:t>
    </dgm:pt>
    <dgm:pt modelId="{8CDA3050-914C-42E9-8A08-D49B728A45B5}">
      <dgm:prSet phldrT="[Текст]" custT="1"/>
      <dgm:spPr/>
      <dgm:t>
        <a:bodyPr/>
        <a:lstStyle/>
        <a:p>
          <a:r>
            <a:rPr lang="en-US" sz="4000" dirty="0" smtClean="0">
              <a:latin typeface="Arial" panose="020B0604020202020204" pitchFamily="34" charset="0"/>
              <a:cs typeface="Arial" panose="020B0604020202020204" pitchFamily="34" charset="0"/>
            </a:rPr>
            <a:t>Bog</a:t>
          </a:r>
          <a:r>
            <a:rPr kumimoji="0" lang="en-US" sz="4000" b="1" i="0" u="none" strike="noStrike" cap="none" spc="338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rPr>
            <a:t>‘</a:t>
          </a:r>
          <a:r>
            <a:rPr lang="en-US" sz="4000" dirty="0" err="1" smtClean="0">
              <a:latin typeface="Arial" panose="020B0604020202020204" pitchFamily="34" charset="0"/>
              <a:cs typeface="Arial" panose="020B0604020202020204" pitchFamily="34" charset="0"/>
            </a:rPr>
            <a:t>lovchilar</a:t>
          </a:r>
          <a:endParaRPr lang="ru-RU" sz="40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971296C0-0DD6-416C-845D-5C4BDC1FD873}" type="parTrans" cxnId="{0527C38C-3CCB-4FD9-8616-05B93EEAC5F3}">
      <dgm:prSet/>
      <dgm:spPr/>
      <dgm:t>
        <a:bodyPr/>
        <a:lstStyle/>
        <a:p>
          <a:endParaRPr lang="ru-RU"/>
        </a:p>
      </dgm:t>
    </dgm:pt>
    <dgm:pt modelId="{9529469E-29A4-4216-92C3-15E32686E32F}" type="sibTrans" cxnId="{0527C38C-3CCB-4FD9-8616-05B93EEAC5F3}">
      <dgm:prSet/>
      <dgm:spPr/>
      <dgm:t>
        <a:bodyPr/>
        <a:lstStyle/>
        <a:p>
          <a:endParaRPr lang="ru-RU"/>
        </a:p>
      </dgm:t>
    </dgm:pt>
    <dgm:pt modelId="{E2364CD7-EEC5-4C37-B6EE-1A5D3D6B84B2}">
      <dgm:prSet phldrT="[Текст]" custT="1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sz="3200" b="1" dirty="0" err="1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Ergashtiruvchi</a:t>
          </a:r>
          <a:r>
            <a:rPr lang="en-US" sz="32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3200" b="1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bog</a:t>
          </a:r>
          <a:r>
            <a:rPr kumimoji="0" lang="en-US" sz="3200" b="1" i="0" u="none" strike="noStrike" cap="none" spc="338" normalizeH="0" baseline="0" noProof="0" dirty="0" smtClean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rPr>
            <a:t>‘</a:t>
          </a:r>
          <a:r>
            <a:rPr lang="en-US" sz="3200" b="1" dirty="0" err="1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lovchilar</a:t>
          </a:r>
          <a:r>
            <a:rPr lang="en-US" sz="3200" b="1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: </a:t>
          </a:r>
        </a:p>
        <a:p>
          <a:r>
            <a:rPr lang="en-US" sz="3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3200" b="1" dirty="0" err="1" smtClean="0">
              <a:solidFill>
                <a:schemeClr val="tx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aniqlov</a:t>
          </a:r>
          <a:r>
            <a:rPr lang="en-US" sz="3200" b="1" dirty="0" smtClean="0">
              <a:solidFill>
                <a:schemeClr val="tx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en-US" sz="3200" b="1" dirty="0" err="1">
              <a:solidFill>
                <a:schemeClr val="tx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sabab</a:t>
          </a:r>
          <a:r>
            <a:rPr lang="en-US" sz="3200" b="1" dirty="0">
              <a:solidFill>
                <a:schemeClr val="tx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en-US" sz="3200" b="1" dirty="0" err="1" smtClean="0">
              <a:solidFill>
                <a:schemeClr val="tx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maqsad</a:t>
          </a:r>
          <a:r>
            <a:rPr lang="en-US" sz="3200" b="1" dirty="0" smtClean="0">
              <a:solidFill>
                <a:schemeClr val="tx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en-US" sz="3200" b="1" dirty="0" err="1" smtClean="0">
              <a:solidFill>
                <a:schemeClr val="tx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shart</a:t>
          </a:r>
          <a:r>
            <a:rPr lang="en-US" sz="3200" b="1" dirty="0" smtClean="0">
              <a:solidFill>
                <a:schemeClr val="tx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,  </a:t>
          </a:r>
          <a:r>
            <a:rPr lang="en-US" sz="3200" b="1" dirty="0" err="1">
              <a:solidFill>
                <a:schemeClr val="tx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qiyoslash</a:t>
          </a:r>
          <a:r>
            <a:rPr lang="en-US" sz="3200" b="1" dirty="0">
              <a:solidFill>
                <a:schemeClr val="tx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- </a:t>
          </a:r>
          <a:r>
            <a:rPr lang="en-US" sz="3200" b="1" dirty="0" err="1" smtClean="0">
              <a:solidFill>
                <a:schemeClr val="tx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chog</a:t>
          </a:r>
          <a:r>
            <a:rPr kumimoji="0" lang="en-US" sz="3200" b="1" i="0" u="none" strike="noStrike" cap="none" spc="338" normalizeH="0" baseline="0" noProof="0" dirty="0" smtClean="0">
              <a:ln>
                <a:noFill/>
              </a:ln>
              <a:solidFill>
                <a:schemeClr val="tx1">
                  <a:lumMod val="50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rPr>
            <a:t>‘</a:t>
          </a:r>
          <a:r>
            <a:rPr lang="en-US" sz="3200" b="1" dirty="0" err="1" smtClean="0">
              <a:solidFill>
                <a:schemeClr val="tx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ishtiruv</a:t>
          </a:r>
          <a:r>
            <a:rPr lang="en-US" sz="3200" b="1" dirty="0" smtClean="0">
              <a:solidFill>
                <a:schemeClr val="tx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endParaRPr lang="en-US" sz="3200" b="1" dirty="0">
            <a:solidFill>
              <a:schemeClr val="tx1">
                <a:lumMod val="50000"/>
              </a:schemeClr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33A4B6D-3042-433F-B09E-A3351BCCEFF0}" type="parTrans" cxnId="{9170632C-0968-48B9-84EA-8B30FAB20242}">
      <dgm:prSet/>
      <dgm:spPr/>
      <dgm:t>
        <a:bodyPr/>
        <a:lstStyle/>
        <a:p>
          <a:endParaRPr lang="ru-RU"/>
        </a:p>
      </dgm:t>
    </dgm:pt>
    <dgm:pt modelId="{309FEF47-B837-431B-BE25-AB23CDC76A77}" type="sibTrans" cxnId="{9170632C-0968-48B9-84EA-8B30FAB20242}">
      <dgm:prSet/>
      <dgm:spPr/>
      <dgm:t>
        <a:bodyPr/>
        <a:lstStyle/>
        <a:p>
          <a:endParaRPr lang="ru-RU"/>
        </a:p>
      </dgm:t>
    </dgm:pt>
    <dgm:pt modelId="{1EA28448-E5AA-4636-9EB8-82BF98791AA7}">
      <dgm:prSet phldrT="[Текст]" custT="1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>
        <a:ln/>
      </dgm:spPr>
      <dgm:t>
        <a:bodyPr/>
        <a:lstStyle/>
        <a:p>
          <a:r>
            <a:rPr lang="en-US" sz="3200" b="1" dirty="0" err="1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Teng</a:t>
          </a:r>
          <a:r>
            <a:rPr lang="en-US" sz="3200" b="1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bog</a:t>
          </a:r>
          <a:r>
            <a:rPr lang="en-US" sz="3200" b="1" noProof="0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‘</a:t>
          </a:r>
          <a:r>
            <a:rPr lang="en-US" sz="3200" b="1" dirty="0" err="1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lovchilar</a:t>
          </a:r>
          <a:r>
            <a:rPr lang="en-US" sz="3200" b="1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: </a:t>
          </a:r>
        </a:p>
        <a:p>
          <a:r>
            <a:rPr lang="en-US" sz="2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3200" b="1" dirty="0" err="1" smtClean="0">
              <a:solidFill>
                <a:schemeClr val="tx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biriktiruv</a:t>
          </a:r>
          <a:r>
            <a:rPr lang="en-US" sz="3200" b="1" dirty="0" smtClean="0">
              <a:solidFill>
                <a:schemeClr val="tx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, </a:t>
          </a:r>
        </a:p>
        <a:p>
          <a:r>
            <a:rPr lang="en-US" sz="3200" b="1" dirty="0" err="1" smtClean="0">
              <a:solidFill>
                <a:schemeClr val="tx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zidlov</a:t>
          </a:r>
          <a:r>
            <a:rPr lang="en-US" sz="3200" b="1" dirty="0" smtClean="0">
              <a:solidFill>
                <a:schemeClr val="tx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, </a:t>
          </a:r>
        </a:p>
        <a:p>
          <a:r>
            <a:rPr lang="en-US" sz="3200" b="1" dirty="0" smtClean="0">
              <a:solidFill>
                <a:schemeClr val="tx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3200" b="1" dirty="0" err="1" smtClean="0">
              <a:solidFill>
                <a:schemeClr val="tx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ayiruv</a:t>
          </a:r>
          <a:r>
            <a:rPr lang="en-US" sz="3200" b="1" dirty="0" smtClean="0">
              <a:solidFill>
                <a:schemeClr val="tx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, </a:t>
          </a:r>
        </a:p>
        <a:p>
          <a:r>
            <a:rPr lang="en-US" sz="3200" b="1" dirty="0" smtClean="0">
              <a:solidFill>
                <a:schemeClr val="tx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3200" b="1" dirty="0" err="1">
              <a:solidFill>
                <a:schemeClr val="tx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inkor</a:t>
          </a:r>
          <a:r>
            <a:rPr lang="en-US" sz="3200" b="1" dirty="0">
              <a:solidFill>
                <a:schemeClr val="tx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</a:p>
      </dgm:t>
    </dgm:pt>
    <dgm:pt modelId="{16FB4F27-DBA2-46FD-AD1B-7F49E3CD7095}" type="sibTrans" cxnId="{B3FCFFB3-F07C-49BF-9E70-44180BEE4BC1}">
      <dgm:prSet/>
      <dgm:spPr/>
      <dgm:t>
        <a:bodyPr/>
        <a:lstStyle/>
        <a:p>
          <a:endParaRPr lang="ru-RU"/>
        </a:p>
      </dgm:t>
    </dgm:pt>
    <dgm:pt modelId="{6AA6A23C-7F1E-4318-BDC5-6F53E69A309D}" type="parTrans" cxnId="{B3FCFFB3-F07C-49BF-9E70-44180BEE4BC1}">
      <dgm:prSet/>
      <dgm:spPr/>
      <dgm:t>
        <a:bodyPr/>
        <a:lstStyle/>
        <a:p>
          <a:endParaRPr lang="ru-RU"/>
        </a:p>
      </dgm:t>
    </dgm:pt>
    <dgm:pt modelId="{EFE4F2F1-83A8-4020-B01D-69FB70BCD8F1}">
      <dgm:prSet phldrT="[Текст]" custT="1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>
        <a:ln/>
      </dgm:spPr>
      <dgm:t>
        <a:bodyPr/>
        <a:lstStyle/>
        <a:p>
          <a:pPr algn="ctr"/>
          <a:r>
            <a:rPr lang="en-US" sz="2800" b="1" dirty="0" smtClean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rPr>
            <a:t>VAZIFASIGA KO</a:t>
          </a:r>
          <a:r>
            <a:rPr kumimoji="0" lang="en-US" sz="2800" b="1" i="0" u="none" strike="noStrike" cap="none" spc="338" normalizeH="0" baseline="0" noProof="0" dirty="0" smtClean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rPr>
            <a:t>‘</a:t>
          </a:r>
          <a:r>
            <a:rPr lang="en-US" sz="2800" b="1" dirty="0" smtClean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rPr>
            <a:t>RA:</a:t>
          </a:r>
        </a:p>
        <a:p>
          <a:pPr marL="182563" indent="0" algn="l"/>
          <a:r>
            <a:rPr lang="en-US" sz="3200" b="1" dirty="0" smtClean="0">
              <a:solidFill>
                <a:schemeClr val="tx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a</a:t>
          </a:r>
          <a:r>
            <a:rPr lang="en-US" sz="2800" b="1" dirty="0" smtClean="0">
              <a:solidFill>
                <a:schemeClr val="tx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) </a:t>
          </a:r>
          <a:r>
            <a:rPr lang="en-US" sz="2800" b="1" dirty="0" err="1">
              <a:solidFill>
                <a:schemeClr val="tx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teng</a:t>
          </a:r>
          <a:r>
            <a:rPr lang="en-US" sz="2800" b="1" dirty="0">
              <a:solidFill>
                <a:schemeClr val="tx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800" b="1" dirty="0" smtClean="0">
              <a:solidFill>
                <a:schemeClr val="tx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bog</a:t>
          </a:r>
          <a:r>
            <a:rPr kumimoji="0" lang="en-US" sz="2800" b="1" i="0" u="none" strike="noStrike" cap="none" spc="338" normalizeH="0" baseline="0" noProof="0" dirty="0" smtClean="0">
              <a:ln>
                <a:noFill/>
              </a:ln>
              <a:solidFill>
                <a:schemeClr val="tx1">
                  <a:lumMod val="50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rPr>
            <a:t>‘</a:t>
          </a:r>
          <a:r>
            <a:rPr lang="en-US" sz="2800" b="1" dirty="0" err="1" smtClean="0">
              <a:solidFill>
                <a:schemeClr val="tx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lovchilar</a:t>
          </a:r>
          <a:r>
            <a:rPr lang="en-US" sz="2800" b="1" dirty="0" smtClean="0">
              <a:solidFill>
                <a:schemeClr val="tx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; </a:t>
          </a:r>
        </a:p>
        <a:p>
          <a:pPr marL="182563" indent="0" algn="l"/>
          <a:r>
            <a:rPr lang="en-US" sz="2800" b="1" dirty="0" smtClean="0">
              <a:solidFill>
                <a:schemeClr val="tx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b)</a:t>
          </a:r>
          <a:r>
            <a:rPr lang="ru-RU" sz="2800" b="1" dirty="0" smtClean="0">
              <a:solidFill>
                <a:schemeClr val="tx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800" b="1" dirty="0" err="1" smtClean="0">
              <a:solidFill>
                <a:schemeClr val="tx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ergashtiruvchi</a:t>
          </a:r>
          <a:r>
            <a:rPr lang="en-US" sz="2800" b="1" dirty="0" smtClean="0">
              <a:solidFill>
                <a:schemeClr val="tx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bog</a:t>
          </a:r>
          <a:r>
            <a:rPr kumimoji="0" lang="en-US" sz="2800" b="1" i="0" u="none" strike="noStrike" cap="none" spc="338" normalizeH="0" baseline="0" noProof="0" dirty="0" smtClean="0">
              <a:ln>
                <a:noFill/>
              </a:ln>
              <a:solidFill>
                <a:schemeClr val="tx1">
                  <a:lumMod val="50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rPr>
            <a:t>‘</a:t>
          </a:r>
          <a:r>
            <a:rPr lang="en-US" sz="2800" b="1" dirty="0" err="1" smtClean="0">
              <a:solidFill>
                <a:schemeClr val="tx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lovchilar</a:t>
          </a:r>
          <a:endParaRPr lang="ru-RU" sz="2800" b="1" dirty="0">
            <a:solidFill>
              <a:schemeClr val="tx1">
                <a:lumMod val="50000"/>
              </a:schemeClr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326CBB3D-82B0-4EEE-9557-8BD71BCB3DE8}" type="sibTrans" cxnId="{A9E15E93-531B-4469-8459-71E6482838AE}">
      <dgm:prSet/>
      <dgm:spPr/>
      <dgm:t>
        <a:bodyPr/>
        <a:lstStyle/>
        <a:p>
          <a:endParaRPr lang="ru-RU"/>
        </a:p>
      </dgm:t>
    </dgm:pt>
    <dgm:pt modelId="{BE07DE47-7401-4DCE-8AA8-D7A2911B0F28}" type="parTrans" cxnId="{A9E15E93-531B-4469-8459-71E6482838AE}">
      <dgm:prSet/>
      <dgm:spPr/>
      <dgm:t>
        <a:bodyPr/>
        <a:lstStyle/>
        <a:p>
          <a:endParaRPr lang="ru-RU"/>
        </a:p>
      </dgm:t>
    </dgm:pt>
    <dgm:pt modelId="{B71F2CDE-9756-4F47-8C5E-1DD25144ACE2}" type="pres">
      <dgm:prSet presAssocID="{363FD79A-152B-4634-A86A-57E03C5B3D5F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BBBCF184-40D6-4885-BA60-7D1D0390446E}" type="pres">
      <dgm:prSet presAssocID="{8CDA3050-914C-42E9-8A08-D49B728A45B5}" presName="hierRoot1" presStyleCnt="0">
        <dgm:presLayoutVars>
          <dgm:hierBranch val="init"/>
        </dgm:presLayoutVars>
      </dgm:prSet>
      <dgm:spPr/>
    </dgm:pt>
    <dgm:pt modelId="{5B559EE1-F71E-4A67-93AE-EFF795FEA143}" type="pres">
      <dgm:prSet presAssocID="{8CDA3050-914C-42E9-8A08-D49B728A45B5}" presName="rootComposite1" presStyleCnt="0"/>
      <dgm:spPr/>
    </dgm:pt>
    <dgm:pt modelId="{74062201-2791-489F-A437-F20B54A5ACD6}" type="pres">
      <dgm:prSet presAssocID="{8CDA3050-914C-42E9-8A08-D49B728A45B5}" presName="rootText1" presStyleLbl="node0" presStyleIdx="0" presStyleCnt="1" custScaleX="301560" custLinFactNeighborX="12552" custLinFactNeighborY="-37800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E60A00E4-D2BA-484A-9F9A-AD5011884811}" type="pres">
      <dgm:prSet presAssocID="{8CDA3050-914C-42E9-8A08-D49B728A45B5}" presName="rootConnector1" presStyleLbl="node1" presStyleIdx="0" presStyleCnt="0"/>
      <dgm:spPr/>
      <dgm:t>
        <a:bodyPr/>
        <a:lstStyle/>
        <a:p>
          <a:endParaRPr lang="ru-RU"/>
        </a:p>
      </dgm:t>
    </dgm:pt>
    <dgm:pt modelId="{E1DDAE0C-F0EE-4799-8129-4C01D5082C7A}" type="pres">
      <dgm:prSet presAssocID="{8CDA3050-914C-42E9-8A08-D49B728A45B5}" presName="hierChild2" presStyleCnt="0"/>
      <dgm:spPr/>
    </dgm:pt>
    <dgm:pt modelId="{60AFF1CA-E892-4E11-AC6E-E320F13F1A09}" type="pres">
      <dgm:prSet presAssocID="{BE07DE47-7401-4DCE-8AA8-D7A2911B0F28}" presName="Name37" presStyleLbl="parChTrans1D2" presStyleIdx="0" presStyleCnt="3"/>
      <dgm:spPr/>
      <dgm:t>
        <a:bodyPr/>
        <a:lstStyle/>
        <a:p>
          <a:endParaRPr lang="ru-RU"/>
        </a:p>
      </dgm:t>
    </dgm:pt>
    <dgm:pt modelId="{2C267897-E574-454B-BC72-5B37A2D635CB}" type="pres">
      <dgm:prSet presAssocID="{EFE4F2F1-83A8-4020-B01D-69FB70BCD8F1}" presName="hierRoot2" presStyleCnt="0">
        <dgm:presLayoutVars>
          <dgm:hierBranch val="init"/>
        </dgm:presLayoutVars>
      </dgm:prSet>
      <dgm:spPr/>
    </dgm:pt>
    <dgm:pt modelId="{DD8A17EF-5305-463F-A698-5455D558E5C3}" type="pres">
      <dgm:prSet presAssocID="{EFE4F2F1-83A8-4020-B01D-69FB70BCD8F1}" presName="rootComposite" presStyleCnt="0"/>
      <dgm:spPr/>
    </dgm:pt>
    <dgm:pt modelId="{0231F42E-06D4-4248-8C82-559B3CF61C5D}" type="pres">
      <dgm:prSet presAssocID="{EFE4F2F1-83A8-4020-B01D-69FB70BCD8F1}" presName="rootText" presStyleLbl="node2" presStyleIdx="0" presStyleCnt="3" custScaleX="315113" custScaleY="577956" custLinFactNeighborX="-28505" custLinFactNeighborY="-29368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64211512-C0B2-4AA6-A6CE-568E2375284C}" type="pres">
      <dgm:prSet presAssocID="{EFE4F2F1-83A8-4020-B01D-69FB70BCD8F1}" presName="rootConnector" presStyleLbl="node2" presStyleIdx="0" presStyleCnt="3"/>
      <dgm:spPr/>
      <dgm:t>
        <a:bodyPr/>
        <a:lstStyle/>
        <a:p>
          <a:endParaRPr lang="ru-RU"/>
        </a:p>
      </dgm:t>
    </dgm:pt>
    <dgm:pt modelId="{D6BEE8FA-DDAA-4717-993C-16736FF41130}" type="pres">
      <dgm:prSet presAssocID="{EFE4F2F1-83A8-4020-B01D-69FB70BCD8F1}" presName="hierChild4" presStyleCnt="0"/>
      <dgm:spPr/>
    </dgm:pt>
    <dgm:pt modelId="{9E59A762-5138-4B98-8498-FDE90CAEAA55}" type="pres">
      <dgm:prSet presAssocID="{EFE4F2F1-83A8-4020-B01D-69FB70BCD8F1}" presName="hierChild5" presStyleCnt="0"/>
      <dgm:spPr/>
    </dgm:pt>
    <dgm:pt modelId="{FFF4EBDE-6024-42FC-8420-7D851A6D3238}" type="pres">
      <dgm:prSet presAssocID="{6AA6A23C-7F1E-4318-BDC5-6F53E69A309D}" presName="Name37" presStyleLbl="parChTrans1D2" presStyleIdx="1" presStyleCnt="3"/>
      <dgm:spPr/>
      <dgm:t>
        <a:bodyPr/>
        <a:lstStyle/>
        <a:p>
          <a:endParaRPr lang="ru-RU"/>
        </a:p>
      </dgm:t>
    </dgm:pt>
    <dgm:pt modelId="{BA651C4B-ECDE-44D4-8AE4-A6BEB9787A3B}" type="pres">
      <dgm:prSet presAssocID="{1EA28448-E5AA-4636-9EB8-82BF98791AA7}" presName="hierRoot2" presStyleCnt="0">
        <dgm:presLayoutVars>
          <dgm:hierBranch val="init"/>
        </dgm:presLayoutVars>
      </dgm:prSet>
      <dgm:spPr/>
    </dgm:pt>
    <dgm:pt modelId="{3619CC33-41DD-40F6-B4DD-E8144D0A9699}" type="pres">
      <dgm:prSet presAssocID="{1EA28448-E5AA-4636-9EB8-82BF98791AA7}" presName="rootComposite" presStyleCnt="0"/>
      <dgm:spPr/>
    </dgm:pt>
    <dgm:pt modelId="{03EB6B9D-D230-4C4E-AC0C-46BCA1F74073}" type="pres">
      <dgm:prSet presAssocID="{1EA28448-E5AA-4636-9EB8-82BF98791AA7}" presName="rootText" presStyleLbl="node2" presStyleIdx="1" presStyleCnt="3" custScaleX="243567" custScaleY="674841" custLinFactNeighborX="5246" custLinFactNeighborY="4709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3C586224-7C15-447D-BE92-FA1E6A11201C}" type="pres">
      <dgm:prSet presAssocID="{1EA28448-E5AA-4636-9EB8-82BF98791AA7}" presName="rootConnector" presStyleLbl="node2" presStyleIdx="1" presStyleCnt="3"/>
      <dgm:spPr/>
      <dgm:t>
        <a:bodyPr/>
        <a:lstStyle/>
        <a:p>
          <a:endParaRPr lang="ru-RU"/>
        </a:p>
      </dgm:t>
    </dgm:pt>
    <dgm:pt modelId="{E49636A4-7295-4E86-8FAE-5EDC0F6BD9B3}" type="pres">
      <dgm:prSet presAssocID="{1EA28448-E5AA-4636-9EB8-82BF98791AA7}" presName="hierChild4" presStyleCnt="0"/>
      <dgm:spPr/>
    </dgm:pt>
    <dgm:pt modelId="{CF54E103-9335-4C96-8FBC-8F0849F4C75A}" type="pres">
      <dgm:prSet presAssocID="{1EA28448-E5AA-4636-9EB8-82BF98791AA7}" presName="hierChild5" presStyleCnt="0"/>
      <dgm:spPr/>
    </dgm:pt>
    <dgm:pt modelId="{32ACD1F8-7735-49F8-AE03-B443FEB6BA4C}" type="pres">
      <dgm:prSet presAssocID="{633A4B6D-3042-433F-B09E-A3351BCCEFF0}" presName="Name37" presStyleLbl="parChTrans1D2" presStyleIdx="2" presStyleCnt="3"/>
      <dgm:spPr/>
      <dgm:t>
        <a:bodyPr/>
        <a:lstStyle/>
        <a:p>
          <a:endParaRPr lang="ru-RU"/>
        </a:p>
      </dgm:t>
    </dgm:pt>
    <dgm:pt modelId="{63B97123-955A-4A6D-A8A6-ABE22E432F76}" type="pres">
      <dgm:prSet presAssocID="{E2364CD7-EEC5-4C37-B6EE-1A5D3D6B84B2}" presName="hierRoot2" presStyleCnt="0">
        <dgm:presLayoutVars>
          <dgm:hierBranch val="init"/>
        </dgm:presLayoutVars>
      </dgm:prSet>
      <dgm:spPr/>
    </dgm:pt>
    <dgm:pt modelId="{CE38B547-C2BF-4CA1-AE15-0DE4C6E9B902}" type="pres">
      <dgm:prSet presAssocID="{E2364CD7-EEC5-4C37-B6EE-1A5D3D6B84B2}" presName="rootComposite" presStyleCnt="0"/>
      <dgm:spPr/>
    </dgm:pt>
    <dgm:pt modelId="{31EFA32E-4756-4F75-804E-BE95B5D1ED16}" type="pres">
      <dgm:prSet presAssocID="{E2364CD7-EEC5-4C37-B6EE-1A5D3D6B84B2}" presName="rootText" presStyleLbl="node2" presStyleIdx="2" presStyleCnt="3" custScaleX="245714" custScaleY="542849" custLinFactNeighborX="47095" custLinFactNeighborY="-1365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3852FE22-0359-4CFB-9623-C11A975EC31D}" type="pres">
      <dgm:prSet presAssocID="{E2364CD7-EEC5-4C37-B6EE-1A5D3D6B84B2}" presName="rootConnector" presStyleLbl="node2" presStyleIdx="2" presStyleCnt="3"/>
      <dgm:spPr/>
      <dgm:t>
        <a:bodyPr/>
        <a:lstStyle/>
        <a:p>
          <a:endParaRPr lang="ru-RU"/>
        </a:p>
      </dgm:t>
    </dgm:pt>
    <dgm:pt modelId="{BF648286-0856-4F81-B11D-7C43DF07DBAC}" type="pres">
      <dgm:prSet presAssocID="{E2364CD7-EEC5-4C37-B6EE-1A5D3D6B84B2}" presName="hierChild4" presStyleCnt="0"/>
      <dgm:spPr/>
    </dgm:pt>
    <dgm:pt modelId="{72A84D0C-49EB-43DB-8FD0-356ADC4050B0}" type="pres">
      <dgm:prSet presAssocID="{E2364CD7-EEC5-4C37-B6EE-1A5D3D6B84B2}" presName="hierChild5" presStyleCnt="0"/>
      <dgm:spPr/>
    </dgm:pt>
    <dgm:pt modelId="{AA28DC20-9C57-4CEE-AF3E-D65428B79A82}" type="pres">
      <dgm:prSet presAssocID="{8CDA3050-914C-42E9-8A08-D49B728A45B5}" presName="hierChild3" presStyleCnt="0"/>
      <dgm:spPr/>
    </dgm:pt>
  </dgm:ptLst>
  <dgm:cxnLst>
    <dgm:cxn modelId="{81DAB98F-DA99-4229-ACB2-BE18CDF27954}" type="presOf" srcId="{8CDA3050-914C-42E9-8A08-D49B728A45B5}" destId="{74062201-2791-489F-A437-F20B54A5ACD6}" srcOrd="0" destOrd="0" presId="urn:microsoft.com/office/officeart/2005/8/layout/orgChart1"/>
    <dgm:cxn modelId="{C34DC795-CD67-4E0D-8497-E2C716F26EFC}" type="presOf" srcId="{BE07DE47-7401-4DCE-8AA8-D7A2911B0F28}" destId="{60AFF1CA-E892-4E11-AC6E-E320F13F1A09}" srcOrd="0" destOrd="0" presId="urn:microsoft.com/office/officeart/2005/8/layout/orgChart1"/>
    <dgm:cxn modelId="{B3FCFFB3-F07C-49BF-9E70-44180BEE4BC1}" srcId="{8CDA3050-914C-42E9-8A08-D49B728A45B5}" destId="{1EA28448-E5AA-4636-9EB8-82BF98791AA7}" srcOrd="1" destOrd="0" parTransId="{6AA6A23C-7F1E-4318-BDC5-6F53E69A309D}" sibTransId="{16FB4F27-DBA2-46FD-AD1B-7F49E3CD7095}"/>
    <dgm:cxn modelId="{571932C8-1CFB-4523-BF0E-DEA7DABC074E}" type="presOf" srcId="{6AA6A23C-7F1E-4318-BDC5-6F53E69A309D}" destId="{FFF4EBDE-6024-42FC-8420-7D851A6D3238}" srcOrd="0" destOrd="0" presId="urn:microsoft.com/office/officeart/2005/8/layout/orgChart1"/>
    <dgm:cxn modelId="{B4B5FC25-209F-42FA-8711-A26DC6D18CA7}" type="presOf" srcId="{1EA28448-E5AA-4636-9EB8-82BF98791AA7}" destId="{03EB6B9D-D230-4C4E-AC0C-46BCA1F74073}" srcOrd="0" destOrd="0" presId="urn:microsoft.com/office/officeart/2005/8/layout/orgChart1"/>
    <dgm:cxn modelId="{BE28E852-0B5C-43CF-BA62-20D276C7B5D0}" type="presOf" srcId="{1EA28448-E5AA-4636-9EB8-82BF98791AA7}" destId="{3C586224-7C15-447D-BE92-FA1E6A11201C}" srcOrd="1" destOrd="0" presId="urn:microsoft.com/office/officeart/2005/8/layout/orgChart1"/>
    <dgm:cxn modelId="{5E4601EE-0A77-4742-9BB0-2296772245C7}" type="presOf" srcId="{EFE4F2F1-83A8-4020-B01D-69FB70BCD8F1}" destId="{0231F42E-06D4-4248-8C82-559B3CF61C5D}" srcOrd="0" destOrd="0" presId="urn:microsoft.com/office/officeart/2005/8/layout/orgChart1"/>
    <dgm:cxn modelId="{A9E15E93-531B-4469-8459-71E6482838AE}" srcId="{8CDA3050-914C-42E9-8A08-D49B728A45B5}" destId="{EFE4F2F1-83A8-4020-B01D-69FB70BCD8F1}" srcOrd="0" destOrd="0" parTransId="{BE07DE47-7401-4DCE-8AA8-D7A2911B0F28}" sibTransId="{326CBB3D-82B0-4EEE-9557-8BD71BCB3DE8}"/>
    <dgm:cxn modelId="{D369CCC3-5CAC-469F-AC38-B73B9FCC8A2B}" type="presOf" srcId="{E2364CD7-EEC5-4C37-B6EE-1A5D3D6B84B2}" destId="{31EFA32E-4756-4F75-804E-BE95B5D1ED16}" srcOrd="0" destOrd="0" presId="urn:microsoft.com/office/officeart/2005/8/layout/orgChart1"/>
    <dgm:cxn modelId="{36650B4C-045E-4895-A460-803647247A8B}" type="presOf" srcId="{8CDA3050-914C-42E9-8A08-D49B728A45B5}" destId="{E60A00E4-D2BA-484A-9F9A-AD5011884811}" srcOrd="1" destOrd="0" presId="urn:microsoft.com/office/officeart/2005/8/layout/orgChart1"/>
    <dgm:cxn modelId="{26E2CCDE-9F39-4F35-A019-D23900928C25}" type="presOf" srcId="{363FD79A-152B-4634-A86A-57E03C5B3D5F}" destId="{B71F2CDE-9756-4F47-8C5E-1DD25144ACE2}" srcOrd="0" destOrd="0" presId="urn:microsoft.com/office/officeart/2005/8/layout/orgChart1"/>
    <dgm:cxn modelId="{2E625F15-1DEB-4FCD-8560-A00494B8CBCC}" type="presOf" srcId="{EFE4F2F1-83A8-4020-B01D-69FB70BCD8F1}" destId="{64211512-C0B2-4AA6-A6CE-568E2375284C}" srcOrd="1" destOrd="0" presId="urn:microsoft.com/office/officeart/2005/8/layout/orgChart1"/>
    <dgm:cxn modelId="{5C9A2F1B-4388-4728-9206-D68781A76F98}" type="presOf" srcId="{633A4B6D-3042-433F-B09E-A3351BCCEFF0}" destId="{32ACD1F8-7735-49F8-AE03-B443FEB6BA4C}" srcOrd="0" destOrd="0" presId="urn:microsoft.com/office/officeart/2005/8/layout/orgChart1"/>
    <dgm:cxn modelId="{027E1C9D-429D-4676-9B11-FBE998C14F19}" type="presOf" srcId="{E2364CD7-EEC5-4C37-B6EE-1A5D3D6B84B2}" destId="{3852FE22-0359-4CFB-9623-C11A975EC31D}" srcOrd="1" destOrd="0" presId="urn:microsoft.com/office/officeart/2005/8/layout/orgChart1"/>
    <dgm:cxn modelId="{9170632C-0968-48B9-84EA-8B30FAB20242}" srcId="{8CDA3050-914C-42E9-8A08-D49B728A45B5}" destId="{E2364CD7-EEC5-4C37-B6EE-1A5D3D6B84B2}" srcOrd="2" destOrd="0" parTransId="{633A4B6D-3042-433F-B09E-A3351BCCEFF0}" sibTransId="{309FEF47-B837-431B-BE25-AB23CDC76A77}"/>
    <dgm:cxn modelId="{0527C38C-3CCB-4FD9-8616-05B93EEAC5F3}" srcId="{363FD79A-152B-4634-A86A-57E03C5B3D5F}" destId="{8CDA3050-914C-42E9-8A08-D49B728A45B5}" srcOrd="0" destOrd="0" parTransId="{971296C0-0DD6-416C-845D-5C4BDC1FD873}" sibTransId="{9529469E-29A4-4216-92C3-15E32686E32F}"/>
    <dgm:cxn modelId="{E45D1B57-3C36-4634-8B8F-F2C5F30238C0}" type="presParOf" srcId="{B71F2CDE-9756-4F47-8C5E-1DD25144ACE2}" destId="{BBBCF184-40D6-4885-BA60-7D1D0390446E}" srcOrd="0" destOrd="0" presId="urn:microsoft.com/office/officeart/2005/8/layout/orgChart1"/>
    <dgm:cxn modelId="{016C82F1-AB5B-47EC-A4A2-10CC66C26ABD}" type="presParOf" srcId="{BBBCF184-40D6-4885-BA60-7D1D0390446E}" destId="{5B559EE1-F71E-4A67-93AE-EFF795FEA143}" srcOrd="0" destOrd="0" presId="urn:microsoft.com/office/officeart/2005/8/layout/orgChart1"/>
    <dgm:cxn modelId="{8240A004-6D6A-455C-9B23-4B5AA36612D4}" type="presParOf" srcId="{5B559EE1-F71E-4A67-93AE-EFF795FEA143}" destId="{74062201-2791-489F-A437-F20B54A5ACD6}" srcOrd="0" destOrd="0" presId="urn:microsoft.com/office/officeart/2005/8/layout/orgChart1"/>
    <dgm:cxn modelId="{C120D578-7CE0-45EC-B036-398044425531}" type="presParOf" srcId="{5B559EE1-F71E-4A67-93AE-EFF795FEA143}" destId="{E60A00E4-D2BA-484A-9F9A-AD5011884811}" srcOrd="1" destOrd="0" presId="urn:microsoft.com/office/officeart/2005/8/layout/orgChart1"/>
    <dgm:cxn modelId="{FEEBA9BA-9E3E-49CF-832F-A6A6666BAF75}" type="presParOf" srcId="{BBBCF184-40D6-4885-BA60-7D1D0390446E}" destId="{E1DDAE0C-F0EE-4799-8129-4C01D5082C7A}" srcOrd="1" destOrd="0" presId="urn:microsoft.com/office/officeart/2005/8/layout/orgChart1"/>
    <dgm:cxn modelId="{2979D2E9-F387-4A0A-AC7E-E63ED49F85B3}" type="presParOf" srcId="{E1DDAE0C-F0EE-4799-8129-4C01D5082C7A}" destId="{60AFF1CA-E892-4E11-AC6E-E320F13F1A09}" srcOrd="0" destOrd="0" presId="urn:microsoft.com/office/officeart/2005/8/layout/orgChart1"/>
    <dgm:cxn modelId="{B0C71279-575C-496C-B01B-6E386AD4F0F4}" type="presParOf" srcId="{E1DDAE0C-F0EE-4799-8129-4C01D5082C7A}" destId="{2C267897-E574-454B-BC72-5B37A2D635CB}" srcOrd="1" destOrd="0" presId="urn:microsoft.com/office/officeart/2005/8/layout/orgChart1"/>
    <dgm:cxn modelId="{5FEEEE27-F94C-4B7E-A85B-6B398F03807D}" type="presParOf" srcId="{2C267897-E574-454B-BC72-5B37A2D635CB}" destId="{DD8A17EF-5305-463F-A698-5455D558E5C3}" srcOrd="0" destOrd="0" presId="urn:microsoft.com/office/officeart/2005/8/layout/orgChart1"/>
    <dgm:cxn modelId="{AB258D56-5188-441F-A451-E61C1D1A9AF4}" type="presParOf" srcId="{DD8A17EF-5305-463F-A698-5455D558E5C3}" destId="{0231F42E-06D4-4248-8C82-559B3CF61C5D}" srcOrd="0" destOrd="0" presId="urn:microsoft.com/office/officeart/2005/8/layout/orgChart1"/>
    <dgm:cxn modelId="{BC795E09-11B1-4AA5-A9DB-3C67991595FE}" type="presParOf" srcId="{DD8A17EF-5305-463F-A698-5455D558E5C3}" destId="{64211512-C0B2-4AA6-A6CE-568E2375284C}" srcOrd="1" destOrd="0" presId="urn:microsoft.com/office/officeart/2005/8/layout/orgChart1"/>
    <dgm:cxn modelId="{63FC082A-9695-46A2-AE30-535C96FBD49A}" type="presParOf" srcId="{2C267897-E574-454B-BC72-5B37A2D635CB}" destId="{D6BEE8FA-DDAA-4717-993C-16736FF41130}" srcOrd="1" destOrd="0" presId="urn:microsoft.com/office/officeart/2005/8/layout/orgChart1"/>
    <dgm:cxn modelId="{4929E2A0-A532-43F1-937D-D39909E1BDAC}" type="presParOf" srcId="{2C267897-E574-454B-BC72-5B37A2D635CB}" destId="{9E59A762-5138-4B98-8498-FDE90CAEAA55}" srcOrd="2" destOrd="0" presId="urn:microsoft.com/office/officeart/2005/8/layout/orgChart1"/>
    <dgm:cxn modelId="{70B59C15-E25F-4B8C-87D7-15D3C2DDFAE8}" type="presParOf" srcId="{E1DDAE0C-F0EE-4799-8129-4C01D5082C7A}" destId="{FFF4EBDE-6024-42FC-8420-7D851A6D3238}" srcOrd="2" destOrd="0" presId="urn:microsoft.com/office/officeart/2005/8/layout/orgChart1"/>
    <dgm:cxn modelId="{FB435433-C0FF-4F7B-9626-322BBDA90C4E}" type="presParOf" srcId="{E1DDAE0C-F0EE-4799-8129-4C01D5082C7A}" destId="{BA651C4B-ECDE-44D4-8AE4-A6BEB9787A3B}" srcOrd="3" destOrd="0" presId="urn:microsoft.com/office/officeart/2005/8/layout/orgChart1"/>
    <dgm:cxn modelId="{D87AAB99-1A09-46E0-9DDA-DC4E2D30A9F6}" type="presParOf" srcId="{BA651C4B-ECDE-44D4-8AE4-A6BEB9787A3B}" destId="{3619CC33-41DD-40F6-B4DD-E8144D0A9699}" srcOrd="0" destOrd="0" presId="urn:microsoft.com/office/officeart/2005/8/layout/orgChart1"/>
    <dgm:cxn modelId="{26EBB3DF-71ED-4025-85BE-9C0922384F98}" type="presParOf" srcId="{3619CC33-41DD-40F6-B4DD-E8144D0A9699}" destId="{03EB6B9D-D230-4C4E-AC0C-46BCA1F74073}" srcOrd="0" destOrd="0" presId="urn:microsoft.com/office/officeart/2005/8/layout/orgChart1"/>
    <dgm:cxn modelId="{6D78C932-8B70-456B-AC59-E14E32E9ACF4}" type="presParOf" srcId="{3619CC33-41DD-40F6-B4DD-E8144D0A9699}" destId="{3C586224-7C15-447D-BE92-FA1E6A11201C}" srcOrd="1" destOrd="0" presId="urn:microsoft.com/office/officeart/2005/8/layout/orgChart1"/>
    <dgm:cxn modelId="{DFD01ECC-9153-493E-93B2-8EEA74B1A491}" type="presParOf" srcId="{BA651C4B-ECDE-44D4-8AE4-A6BEB9787A3B}" destId="{E49636A4-7295-4E86-8FAE-5EDC0F6BD9B3}" srcOrd="1" destOrd="0" presId="urn:microsoft.com/office/officeart/2005/8/layout/orgChart1"/>
    <dgm:cxn modelId="{E7FC3D1E-D6A9-4CB4-97DC-DC5195257B47}" type="presParOf" srcId="{BA651C4B-ECDE-44D4-8AE4-A6BEB9787A3B}" destId="{CF54E103-9335-4C96-8FBC-8F0849F4C75A}" srcOrd="2" destOrd="0" presId="urn:microsoft.com/office/officeart/2005/8/layout/orgChart1"/>
    <dgm:cxn modelId="{131EAAD6-523D-4C37-8452-A31D8AA9E9F3}" type="presParOf" srcId="{E1DDAE0C-F0EE-4799-8129-4C01D5082C7A}" destId="{32ACD1F8-7735-49F8-AE03-B443FEB6BA4C}" srcOrd="4" destOrd="0" presId="urn:microsoft.com/office/officeart/2005/8/layout/orgChart1"/>
    <dgm:cxn modelId="{59AD6574-609A-43F7-916C-5077C06FC8D7}" type="presParOf" srcId="{E1DDAE0C-F0EE-4799-8129-4C01D5082C7A}" destId="{63B97123-955A-4A6D-A8A6-ABE22E432F76}" srcOrd="5" destOrd="0" presId="urn:microsoft.com/office/officeart/2005/8/layout/orgChart1"/>
    <dgm:cxn modelId="{6CA516E3-AFC2-43C1-972D-8E144FF334A6}" type="presParOf" srcId="{63B97123-955A-4A6D-A8A6-ABE22E432F76}" destId="{CE38B547-C2BF-4CA1-AE15-0DE4C6E9B902}" srcOrd="0" destOrd="0" presId="urn:microsoft.com/office/officeart/2005/8/layout/orgChart1"/>
    <dgm:cxn modelId="{B1088CA7-3C4C-435A-8A58-96673E37B8CF}" type="presParOf" srcId="{CE38B547-C2BF-4CA1-AE15-0DE4C6E9B902}" destId="{31EFA32E-4756-4F75-804E-BE95B5D1ED16}" srcOrd="0" destOrd="0" presId="urn:microsoft.com/office/officeart/2005/8/layout/orgChart1"/>
    <dgm:cxn modelId="{810502F8-74D5-44F3-91E0-E9F2BBCB60EC}" type="presParOf" srcId="{CE38B547-C2BF-4CA1-AE15-0DE4C6E9B902}" destId="{3852FE22-0359-4CFB-9623-C11A975EC31D}" srcOrd="1" destOrd="0" presId="urn:microsoft.com/office/officeart/2005/8/layout/orgChart1"/>
    <dgm:cxn modelId="{63120C69-D557-43BE-A159-B3139A309038}" type="presParOf" srcId="{63B97123-955A-4A6D-A8A6-ABE22E432F76}" destId="{BF648286-0856-4F81-B11D-7C43DF07DBAC}" srcOrd="1" destOrd="0" presId="urn:microsoft.com/office/officeart/2005/8/layout/orgChart1"/>
    <dgm:cxn modelId="{D7059FFA-2D16-41D8-A235-9307D17BABE1}" type="presParOf" srcId="{63B97123-955A-4A6D-A8A6-ABE22E432F76}" destId="{72A84D0C-49EB-43DB-8FD0-356ADC4050B0}" srcOrd="2" destOrd="0" presId="urn:microsoft.com/office/officeart/2005/8/layout/orgChart1"/>
    <dgm:cxn modelId="{69F96D26-EE2C-4716-8338-4D082BAC6C9A}" type="presParOf" srcId="{BBBCF184-40D6-4885-BA60-7D1D0390446E}" destId="{AA28DC20-9C57-4CEE-AF3E-D65428B79A82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363FD79A-152B-4634-A86A-57E03C5B3D5F}" type="doc">
      <dgm:prSet loTypeId="urn:microsoft.com/office/officeart/2005/8/layout/orgChart1" loCatId="hierarchy" qsTypeId="urn:microsoft.com/office/officeart/2005/8/quickstyle/3d1" qsCatId="3D" csTypeId="urn:microsoft.com/office/officeart/2005/8/colors/colorful2" csCatId="colorful" phldr="1"/>
      <dgm:spPr/>
      <dgm:t>
        <a:bodyPr/>
        <a:lstStyle/>
        <a:p>
          <a:endParaRPr lang="ru-RU"/>
        </a:p>
      </dgm:t>
    </dgm:pt>
    <dgm:pt modelId="{8CDA3050-914C-42E9-8A08-D49B728A45B5}">
      <dgm:prSet phldrT="[Текст]" custT="1"/>
      <dgm:spPr/>
      <dgm:t>
        <a:bodyPr/>
        <a:lstStyle/>
        <a:p>
          <a:r>
            <a:rPr lang="en-US" sz="4800" b="1" dirty="0" err="1" smtClean="0">
              <a:latin typeface="Arial" panose="020B0604020202020204" pitchFamily="34" charset="0"/>
              <a:cs typeface="Arial" panose="020B0604020202020204" pitchFamily="34" charset="0"/>
            </a:rPr>
            <a:t>Ko</a:t>
          </a:r>
          <a:r>
            <a:rPr kumimoji="0" lang="en-US" sz="4800" b="1" i="0" u="none" strike="noStrike" cap="none" spc="338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rPr>
            <a:t>‘</a:t>
          </a:r>
          <a:r>
            <a:rPr lang="en-US" sz="4800" b="1" dirty="0" err="1" smtClean="0">
              <a:latin typeface="Arial" panose="020B0604020202020204" pitchFamily="34" charset="0"/>
              <a:cs typeface="Arial" panose="020B0604020202020204" pitchFamily="34" charset="0"/>
            </a:rPr>
            <a:t>makchilar</a:t>
          </a:r>
          <a:endParaRPr lang="ru-RU" sz="4800" b="1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971296C0-0DD6-416C-845D-5C4BDC1FD873}" type="parTrans" cxnId="{0527C38C-3CCB-4FD9-8616-05B93EEAC5F3}">
      <dgm:prSet/>
      <dgm:spPr/>
      <dgm:t>
        <a:bodyPr/>
        <a:lstStyle/>
        <a:p>
          <a:endParaRPr lang="ru-RU"/>
        </a:p>
      </dgm:t>
    </dgm:pt>
    <dgm:pt modelId="{9529469E-29A4-4216-92C3-15E32686E32F}" type="sibTrans" cxnId="{0527C38C-3CCB-4FD9-8616-05B93EEAC5F3}">
      <dgm:prSet/>
      <dgm:spPr/>
      <dgm:t>
        <a:bodyPr/>
        <a:lstStyle/>
        <a:p>
          <a:endParaRPr lang="ru-RU"/>
        </a:p>
      </dgm:t>
    </dgm:pt>
    <dgm:pt modelId="{1EA28448-E5AA-4636-9EB8-82BF98791AA7}">
      <dgm:prSet phldrT="[Текст]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b="1" dirty="0" err="1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Sof</a:t>
          </a:r>
          <a:r>
            <a:rPr lang="en-US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b="1" dirty="0" err="1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ko</a:t>
          </a:r>
          <a:r>
            <a:rPr kumimoji="0" lang="en-US" b="1" i="0" u="none" strike="noStrike" cap="none" spc="338" normalizeH="0" baseline="0" noProof="0" dirty="0" smtClean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rPr>
            <a:t>‘</a:t>
          </a:r>
          <a:r>
            <a:rPr lang="en-US" b="1" dirty="0" err="1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makchilar</a:t>
          </a:r>
          <a:r>
            <a:rPr lang="en-US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b="1" dirty="0" err="1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mustaqil</a:t>
          </a:r>
          <a:r>
            <a:rPr lang="en-US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b="1" dirty="0" err="1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ma’no</a:t>
          </a:r>
          <a:r>
            <a:rPr lang="en-US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b="1" dirty="0" err="1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anglatmaydi</a:t>
          </a:r>
          <a:r>
            <a:rPr lang="en-US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en-US" b="1" dirty="0" err="1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kelishik</a:t>
          </a:r>
          <a:r>
            <a:rPr lang="en-US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b="1" dirty="0" err="1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qo</a:t>
          </a:r>
          <a:r>
            <a:rPr kumimoji="0" lang="en-US" b="1" i="0" u="none" strike="noStrike" cap="none" spc="338" normalizeH="0" baseline="0" noProof="0" dirty="0" smtClean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rPr>
            <a:t>‘</a:t>
          </a:r>
          <a:r>
            <a:rPr lang="en-US" b="1" dirty="0" err="1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shimchalariga</a:t>
          </a:r>
          <a:r>
            <a:rPr lang="en-US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b="1" dirty="0" err="1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yaqin</a:t>
          </a:r>
          <a:r>
            <a:rPr lang="en-US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b="1" dirty="0" err="1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turadi</a:t>
          </a:r>
          <a:r>
            <a:rPr lang="en-US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  <a:endParaRPr lang="en-US" b="1" dirty="0">
            <a:solidFill>
              <a:srgbClr val="00206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AA6A23C-7F1E-4318-BDC5-6F53E69A309D}" type="parTrans" cxnId="{B3FCFFB3-F07C-49BF-9E70-44180BEE4BC1}">
      <dgm:prSet/>
      <dgm:spPr/>
      <dgm:t>
        <a:bodyPr/>
        <a:lstStyle/>
        <a:p>
          <a:endParaRPr lang="ru-RU"/>
        </a:p>
      </dgm:t>
    </dgm:pt>
    <dgm:pt modelId="{16FB4F27-DBA2-46FD-AD1B-7F49E3CD7095}" type="sibTrans" cxnId="{B3FCFFB3-F07C-49BF-9E70-44180BEE4BC1}">
      <dgm:prSet/>
      <dgm:spPr/>
      <dgm:t>
        <a:bodyPr/>
        <a:lstStyle/>
        <a:p>
          <a:endParaRPr lang="ru-RU"/>
        </a:p>
      </dgm:t>
    </dgm:pt>
    <dgm:pt modelId="{E2364CD7-EEC5-4C37-B6EE-1A5D3D6B84B2}">
      <dgm:prSet phldrT="[Текст]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b="1" dirty="0" err="1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Vazifadosh</a:t>
          </a:r>
          <a:r>
            <a:rPr lang="en-US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b="1" dirty="0" err="1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ko</a:t>
          </a:r>
          <a:r>
            <a:rPr kumimoji="0" lang="en-US" b="1" i="0" u="none" strike="noStrike" cap="none" spc="338" normalizeH="0" baseline="0" noProof="0" dirty="0" smtClean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rPr>
            <a:t>‘</a:t>
          </a:r>
          <a:r>
            <a:rPr lang="en-US" b="1" dirty="0" err="1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makchilar</a:t>
          </a:r>
          <a:r>
            <a:rPr lang="en-US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b="1" dirty="0" err="1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bir</a:t>
          </a:r>
          <a:r>
            <a:rPr lang="en-US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o</a:t>
          </a:r>
          <a:r>
            <a:rPr kumimoji="0" lang="en-US" b="1" i="0" u="none" strike="noStrike" cap="none" spc="338" normalizeH="0" baseline="0" noProof="0" dirty="0" smtClean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rPr>
            <a:t>‘</a:t>
          </a:r>
          <a:r>
            <a:rPr lang="en-US" b="1" dirty="0" err="1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rinda</a:t>
          </a:r>
          <a:r>
            <a:rPr lang="en-US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b="1" dirty="0" err="1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ko</a:t>
          </a:r>
          <a:r>
            <a:rPr kumimoji="0" lang="en-US" b="1" i="0" u="none" strike="noStrike" cap="none" spc="338" normalizeH="0" baseline="0" noProof="0" dirty="0" smtClean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rPr>
            <a:t>‘</a:t>
          </a:r>
          <a:r>
            <a:rPr lang="en-US" b="1" dirty="0" err="1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makchi</a:t>
          </a:r>
          <a:r>
            <a:rPr lang="en-US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en-US" b="1" dirty="0" err="1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bir</a:t>
          </a:r>
          <a:r>
            <a:rPr lang="en-US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o</a:t>
          </a:r>
          <a:r>
            <a:rPr kumimoji="0" lang="en-US" b="1" i="0" u="none" strike="noStrike" cap="none" spc="338" normalizeH="0" baseline="0" noProof="0" dirty="0" smtClean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rPr>
            <a:t>‘</a:t>
          </a:r>
          <a:r>
            <a:rPr lang="en-US" b="1" dirty="0" err="1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rinda</a:t>
          </a:r>
          <a:r>
            <a:rPr lang="en-US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b="1" dirty="0" err="1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mustaqil</a:t>
          </a:r>
          <a:r>
            <a:rPr lang="en-US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so</a:t>
          </a:r>
          <a:r>
            <a:rPr kumimoji="0" lang="en-US" b="1" i="0" u="none" strike="noStrike" cap="none" spc="338" normalizeH="0" baseline="0" noProof="0" dirty="0" smtClean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rPr>
            <a:t>‘</a:t>
          </a:r>
          <a:r>
            <a:rPr lang="en-US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z </a:t>
          </a:r>
          <a:r>
            <a:rPr lang="en-US" b="1" dirty="0" err="1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bo</a:t>
          </a:r>
          <a:r>
            <a:rPr kumimoji="0" lang="en-US" b="1" i="0" u="none" strike="noStrike" cap="none" spc="338" normalizeH="0" baseline="0" noProof="0" dirty="0" smtClean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rPr>
            <a:t>‘</a:t>
          </a:r>
          <a:r>
            <a:rPr lang="en-US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lib </a:t>
          </a:r>
          <a:r>
            <a:rPr lang="en-US" b="1" dirty="0" err="1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kelishi</a:t>
          </a:r>
          <a:r>
            <a:rPr lang="en-US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b="1" dirty="0" err="1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mumkin</a:t>
          </a:r>
          <a:r>
            <a:rPr lang="en-US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  <a:endParaRPr lang="en-US" b="1" dirty="0">
            <a:solidFill>
              <a:srgbClr val="00206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33A4B6D-3042-433F-B09E-A3351BCCEFF0}" type="parTrans" cxnId="{9170632C-0968-48B9-84EA-8B30FAB20242}">
      <dgm:prSet/>
      <dgm:spPr/>
      <dgm:t>
        <a:bodyPr/>
        <a:lstStyle/>
        <a:p>
          <a:endParaRPr lang="ru-RU"/>
        </a:p>
      </dgm:t>
    </dgm:pt>
    <dgm:pt modelId="{309FEF47-B837-431B-BE25-AB23CDC76A77}" type="sibTrans" cxnId="{9170632C-0968-48B9-84EA-8B30FAB20242}">
      <dgm:prSet/>
      <dgm:spPr/>
      <dgm:t>
        <a:bodyPr/>
        <a:lstStyle/>
        <a:p>
          <a:endParaRPr lang="ru-RU"/>
        </a:p>
      </dgm:t>
    </dgm:pt>
    <dgm:pt modelId="{B71F2CDE-9756-4F47-8C5E-1DD25144ACE2}" type="pres">
      <dgm:prSet presAssocID="{363FD79A-152B-4634-A86A-57E03C5B3D5F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BBBCF184-40D6-4885-BA60-7D1D0390446E}" type="pres">
      <dgm:prSet presAssocID="{8CDA3050-914C-42E9-8A08-D49B728A45B5}" presName="hierRoot1" presStyleCnt="0">
        <dgm:presLayoutVars>
          <dgm:hierBranch val="init"/>
        </dgm:presLayoutVars>
      </dgm:prSet>
      <dgm:spPr/>
    </dgm:pt>
    <dgm:pt modelId="{5B559EE1-F71E-4A67-93AE-EFF795FEA143}" type="pres">
      <dgm:prSet presAssocID="{8CDA3050-914C-42E9-8A08-D49B728A45B5}" presName="rootComposite1" presStyleCnt="0"/>
      <dgm:spPr/>
    </dgm:pt>
    <dgm:pt modelId="{74062201-2791-489F-A437-F20B54A5ACD6}" type="pres">
      <dgm:prSet presAssocID="{8CDA3050-914C-42E9-8A08-D49B728A45B5}" presName="rootText1" presStyleLbl="node0" presStyleIdx="0" presStyleCnt="1" custScaleX="221107" custScaleY="38658" custLinFactNeighborX="-3980" custLinFactNeighborY="-65559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E60A00E4-D2BA-484A-9F9A-AD5011884811}" type="pres">
      <dgm:prSet presAssocID="{8CDA3050-914C-42E9-8A08-D49B728A45B5}" presName="rootConnector1" presStyleLbl="node1" presStyleIdx="0" presStyleCnt="0"/>
      <dgm:spPr/>
      <dgm:t>
        <a:bodyPr/>
        <a:lstStyle/>
        <a:p>
          <a:endParaRPr lang="ru-RU"/>
        </a:p>
      </dgm:t>
    </dgm:pt>
    <dgm:pt modelId="{E1DDAE0C-F0EE-4799-8129-4C01D5082C7A}" type="pres">
      <dgm:prSet presAssocID="{8CDA3050-914C-42E9-8A08-D49B728A45B5}" presName="hierChild2" presStyleCnt="0"/>
      <dgm:spPr/>
    </dgm:pt>
    <dgm:pt modelId="{FFF4EBDE-6024-42FC-8420-7D851A6D3238}" type="pres">
      <dgm:prSet presAssocID="{6AA6A23C-7F1E-4318-BDC5-6F53E69A309D}" presName="Name37" presStyleLbl="parChTrans1D2" presStyleIdx="0" presStyleCnt="2"/>
      <dgm:spPr/>
      <dgm:t>
        <a:bodyPr/>
        <a:lstStyle/>
        <a:p>
          <a:endParaRPr lang="ru-RU"/>
        </a:p>
      </dgm:t>
    </dgm:pt>
    <dgm:pt modelId="{BA651C4B-ECDE-44D4-8AE4-A6BEB9787A3B}" type="pres">
      <dgm:prSet presAssocID="{1EA28448-E5AA-4636-9EB8-82BF98791AA7}" presName="hierRoot2" presStyleCnt="0">
        <dgm:presLayoutVars>
          <dgm:hierBranch val="init"/>
        </dgm:presLayoutVars>
      </dgm:prSet>
      <dgm:spPr/>
    </dgm:pt>
    <dgm:pt modelId="{3619CC33-41DD-40F6-B4DD-E8144D0A9699}" type="pres">
      <dgm:prSet presAssocID="{1EA28448-E5AA-4636-9EB8-82BF98791AA7}" presName="rootComposite" presStyleCnt="0"/>
      <dgm:spPr/>
    </dgm:pt>
    <dgm:pt modelId="{03EB6B9D-D230-4C4E-AC0C-46BCA1F74073}" type="pres">
      <dgm:prSet presAssocID="{1EA28448-E5AA-4636-9EB8-82BF98791AA7}" presName="rootText" presStyleLbl="node2" presStyleIdx="0" presStyleCnt="2" custLinFactNeighborX="4723" custLinFactNeighborY="-13580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3C586224-7C15-447D-BE92-FA1E6A11201C}" type="pres">
      <dgm:prSet presAssocID="{1EA28448-E5AA-4636-9EB8-82BF98791AA7}" presName="rootConnector" presStyleLbl="node2" presStyleIdx="0" presStyleCnt="2"/>
      <dgm:spPr/>
      <dgm:t>
        <a:bodyPr/>
        <a:lstStyle/>
        <a:p>
          <a:endParaRPr lang="ru-RU"/>
        </a:p>
      </dgm:t>
    </dgm:pt>
    <dgm:pt modelId="{E49636A4-7295-4E86-8FAE-5EDC0F6BD9B3}" type="pres">
      <dgm:prSet presAssocID="{1EA28448-E5AA-4636-9EB8-82BF98791AA7}" presName="hierChild4" presStyleCnt="0"/>
      <dgm:spPr/>
    </dgm:pt>
    <dgm:pt modelId="{CF54E103-9335-4C96-8FBC-8F0849F4C75A}" type="pres">
      <dgm:prSet presAssocID="{1EA28448-E5AA-4636-9EB8-82BF98791AA7}" presName="hierChild5" presStyleCnt="0"/>
      <dgm:spPr/>
    </dgm:pt>
    <dgm:pt modelId="{32ACD1F8-7735-49F8-AE03-B443FEB6BA4C}" type="pres">
      <dgm:prSet presAssocID="{633A4B6D-3042-433F-B09E-A3351BCCEFF0}" presName="Name37" presStyleLbl="parChTrans1D2" presStyleIdx="1" presStyleCnt="2"/>
      <dgm:spPr/>
      <dgm:t>
        <a:bodyPr/>
        <a:lstStyle/>
        <a:p>
          <a:endParaRPr lang="ru-RU"/>
        </a:p>
      </dgm:t>
    </dgm:pt>
    <dgm:pt modelId="{63B97123-955A-4A6D-A8A6-ABE22E432F76}" type="pres">
      <dgm:prSet presAssocID="{E2364CD7-EEC5-4C37-B6EE-1A5D3D6B84B2}" presName="hierRoot2" presStyleCnt="0">
        <dgm:presLayoutVars>
          <dgm:hierBranch val="init"/>
        </dgm:presLayoutVars>
      </dgm:prSet>
      <dgm:spPr/>
    </dgm:pt>
    <dgm:pt modelId="{CE38B547-C2BF-4CA1-AE15-0DE4C6E9B902}" type="pres">
      <dgm:prSet presAssocID="{E2364CD7-EEC5-4C37-B6EE-1A5D3D6B84B2}" presName="rootComposite" presStyleCnt="0"/>
      <dgm:spPr/>
    </dgm:pt>
    <dgm:pt modelId="{31EFA32E-4756-4F75-804E-BE95B5D1ED16}" type="pres">
      <dgm:prSet presAssocID="{E2364CD7-EEC5-4C37-B6EE-1A5D3D6B84B2}" presName="rootText" presStyleLbl="node2" presStyleIdx="1" presStyleCnt="2" custLinFactNeighborX="-4723" custLinFactNeighborY="-12399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3852FE22-0359-4CFB-9623-C11A975EC31D}" type="pres">
      <dgm:prSet presAssocID="{E2364CD7-EEC5-4C37-B6EE-1A5D3D6B84B2}" presName="rootConnector" presStyleLbl="node2" presStyleIdx="1" presStyleCnt="2"/>
      <dgm:spPr/>
      <dgm:t>
        <a:bodyPr/>
        <a:lstStyle/>
        <a:p>
          <a:endParaRPr lang="ru-RU"/>
        </a:p>
      </dgm:t>
    </dgm:pt>
    <dgm:pt modelId="{BF648286-0856-4F81-B11D-7C43DF07DBAC}" type="pres">
      <dgm:prSet presAssocID="{E2364CD7-EEC5-4C37-B6EE-1A5D3D6B84B2}" presName="hierChild4" presStyleCnt="0"/>
      <dgm:spPr/>
    </dgm:pt>
    <dgm:pt modelId="{72A84D0C-49EB-43DB-8FD0-356ADC4050B0}" type="pres">
      <dgm:prSet presAssocID="{E2364CD7-EEC5-4C37-B6EE-1A5D3D6B84B2}" presName="hierChild5" presStyleCnt="0"/>
      <dgm:spPr/>
    </dgm:pt>
    <dgm:pt modelId="{AA28DC20-9C57-4CEE-AF3E-D65428B79A82}" type="pres">
      <dgm:prSet presAssocID="{8CDA3050-914C-42E9-8A08-D49B728A45B5}" presName="hierChild3" presStyleCnt="0"/>
      <dgm:spPr/>
    </dgm:pt>
  </dgm:ptLst>
  <dgm:cxnLst>
    <dgm:cxn modelId="{81DAB98F-DA99-4229-ACB2-BE18CDF27954}" type="presOf" srcId="{8CDA3050-914C-42E9-8A08-D49B728A45B5}" destId="{74062201-2791-489F-A437-F20B54A5ACD6}" srcOrd="0" destOrd="0" presId="urn:microsoft.com/office/officeart/2005/8/layout/orgChart1"/>
    <dgm:cxn modelId="{B3FCFFB3-F07C-49BF-9E70-44180BEE4BC1}" srcId="{8CDA3050-914C-42E9-8A08-D49B728A45B5}" destId="{1EA28448-E5AA-4636-9EB8-82BF98791AA7}" srcOrd="0" destOrd="0" parTransId="{6AA6A23C-7F1E-4318-BDC5-6F53E69A309D}" sibTransId="{16FB4F27-DBA2-46FD-AD1B-7F49E3CD7095}"/>
    <dgm:cxn modelId="{571932C8-1CFB-4523-BF0E-DEA7DABC074E}" type="presOf" srcId="{6AA6A23C-7F1E-4318-BDC5-6F53E69A309D}" destId="{FFF4EBDE-6024-42FC-8420-7D851A6D3238}" srcOrd="0" destOrd="0" presId="urn:microsoft.com/office/officeart/2005/8/layout/orgChart1"/>
    <dgm:cxn modelId="{B4B5FC25-209F-42FA-8711-A26DC6D18CA7}" type="presOf" srcId="{1EA28448-E5AA-4636-9EB8-82BF98791AA7}" destId="{03EB6B9D-D230-4C4E-AC0C-46BCA1F74073}" srcOrd="0" destOrd="0" presId="urn:microsoft.com/office/officeart/2005/8/layout/orgChart1"/>
    <dgm:cxn modelId="{BE28E852-0B5C-43CF-BA62-20D276C7B5D0}" type="presOf" srcId="{1EA28448-E5AA-4636-9EB8-82BF98791AA7}" destId="{3C586224-7C15-447D-BE92-FA1E6A11201C}" srcOrd="1" destOrd="0" presId="urn:microsoft.com/office/officeart/2005/8/layout/orgChart1"/>
    <dgm:cxn modelId="{D369CCC3-5CAC-469F-AC38-B73B9FCC8A2B}" type="presOf" srcId="{E2364CD7-EEC5-4C37-B6EE-1A5D3D6B84B2}" destId="{31EFA32E-4756-4F75-804E-BE95B5D1ED16}" srcOrd="0" destOrd="0" presId="urn:microsoft.com/office/officeart/2005/8/layout/orgChart1"/>
    <dgm:cxn modelId="{36650B4C-045E-4895-A460-803647247A8B}" type="presOf" srcId="{8CDA3050-914C-42E9-8A08-D49B728A45B5}" destId="{E60A00E4-D2BA-484A-9F9A-AD5011884811}" srcOrd="1" destOrd="0" presId="urn:microsoft.com/office/officeart/2005/8/layout/orgChart1"/>
    <dgm:cxn modelId="{26E2CCDE-9F39-4F35-A019-D23900928C25}" type="presOf" srcId="{363FD79A-152B-4634-A86A-57E03C5B3D5F}" destId="{B71F2CDE-9756-4F47-8C5E-1DD25144ACE2}" srcOrd="0" destOrd="0" presId="urn:microsoft.com/office/officeart/2005/8/layout/orgChart1"/>
    <dgm:cxn modelId="{5C9A2F1B-4388-4728-9206-D68781A76F98}" type="presOf" srcId="{633A4B6D-3042-433F-B09E-A3351BCCEFF0}" destId="{32ACD1F8-7735-49F8-AE03-B443FEB6BA4C}" srcOrd="0" destOrd="0" presId="urn:microsoft.com/office/officeart/2005/8/layout/orgChart1"/>
    <dgm:cxn modelId="{027E1C9D-429D-4676-9B11-FBE998C14F19}" type="presOf" srcId="{E2364CD7-EEC5-4C37-B6EE-1A5D3D6B84B2}" destId="{3852FE22-0359-4CFB-9623-C11A975EC31D}" srcOrd="1" destOrd="0" presId="urn:microsoft.com/office/officeart/2005/8/layout/orgChart1"/>
    <dgm:cxn modelId="{9170632C-0968-48B9-84EA-8B30FAB20242}" srcId="{8CDA3050-914C-42E9-8A08-D49B728A45B5}" destId="{E2364CD7-EEC5-4C37-B6EE-1A5D3D6B84B2}" srcOrd="1" destOrd="0" parTransId="{633A4B6D-3042-433F-B09E-A3351BCCEFF0}" sibTransId="{309FEF47-B837-431B-BE25-AB23CDC76A77}"/>
    <dgm:cxn modelId="{0527C38C-3CCB-4FD9-8616-05B93EEAC5F3}" srcId="{363FD79A-152B-4634-A86A-57E03C5B3D5F}" destId="{8CDA3050-914C-42E9-8A08-D49B728A45B5}" srcOrd="0" destOrd="0" parTransId="{971296C0-0DD6-416C-845D-5C4BDC1FD873}" sibTransId="{9529469E-29A4-4216-92C3-15E32686E32F}"/>
    <dgm:cxn modelId="{E45D1B57-3C36-4634-8B8F-F2C5F30238C0}" type="presParOf" srcId="{B71F2CDE-9756-4F47-8C5E-1DD25144ACE2}" destId="{BBBCF184-40D6-4885-BA60-7D1D0390446E}" srcOrd="0" destOrd="0" presId="urn:microsoft.com/office/officeart/2005/8/layout/orgChart1"/>
    <dgm:cxn modelId="{016C82F1-AB5B-47EC-A4A2-10CC66C26ABD}" type="presParOf" srcId="{BBBCF184-40D6-4885-BA60-7D1D0390446E}" destId="{5B559EE1-F71E-4A67-93AE-EFF795FEA143}" srcOrd="0" destOrd="0" presId="urn:microsoft.com/office/officeart/2005/8/layout/orgChart1"/>
    <dgm:cxn modelId="{8240A004-6D6A-455C-9B23-4B5AA36612D4}" type="presParOf" srcId="{5B559EE1-F71E-4A67-93AE-EFF795FEA143}" destId="{74062201-2791-489F-A437-F20B54A5ACD6}" srcOrd="0" destOrd="0" presId="urn:microsoft.com/office/officeart/2005/8/layout/orgChart1"/>
    <dgm:cxn modelId="{C120D578-7CE0-45EC-B036-398044425531}" type="presParOf" srcId="{5B559EE1-F71E-4A67-93AE-EFF795FEA143}" destId="{E60A00E4-D2BA-484A-9F9A-AD5011884811}" srcOrd="1" destOrd="0" presId="urn:microsoft.com/office/officeart/2005/8/layout/orgChart1"/>
    <dgm:cxn modelId="{FEEBA9BA-9E3E-49CF-832F-A6A6666BAF75}" type="presParOf" srcId="{BBBCF184-40D6-4885-BA60-7D1D0390446E}" destId="{E1DDAE0C-F0EE-4799-8129-4C01D5082C7A}" srcOrd="1" destOrd="0" presId="urn:microsoft.com/office/officeart/2005/8/layout/orgChart1"/>
    <dgm:cxn modelId="{70B59C15-E25F-4B8C-87D7-15D3C2DDFAE8}" type="presParOf" srcId="{E1DDAE0C-F0EE-4799-8129-4C01D5082C7A}" destId="{FFF4EBDE-6024-42FC-8420-7D851A6D3238}" srcOrd="0" destOrd="0" presId="urn:microsoft.com/office/officeart/2005/8/layout/orgChart1"/>
    <dgm:cxn modelId="{FB435433-C0FF-4F7B-9626-322BBDA90C4E}" type="presParOf" srcId="{E1DDAE0C-F0EE-4799-8129-4C01D5082C7A}" destId="{BA651C4B-ECDE-44D4-8AE4-A6BEB9787A3B}" srcOrd="1" destOrd="0" presId="urn:microsoft.com/office/officeart/2005/8/layout/orgChart1"/>
    <dgm:cxn modelId="{D87AAB99-1A09-46E0-9DDA-DC4E2D30A9F6}" type="presParOf" srcId="{BA651C4B-ECDE-44D4-8AE4-A6BEB9787A3B}" destId="{3619CC33-41DD-40F6-B4DD-E8144D0A9699}" srcOrd="0" destOrd="0" presId="urn:microsoft.com/office/officeart/2005/8/layout/orgChart1"/>
    <dgm:cxn modelId="{26EBB3DF-71ED-4025-85BE-9C0922384F98}" type="presParOf" srcId="{3619CC33-41DD-40F6-B4DD-E8144D0A9699}" destId="{03EB6B9D-D230-4C4E-AC0C-46BCA1F74073}" srcOrd="0" destOrd="0" presId="urn:microsoft.com/office/officeart/2005/8/layout/orgChart1"/>
    <dgm:cxn modelId="{6D78C932-8B70-456B-AC59-E14E32E9ACF4}" type="presParOf" srcId="{3619CC33-41DD-40F6-B4DD-E8144D0A9699}" destId="{3C586224-7C15-447D-BE92-FA1E6A11201C}" srcOrd="1" destOrd="0" presId="urn:microsoft.com/office/officeart/2005/8/layout/orgChart1"/>
    <dgm:cxn modelId="{DFD01ECC-9153-493E-93B2-8EEA74B1A491}" type="presParOf" srcId="{BA651C4B-ECDE-44D4-8AE4-A6BEB9787A3B}" destId="{E49636A4-7295-4E86-8FAE-5EDC0F6BD9B3}" srcOrd="1" destOrd="0" presId="urn:microsoft.com/office/officeart/2005/8/layout/orgChart1"/>
    <dgm:cxn modelId="{E7FC3D1E-D6A9-4CB4-97DC-DC5195257B47}" type="presParOf" srcId="{BA651C4B-ECDE-44D4-8AE4-A6BEB9787A3B}" destId="{CF54E103-9335-4C96-8FBC-8F0849F4C75A}" srcOrd="2" destOrd="0" presId="urn:microsoft.com/office/officeart/2005/8/layout/orgChart1"/>
    <dgm:cxn modelId="{131EAAD6-523D-4C37-8452-A31D8AA9E9F3}" type="presParOf" srcId="{E1DDAE0C-F0EE-4799-8129-4C01D5082C7A}" destId="{32ACD1F8-7735-49F8-AE03-B443FEB6BA4C}" srcOrd="2" destOrd="0" presId="urn:microsoft.com/office/officeart/2005/8/layout/orgChart1"/>
    <dgm:cxn modelId="{59AD6574-609A-43F7-916C-5077C06FC8D7}" type="presParOf" srcId="{E1DDAE0C-F0EE-4799-8129-4C01D5082C7A}" destId="{63B97123-955A-4A6D-A8A6-ABE22E432F76}" srcOrd="3" destOrd="0" presId="urn:microsoft.com/office/officeart/2005/8/layout/orgChart1"/>
    <dgm:cxn modelId="{6CA516E3-AFC2-43C1-972D-8E144FF334A6}" type="presParOf" srcId="{63B97123-955A-4A6D-A8A6-ABE22E432F76}" destId="{CE38B547-C2BF-4CA1-AE15-0DE4C6E9B902}" srcOrd="0" destOrd="0" presId="urn:microsoft.com/office/officeart/2005/8/layout/orgChart1"/>
    <dgm:cxn modelId="{B1088CA7-3C4C-435A-8A58-96673E37B8CF}" type="presParOf" srcId="{CE38B547-C2BF-4CA1-AE15-0DE4C6E9B902}" destId="{31EFA32E-4756-4F75-804E-BE95B5D1ED16}" srcOrd="0" destOrd="0" presId="urn:microsoft.com/office/officeart/2005/8/layout/orgChart1"/>
    <dgm:cxn modelId="{810502F8-74D5-44F3-91E0-E9F2BBCB60EC}" type="presParOf" srcId="{CE38B547-C2BF-4CA1-AE15-0DE4C6E9B902}" destId="{3852FE22-0359-4CFB-9623-C11A975EC31D}" srcOrd="1" destOrd="0" presId="urn:microsoft.com/office/officeart/2005/8/layout/orgChart1"/>
    <dgm:cxn modelId="{63120C69-D557-43BE-A159-B3139A309038}" type="presParOf" srcId="{63B97123-955A-4A6D-A8A6-ABE22E432F76}" destId="{BF648286-0856-4F81-B11D-7C43DF07DBAC}" srcOrd="1" destOrd="0" presId="urn:microsoft.com/office/officeart/2005/8/layout/orgChart1"/>
    <dgm:cxn modelId="{D7059FFA-2D16-41D8-A235-9307D17BABE1}" type="presParOf" srcId="{63B97123-955A-4A6D-A8A6-ABE22E432F76}" destId="{72A84D0C-49EB-43DB-8FD0-356ADC4050B0}" srcOrd="2" destOrd="0" presId="urn:microsoft.com/office/officeart/2005/8/layout/orgChart1"/>
    <dgm:cxn modelId="{69F96D26-EE2C-4716-8338-4D082BAC6C9A}" type="presParOf" srcId="{BBBCF184-40D6-4885-BA60-7D1D0390446E}" destId="{AA28DC20-9C57-4CEE-AF3E-D65428B79A82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363FD79A-152B-4634-A86A-57E03C5B3D5F}" type="doc">
      <dgm:prSet loTypeId="urn:microsoft.com/office/officeart/2005/8/layout/orgChart1" loCatId="hierarchy" qsTypeId="urn:microsoft.com/office/officeart/2005/8/quickstyle/3d1" qsCatId="3D" csTypeId="urn:microsoft.com/office/officeart/2005/8/colors/colorful2" csCatId="colorful" phldr="1"/>
      <dgm:spPr/>
      <dgm:t>
        <a:bodyPr/>
        <a:lstStyle/>
        <a:p>
          <a:endParaRPr lang="ru-RU"/>
        </a:p>
      </dgm:t>
    </dgm:pt>
    <dgm:pt modelId="{8CDA3050-914C-42E9-8A08-D49B728A45B5}">
      <dgm:prSet phldrT="[Текст]" custT="1"/>
      <dgm:spPr/>
      <dgm:t>
        <a:bodyPr/>
        <a:lstStyle/>
        <a:p>
          <a:r>
            <a:rPr lang="en-US" sz="4800" dirty="0" err="1">
              <a:latin typeface="Arial" panose="020B0604020202020204" pitchFamily="34" charset="0"/>
              <a:cs typeface="Arial" panose="020B0604020202020204" pitchFamily="34" charset="0"/>
            </a:rPr>
            <a:t>Yuklamalar</a:t>
          </a:r>
          <a:r>
            <a:rPr lang="en-US" sz="48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endParaRPr lang="ru-RU" sz="48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971296C0-0DD6-416C-845D-5C4BDC1FD873}" type="parTrans" cxnId="{0527C38C-3CCB-4FD9-8616-05B93EEAC5F3}">
      <dgm:prSet/>
      <dgm:spPr/>
      <dgm:t>
        <a:bodyPr/>
        <a:lstStyle/>
        <a:p>
          <a:endParaRPr lang="ru-RU"/>
        </a:p>
      </dgm:t>
    </dgm:pt>
    <dgm:pt modelId="{9529469E-29A4-4216-92C3-15E32686E32F}" type="sibTrans" cxnId="{0527C38C-3CCB-4FD9-8616-05B93EEAC5F3}">
      <dgm:prSet/>
      <dgm:spPr/>
      <dgm:t>
        <a:bodyPr/>
        <a:lstStyle/>
        <a:p>
          <a:endParaRPr lang="ru-RU"/>
        </a:p>
      </dgm:t>
    </dgm:pt>
    <dgm:pt modelId="{EFE4F2F1-83A8-4020-B01D-69FB70BCD8F1}">
      <dgm:prSet phldrT="[Текст]" custT="1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pPr algn="ctr"/>
          <a:r>
            <a:rPr lang="en-US" sz="2400" b="1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Tuzilishiga</a:t>
          </a:r>
          <a:r>
            <a:rPr lang="en-US" sz="2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400" b="1" dirty="0" err="1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ko</a:t>
          </a:r>
          <a:r>
            <a:rPr kumimoji="0" lang="en-US" sz="2400" b="1" i="0" u="none" strike="noStrike" cap="none" spc="338" normalizeH="0" baseline="0" noProof="0" dirty="0" smtClean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rPr>
            <a:t>‘</a:t>
          </a:r>
          <a:r>
            <a:rPr lang="en-US" sz="2400" b="1" dirty="0" err="1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ra</a:t>
          </a:r>
          <a:r>
            <a:rPr lang="en-US" sz="24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400" b="1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ikki</a:t>
          </a:r>
          <a:r>
            <a:rPr lang="en-US" sz="2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400" b="1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turga</a:t>
          </a:r>
          <a:r>
            <a:rPr lang="en-US" sz="2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400" b="1" dirty="0" err="1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bo</a:t>
          </a:r>
          <a:r>
            <a:rPr kumimoji="0" lang="en-US" sz="2400" b="1" i="0" u="none" strike="noStrike" cap="none" spc="338" normalizeH="0" baseline="0" noProof="0" dirty="0" smtClean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rPr>
            <a:t>‘</a:t>
          </a:r>
          <a:r>
            <a:rPr lang="en-US" sz="2400" b="1" dirty="0" err="1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linadi</a:t>
          </a:r>
          <a:r>
            <a:rPr lang="en-US" sz="2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:</a:t>
          </a:r>
        </a:p>
        <a:p>
          <a:pPr marL="182563" indent="0" algn="l"/>
          <a:r>
            <a:rPr lang="en-US" sz="2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1. </a:t>
          </a:r>
          <a:r>
            <a:rPr lang="en-US" sz="2400" b="1" dirty="0" err="1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Qo</a:t>
          </a:r>
          <a:r>
            <a:rPr kumimoji="0" lang="en-US" sz="2400" b="1" i="0" u="none" strike="noStrike" cap="none" spc="338" normalizeH="0" baseline="0" noProof="0" dirty="0" smtClean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rPr>
            <a:t>‘</a:t>
          </a:r>
          <a:r>
            <a:rPr lang="en-US" sz="2400" b="1" dirty="0" err="1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shimcha</a:t>
          </a:r>
          <a:r>
            <a:rPr lang="en-US" sz="24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400" b="1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yuklamalar</a:t>
          </a:r>
          <a:endParaRPr lang="en-US" sz="2400" b="1" dirty="0">
            <a:solidFill>
              <a:srgbClr val="002060"/>
            </a:solidFill>
            <a:latin typeface="Arial" panose="020B0604020202020204" pitchFamily="34" charset="0"/>
            <a:cs typeface="Arial" panose="020B0604020202020204" pitchFamily="34" charset="0"/>
          </a:endParaRPr>
        </a:p>
        <a:p>
          <a:pPr marL="182563" indent="0" algn="l"/>
          <a:r>
            <a:rPr lang="en-US" sz="2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2. </a:t>
          </a:r>
          <a:r>
            <a:rPr lang="en-US" sz="24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So</a:t>
          </a:r>
          <a:r>
            <a:rPr kumimoji="0" lang="en-US" sz="2400" b="1" i="0" u="none" strike="noStrike" cap="none" spc="338" normalizeH="0" baseline="0" noProof="0" dirty="0" smtClean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rPr>
            <a:t>‘</a:t>
          </a:r>
          <a:r>
            <a:rPr lang="en-US" sz="24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z </a:t>
          </a:r>
          <a:r>
            <a:rPr lang="en-US" sz="2400" b="1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yuklamalar</a:t>
          </a:r>
          <a:endParaRPr lang="ru-RU" sz="2400" b="1" dirty="0">
            <a:solidFill>
              <a:srgbClr val="002060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BE07DE47-7401-4DCE-8AA8-D7A2911B0F28}" type="parTrans" cxnId="{A9E15E93-531B-4469-8459-71E6482838AE}">
      <dgm:prSet/>
      <dgm:spPr/>
      <dgm:t>
        <a:bodyPr/>
        <a:lstStyle/>
        <a:p>
          <a:endParaRPr lang="ru-RU"/>
        </a:p>
      </dgm:t>
    </dgm:pt>
    <dgm:pt modelId="{326CBB3D-82B0-4EEE-9557-8BD71BCB3DE8}" type="sibTrans" cxnId="{A9E15E93-531B-4469-8459-71E6482838AE}">
      <dgm:prSet/>
      <dgm:spPr/>
      <dgm:t>
        <a:bodyPr/>
        <a:lstStyle/>
        <a:p>
          <a:endParaRPr lang="ru-RU"/>
        </a:p>
      </dgm:t>
    </dgm:pt>
    <dgm:pt modelId="{1EA28448-E5AA-4636-9EB8-82BF98791AA7}">
      <dgm:prSet phldrT="[Текст]" custT="1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>
        <a:ln/>
      </dgm:spPr>
      <dgm:t>
        <a:bodyPr/>
        <a:lstStyle/>
        <a:p>
          <a:r>
            <a:rPr lang="en-US" sz="20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QO</a:t>
          </a:r>
          <a:r>
            <a:rPr kumimoji="0" lang="en-US" sz="2000" b="1" i="0" u="none" strike="noStrike" cap="none" spc="338" normalizeH="0" baseline="0" noProof="0" dirty="0" smtClean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rPr>
            <a:t>‘</a:t>
          </a:r>
          <a:r>
            <a:rPr lang="en-US" sz="20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SHIMCHA YUKLAMALAR: </a:t>
          </a:r>
        </a:p>
        <a:p>
          <a:r>
            <a:rPr lang="en-US" sz="2000" b="1" i="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-mi,-chi,-a (-</a:t>
          </a:r>
          <a:r>
            <a:rPr lang="en-US" sz="2000" b="1" i="0" dirty="0" err="1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ya</a:t>
          </a:r>
          <a:r>
            <a:rPr lang="en-US" sz="2000" b="1" i="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),-da,</a:t>
          </a:r>
          <a:r>
            <a:rPr lang="en-US" sz="20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/>
          </a:r>
          <a:br>
            <a:rPr lang="en-US" sz="20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</a:br>
          <a:r>
            <a:rPr lang="en-US" sz="20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-u</a:t>
          </a:r>
          <a:r>
            <a:rPr lang="en-US" sz="2000" b="1" i="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  (-</a:t>
          </a:r>
          <a:r>
            <a:rPr lang="en-US" sz="2000" b="1" i="0" dirty="0" err="1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yu</a:t>
          </a:r>
          <a:r>
            <a:rPr lang="en-US" sz="2000" b="1" i="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), -</a:t>
          </a:r>
          <a:r>
            <a:rPr lang="en-US" sz="2000" b="1" i="0" dirty="0" err="1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oq</a:t>
          </a:r>
          <a:r>
            <a:rPr lang="en-US" sz="2000" b="1" i="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  (-</a:t>
          </a:r>
          <a:r>
            <a:rPr lang="en-US" sz="2000" b="1" i="0" dirty="0" err="1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yoq</a:t>
          </a:r>
          <a:r>
            <a:rPr lang="en-US" sz="2000" b="1" i="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)</a:t>
          </a:r>
        </a:p>
        <a:p>
          <a:r>
            <a:rPr lang="en-US" sz="2000" b="1" i="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-</a:t>
          </a:r>
          <a:r>
            <a:rPr lang="en-US" sz="2000" b="1" i="0" dirty="0" err="1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gina</a:t>
          </a:r>
          <a:r>
            <a:rPr lang="en-US" sz="2000" b="1" i="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  (-kina,-</a:t>
          </a:r>
          <a:r>
            <a:rPr lang="en-US" sz="2000" b="1" i="0" dirty="0" err="1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qina</a:t>
          </a:r>
          <a:r>
            <a:rPr lang="en-US" sz="2000" b="1" i="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)</a:t>
          </a:r>
          <a:endParaRPr lang="en-US" sz="2000" b="1" dirty="0">
            <a:solidFill>
              <a:srgbClr val="002060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6AA6A23C-7F1E-4318-BDC5-6F53E69A309D}" type="parTrans" cxnId="{B3FCFFB3-F07C-49BF-9E70-44180BEE4BC1}">
      <dgm:prSet/>
      <dgm:spPr/>
      <dgm:t>
        <a:bodyPr/>
        <a:lstStyle/>
        <a:p>
          <a:endParaRPr lang="ru-RU"/>
        </a:p>
      </dgm:t>
    </dgm:pt>
    <dgm:pt modelId="{16FB4F27-DBA2-46FD-AD1B-7F49E3CD7095}" type="sibTrans" cxnId="{B3FCFFB3-F07C-49BF-9E70-44180BEE4BC1}">
      <dgm:prSet/>
      <dgm:spPr/>
      <dgm:t>
        <a:bodyPr/>
        <a:lstStyle/>
        <a:p>
          <a:endParaRPr lang="ru-RU"/>
        </a:p>
      </dgm:t>
    </dgm:pt>
    <dgm:pt modelId="{E2364CD7-EEC5-4C37-B6EE-1A5D3D6B84B2}">
      <dgm:prSet phldrT="[Текст]" custT="1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sz="24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So</a:t>
          </a:r>
          <a:r>
            <a:rPr kumimoji="0" lang="en-US" sz="2400" b="1" i="0" u="none" strike="noStrike" cap="none" spc="338" normalizeH="0" baseline="0" noProof="0" dirty="0" smtClean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rPr>
            <a:t>‘</a:t>
          </a:r>
          <a:r>
            <a:rPr lang="en-US" sz="24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z </a:t>
          </a:r>
          <a:r>
            <a:rPr lang="en-US" sz="2400" b="1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yuklamalar</a:t>
          </a:r>
          <a:r>
            <a:rPr lang="en-US" sz="2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:</a:t>
          </a:r>
        </a:p>
        <a:p>
          <a:r>
            <a:rPr lang="en-US" sz="2400" b="1" i="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axir</a:t>
          </a:r>
          <a:r>
            <a:rPr lang="en-US" sz="2400" b="1" i="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, </a:t>
          </a:r>
          <a:r>
            <a:rPr lang="en-US" sz="2400" b="1" i="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faqat</a:t>
          </a:r>
          <a:r>
            <a:rPr lang="en-US" sz="2400" b="1" i="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, </a:t>
          </a:r>
          <a:r>
            <a:rPr lang="en-US" sz="2400" b="1" i="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xuddi</a:t>
          </a:r>
          <a:r>
            <a:rPr lang="en-US" sz="2400" b="1" i="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,</a:t>
          </a:r>
        </a:p>
        <a:p>
          <a:r>
            <a:rPr lang="en-US" sz="2400" b="1" i="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 </a:t>
          </a:r>
          <a:r>
            <a:rPr lang="en-US" sz="2400" b="1" i="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nahotki</a:t>
          </a:r>
          <a:r>
            <a:rPr lang="en-US" sz="2400" b="1" i="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, </a:t>
          </a:r>
        </a:p>
        <a:p>
          <a:r>
            <a:rPr lang="en-US" sz="2400" b="1" i="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hatto</a:t>
          </a:r>
          <a:r>
            <a:rPr lang="en-US" sz="2400" b="1" i="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2400" b="1" i="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hattoki</a:t>
          </a:r>
          <a:endParaRPr lang="en-US" sz="2400" b="1" dirty="0">
            <a:solidFill>
              <a:srgbClr val="002060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633A4B6D-3042-433F-B09E-A3351BCCEFF0}" type="parTrans" cxnId="{9170632C-0968-48B9-84EA-8B30FAB20242}">
      <dgm:prSet/>
      <dgm:spPr/>
      <dgm:t>
        <a:bodyPr/>
        <a:lstStyle/>
        <a:p>
          <a:endParaRPr lang="ru-RU"/>
        </a:p>
      </dgm:t>
    </dgm:pt>
    <dgm:pt modelId="{309FEF47-B837-431B-BE25-AB23CDC76A77}" type="sibTrans" cxnId="{9170632C-0968-48B9-84EA-8B30FAB20242}">
      <dgm:prSet/>
      <dgm:spPr/>
      <dgm:t>
        <a:bodyPr/>
        <a:lstStyle/>
        <a:p>
          <a:endParaRPr lang="ru-RU"/>
        </a:p>
      </dgm:t>
    </dgm:pt>
    <dgm:pt modelId="{B71F2CDE-9756-4F47-8C5E-1DD25144ACE2}" type="pres">
      <dgm:prSet presAssocID="{363FD79A-152B-4634-A86A-57E03C5B3D5F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BBBCF184-40D6-4885-BA60-7D1D0390446E}" type="pres">
      <dgm:prSet presAssocID="{8CDA3050-914C-42E9-8A08-D49B728A45B5}" presName="hierRoot1" presStyleCnt="0">
        <dgm:presLayoutVars>
          <dgm:hierBranch val="init"/>
        </dgm:presLayoutVars>
      </dgm:prSet>
      <dgm:spPr/>
    </dgm:pt>
    <dgm:pt modelId="{5B559EE1-F71E-4A67-93AE-EFF795FEA143}" type="pres">
      <dgm:prSet presAssocID="{8CDA3050-914C-42E9-8A08-D49B728A45B5}" presName="rootComposite1" presStyleCnt="0"/>
      <dgm:spPr/>
    </dgm:pt>
    <dgm:pt modelId="{74062201-2791-489F-A437-F20B54A5ACD6}" type="pres">
      <dgm:prSet presAssocID="{8CDA3050-914C-42E9-8A08-D49B728A45B5}" presName="rootText1" presStyleLbl="node0" presStyleIdx="0" presStyleCnt="1" custScaleX="1120354" custScaleY="468936" custLinFactY="-295310" custLinFactNeighborX="27795" custLinFactNeighborY="-300000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E60A00E4-D2BA-484A-9F9A-AD5011884811}" type="pres">
      <dgm:prSet presAssocID="{8CDA3050-914C-42E9-8A08-D49B728A45B5}" presName="rootConnector1" presStyleLbl="node1" presStyleIdx="0" presStyleCnt="0"/>
      <dgm:spPr/>
      <dgm:t>
        <a:bodyPr/>
        <a:lstStyle/>
        <a:p>
          <a:endParaRPr lang="ru-RU"/>
        </a:p>
      </dgm:t>
    </dgm:pt>
    <dgm:pt modelId="{E1DDAE0C-F0EE-4799-8129-4C01D5082C7A}" type="pres">
      <dgm:prSet presAssocID="{8CDA3050-914C-42E9-8A08-D49B728A45B5}" presName="hierChild2" presStyleCnt="0"/>
      <dgm:spPr/>
    </dgm:pt>
    <dgm:pt modelId="{60AFF1CA-E892-4E11-AC6E-E320F13F1A09}" type="pres">
      <dgm:prSet presAssocID="{BE07DE47-7401-4DCE-8AA8-D7A2911B0F28}" presName="Name37" presStyleLbl="parChTrans1D2" presStyleIdx="0" presStyleCnt="3"/>
      <dgm:spPr/>
      <dgm:t>
        <a:bodyPr/>
        <a:lstStyle/>
        <a:p>
          <a:endParaRPr lang="ru-RU"/>
        </a:p>
      </dgm:t>
    </dgm:pt>
    <dgm:pt modelId="{2C267897-E574-454B-BC72-5B37A2D635CB}" type="pres">
      <dgm:prSet presAssocID="{EFE4F2F1-83A8-4020-B01D-69FB70BCD8F1}" presName="hierRoot2" presStyleCnt="0">
        <dgm:presLayoutVars>
          <dgm:hierBranch val="init"/>
        </dgm:presLayoutVars>
      </dgm:prSet>
      <dgm:spPr/>
    </dgm:pt>
    <dgm:pt modelId="{DD8A17EF-5305-463F-A698-5455D558E5C3}" type="pres">
      <dgm:prSet presAssocID="{EFE4F2F1-83A8-4020-B01D-69FB70BCD8F1}" presName="rootComposite" presStyleCnt="0"/>
      <dgm:spPr/>
    </dgm:pt>
    <dgm:pt modelId="{0231F42E-06D4-4248-8C82-559B3CF61C5D}" type="pres">
      <dgm:prSet presAssocID="{EFE4F2F1-83A8-4020-B01D-69FB70BCD8F1}" presName="rootText" presStyleLbl="node2" presStyleIdx="0" presStyleCnt="3" custScaleX="950655" custScaleY="1271004" custLinFactY="-100000" custLinFactNeighborX="-8645" custLinFactNeighborY="-12930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64211512-C0B2-4AA6-A6CE-568E2375284C}" type="pres">
      <dgm:prSet presAssocID="{EFE4F2F1-83A8-4020-B01D-69FB70BCD8F1}" presName="rootConnector" presStyleLbl="node2" presStyleIdx="0" presStyleCnt="3"/>
      <dgm:spPr/>
      <dgm:t>
        <a:bodyPr/>
        <a:lstStyle/>
        <a:p>
          <a:endParaRPr lang="ru-RU"/>
        </a:p>
      </dgm:t>
    </dgm:pt>
    <dgm:pt modelId="{D6BEE8FA-DDAA-4717-993C-16736FF41130}" type="pres">
      <dgm:prSet presAssocID="{EFE4F2F1-83A8-4020-B01D-69FB70BCD8F1}" presName="hierChild4" presStyleCnt="0"/>
      <dgm:spPr/>
    </dgm:pt>
    <dgm:pt modelId="{9E59A762-5138-4B98-8498-FDE90CAEAA55}" type="pres">
      <dgm:prSet presAssocID="{EFE4F2F1-83A8-4020-B01D-69FB70BCD8F1}" presName="hierChild5" presStyleCnt="0"/>
      <dgm:spPr/>
    </dgm:pt>
    <dgm:pt modelId="{FFF4EBDE-6024-42FC-8420-7D851A6D3238}" type="pres">
      <dgm:prSet presAssocID="{6AA6A23C-7F1E-4318-BDC5-6F53E69A309D}" presName="Name37" presStyleLbl="parChTrans1D2" presStyleIdx="1" presStyleCnt="3"/>
      <dgm:spPr/>
      <dgm:t>
        <a:bodyPr/>
        <a:lstStyle/>
        <a:p>
          <a:endParaRPr lang="ru-RU"/>
        </a:p>
      </dgm:t>
    </dgm:pt>
    <dgm:pt modelId="{BA651C4B-ECDE-44D4-8AE4-A6BEB9787A3B}" type="pres">
      <dgm:prSet presAssocID="{1EA28448-E5AA-4636-9EB8-82BF98791AA7}" presName="hierRoot2" presStyleCnt="0">
        <dgm:presLayoutVars>
          <dgm:hierBranch val="init"/>
        </dgm:presLayoutVars>
      </dgm:prSet>
      <dgm:spPr/>
    </dgm:pt>
    <dgm:pt modelId="{3619CC33-41DD-40F6-B4DD-E8144D0A9699}" type="pres">
      <dgm:prSet presAssocID="{1EA28448-E5AA-4636-9EB8-82BF98791AA7}" presName="rootComposite" presStyleCnt="0"/>
      <dgm:spPr/>
    </dgm:pt>
    <dgm:pt modelId="{03EB6B9D-D230-4C4E-AC0C-46BCA1F74073}" type="pres">
      <dgm:prSet presAssocID="{1EA28448-E5AA-4636-9EB8-82BF98791AA7}" presName="rootText" presStyleLbl="node2" presStyleIdx="1" presStyleCnt="3" custScaleX="969922" custScaleY="1086090" custLinFactX="100000" custLinFactY="462475" custLinFactNeighborX="101429" custLinFactNeighborY="500000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3C586224-7C15-447D-BE92-FA1E6A11201C}" type="pres">
      <dgm:prSet presAssocID="{1EA28448-E5AA-4636-9EB8-82BF98791AA7}" presName="rootConnector" presStyleLbl="node2" presStyleIdx="1" presStyleCnt="3"/>
      <dgm:spPr/>
      <dgm:t>
        <a:bodyPr/>
        <a:lstStyle/>
        <a:p>
          <a:endParaRPr lang="ru-RU"/>
        </a:p>
      </dgm:t>
    </dgm:pt>
    <dgm:pt modelId="{E49636A4-7295-4E86-8FAE-5EDC0F6BD9B3}" type="pres">
      <dgm:prSet presAssocID="{1EA28448-E5AA-4636-9EB8-82BF98791AA7}" presName="hierChild4" presStyleCnt="0"/>
      <dgm:spPr/>
    </dgm:pt>
    <dgm:pt modelId="{CF54E103-9335-4C96-8FBC-8F0849F4C75A}" type="pres">
      <dgm:prSet presAssocID="{1EA28448-E5AA-4636-9EB8-82BF98791AA7}" presName="hierChild5" presStyleCnt="0"/>
      <dgm:spPr/>
    </dgm:pt>
    <dgm:pt modelId="{32ACD1F8-7735-49F8-AE03-B443FEB6BA4C}" type="pres">
      <dgm:prSet presAssocID="{633A4B6D-3042-433F-B09E-A3351BCCEFF0}" presName="Name37" presStyleLbl="parChTrans1D2" presStyleIdx="2" presStyleCnt="3"/>
      <dgm:spPr/>
      <dgm:t>
        <a:bodyPr/>
        <a:lstStyle/>
        <a:p>
          <a:endParaRPr lang="ru-RU"/>
        </a:p>
      </dgm:t>
    </dgm:pt>
    <dgm:pt modelId="{63B97123-955A-4A6D-A8A6-ABE22E432F76}" type="pres">
      <dgm:prSet presAssocID="{E2364CD7-EEC5-4C37-B6EE-1A5D3D6B84B2}" presName="hierRoot2" presStyleCnt="0">
        <dgm:presLayoutVars>
          <dgm:hierBranch val="init"/>
        </dgm:presLayoutVars>
      </dgm:prSet>
      <dgm:spPr/>
    </dgm:pt>
    <dgm:pt modelId="{CE38B547-C2BF-4CA1-AE15-0DE4C6E9B902}" type="pres">
      <dgm:prSet presAssocID="{E2364CD7-EEC5-4C37-B6EE-1A5D3D6B84B2}" presName="rootComposite" presStyleCnt="0"/>
      <dgm:spPr/>
    </dgm:pt>
    <dgm:pt modelId="{31EFA32E-4756-4F75-804E-BE95B5D1ED16}" type="pres">
      <dgm:prSet presAssocID="{E2364CD7-EEC5-4C37-B6EE-1A5D3D6B84B2}" presName="rootText" presStyleLbl="node2" presStyleIdx="2" presStyleCnt="3" custScaleX="860499" custScaleY="1007104" custLinFactX="-85590" custLinFactY="-200000" custLinFactNeighborX="-100000" custLinFactNeighborY="-272128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3852FE22-0359-4CFB-9623-C11A975EC31D}" type="pres">
      <dgm:prSet presAssocID="{E2364CD7-EEC5-4C37-B6EE-1A5D3D6B84B2}" presName="rootConnector" presStyleLbl="node2" presStyleIdx="2" presStyleCnt="3"/>
      <dgm:spPr/>
      <dgm:t>
        <a:bodyPr/>
        <a:lstStyle/>
        <a:p>
          <a:endParaRPr lang="ru-RU"/>
        </a:p>
      </dgm:t>
    </dgm:pt>
    <dgm:pt modelId="{BF648286-0856-4F81-B11D-7C43DF07DBAC}" type="pres">
      <dgm:prSet presAssocID="{E2364CD7-EEC5-4C37-B6EE-1A5D3D6B84B2}" presName="hierChild4" presStyleCnt="0"/>
      <dgm:spPr/>
    </dgm:pt>
    <dgm:pt modelId="{72A84D0C-49EB-43DB-8FD0-356ADC4050B0}" type="pres">
      <dgm:prSet presAssocID="{E2364CD7-EEC5-4C37-B6EE-1A5D3D6B84B2}" presName="hierChild5" presStyleCnt="0"/>
      <dgm:spPr/>
    </dgm:pt>
    <dgm:pt modelId="{AA28DC20-9C57-4CEE-AF3E-D65428B79A82}" type="pres">
      <dgm:prSet presAssocID="{8CDA3050-914C-42E9-8A08-D49B728A45B5}" presName="hierChild3" presStyleCnt="0"/>
      <dgm:spPr/>
    </dgm:pt>
  </dgm:ptLst>
  <dgm:cxnLst>
    <dgm:cxn modelId="{81DAB98F-DA99-4229-ACB2-BE18CDF27954}" type="presOf" srcId="{8CDA3050-914C-42E9-8A08-D49B728A45B5}" destId="{74062201-2791-489F-A437-F20B54A5ACD6}" srcOrd="0" destOrd="0" presId="urn:microsoft.com/office/officeart/2005/8/layout/orgChart1"/>
    <dgm:cxn modelId="{C34DC795-CD67-4E0D-8497-E2C716F26EFC}" type="presOf" srcId="{BE07DE47-7401-4DCE-8AA8-D7A2911B0F28}" destId="{60AFF1CA-E892-4E11-AC6E-E320F13F1A09}" srcOrd="0" destOrd="0" presId="urn:microsoft.com/office/officeart/2005/8/layout/orgChart1"/>
    <dgm:cxn modelId="{B3FCFFB3-F07C-49BF-9E70-44180BEE4BC1}" srcId="{8CDA3050-914C-42E9-8A08-D49B728A45B5}" destId="{1EA28448-E5AA-4636-9EB8-82BF98791AA7}" srcOrd="1" destOrd="0" parTransId="{6AA6A23C-7F1E-4318-BDC5-6F53E69A309D}" sibTransId="{16FB4F27-DBA2-46FD-AD1B-7F49E3CD7095}"/>
    <dgm:cxn modelId="{571932C8-1CFB-4523-BF0E-DEA7DABC074E}" type="presOf" srcId="{6AA6A23C-7F1E-4318-BDC5-6F53E69A309D}" destId="{FFF4EBDE-6024-42FC-8420-7D851A6D3238}" srcOrd="0" destOrd="0" presId="urn:microsoft.com/office/officeart/2005/8/layout/orgChart1"/>
    <dgm:cxn modelId="{B4B5FC25-209F-42FA-8711-A26DC6D18CA7}" type="presOf" srcId="{1EA28448-E5AA-4636-9EB8-82BF98791AA7}" destId="{03EB6B9D-D230-4C4E-AC0C-46BCA1F74073}" srcOrd="0" destOrd="0" presId="urn:microsoft.com/office/officeart/2005/8/layout/orgChart1"/>
    <dgm:cxn modelId="{BE28E852-0B5C-43CF-BA62-20D276C7B5D0}" type="presOf" srcId="{1EA28448-E5AA-4636-9EB8-82BF98791AA7}" destId="{3C586224-7C15-447D-BE92-FA1E6A11201C}" srcOrd="1" destOrd="0" presId="urn:microsoft.com/office/officeart/2005/8/layout/orgChart1"/>
    <dgm:cxn modelId="{5E4601EE-0A77-4742-9BB0-2296772245C7}" type="presOf" srcId="{EFE4F2F1-83A8-4020-B01D-69FB70BCD8F1}" destId="{0231F42E-06D4-4248-8C82-559B3CF61C5D}" srcOrd="0" destOrd="0" presId="urn:microsoft.com/office/officeart/2005/8/layout/orgChart1"/>
    <dgm:cxn modelId="{A9E15E93-531B-4469-8459-71E6482838AE}" srcId="{8CDA3050-914C-42E9-8A08-D49B728A45B5}" destId="{EFE4F2F1-83A8-4020-B01D-69FB70BCD8F1}" srcOrd="0" destOrd="0" parTransId="{BE07DE47-7401-4DCE-8AA8-D7A2911B0F28}" sibTransId="{326CBB3D-82B0-4EEE-9557-8BD71BCB3DE8}"/>
    <dgm:cxn modelId="{D369CCC3-5CAC-469F-AC38-B73B9FCC8A2B}" type="presOf" srcId="{E2364CD7-EEC5-4C37-B6EE-1A5D3D6B84B2}" destId="{31EFA32E-4756-4F75-804E-BE95B5D1ED16}" srcOrd="0" destOrd="0" presId="urn:microsoft.com/office/officeart/2005/8/layout/orgChart1"/>
    <dgm:cxn modelId="{36650B4C-045E-4895-A460-803647247A8B}" type="presOf" srcId="{8CDA3050-914C-42E9-8A08-D49B728A45B5}" destId="{E60A00E4-D2BA-484A-9F9A-AD5011884811}" srcOrd="1" destOrd="0" presId="urn:microsoft.com/office/officeart/2005/8/layout/orgChart1"/>
    <dgm:cxn modelId="{26E2CCDE-9F39-4F35-A019-D23900928C25}" type="presOf" srcId="{363FD79A-152B-4634-A86A-57E03C5B3D5F}" destId="{B71F2CDE-9756-4F47-8C5E-1DD25144ACE2}" srcOrd="0" destOrd="0" presId="urn:microsoft.com/office/officeart/2005/8/layout/orgChart1"/>
    <dgm:cxn modelId="{2E625F15-1DEB-4FCD-8560-A00494B8CBCC}" type="presOf" srcId="{EFE4F2F1-83A8-4020-B01D-69FB70BCD8F1}" destId="{64211512-C0B2-4AA6-A6CE-568E2375284C}" srcOrd="1" destOrd="0" presId="urn:microsoft.com/office/officeart/2005/8/layout/orgChart1"/>
    <dgm:cxn modelId="{5C9A2F1B-4388-4728-9206-D68781A76F98}" type="presOf" srcId="{633A4B6D-3042-433F-B09E-A3351BCCEFF0}" destId="{32ACD1F8-7735-49F8-AE03-B443FEB6BA4C}" srcOrd="0" destOrd="0" presId="urn:microsoft.com/office/officeart/2005/8/layout/orgChart1"/>
    <dgm:cxn modelId="{027E1C9D-429D-4676-9B11-FBE998C14F19}" type="presOf" srcId="{E2364CD7-EEC5-4C37-B6EE-1A5D3D6B84B2}" destId="{3852FE22-0359-4CFB-9623-C11A975EC31D}" srcOrd="1" destOrd="0" presId="urn:microsoft.com/office/officeart/2005/8/layout/orgChart1"/>
    <dgm:cxn modelId="{9170632C-0968-48B9-84EA-8B30FAB20242}" srcId="{8CDA3050-914C-42E9-8A08-D49B728A45B5}" destId="{E2364CD7-EEC5-4C37-B6EE-1A5D3D6B84B2}" srcOrd="2" destOrd="0" parTransId="{633A4B6D-3042-433F-B09E-A3351BCCEFF0}" sibTransId="{309FEF47-B837-431B-BE25-AB23CDC76A77}"/>
    <dgm:cxn modelId="{0527C38C-3CCB-4FD9-8616-05B93EEAC5F3}" srcId="{363FD79A-152B-4634-A86A-57E03C5B3D5F}" destId="{8CDA3050-914C-42E9-8A08-D49B728A45B5}" srcOrd="0" destOrd="0" parTransId="{971296C0-0DD6-416C-845D-5C4BDC1FD873}" sibTransId="{9529469E-29A4-4216-92C3-15E32686E32F}"/>
    <dgm:cxn modelId="{E45D1B57-3C36-4634-8B8F-F2C5F30238C0}" type="presParOf" srcId="{B71F2CDE-9756-4F47-8C5E-1DD25144ACE2}" destId="{BBBCF184-40D6-4885-BA60-7D1D0390446E}" srcOrd="0" destOrd="0" presId="urn:microsoft.com/office/officeart/2005/8/layout/orgChart1"/>
    <dgm:cxn modelId="{016C82F1-AB5B-47EC-A4A2-10CC66C26ABD}" type="presParOf" srcId="{BBBCF184-40D6-4885-BA60-7D1D0390446E}" destId="{5B559EE1-F71E-4A67-93AE-EFF795FEA143}" srcOrd="0" destOrd="0" presId="urn:microsoft.com/office/officeart/2005/8/layout/orgChart1"/>
    <dgm:cxn modelId="{8240A004-6D6A-455C-9B23-4B5AA36612D4}" type="presParOf" srcId="{5B559EE1-F71E-4A67-93AE-EFF795FEA143}" destId="{74062201-2791-489F-A437-F20B54A5ACD6}" srcOrd="0" destOrd="0" presId="urn:microsoft.com/office/officeart/2005/8/layout/orgChart1"/>
    <dgm:cxn modelId="{C120D578-7CE0-45EC-B036-398044425531}" type="presParOf" srcId="{5B559EE1-F71E-4A67-93AE-EFF795FEA143}" destId="{E60A00E4-D2BA-484A-9F9A-AD5011884811}" srcOrd="1" destOrd="0" presId="urn:microsoft.com/office/officeart/2005/8/layout/orgChart1"/>
    <dgm:cxn modelId="{FEEBA9BA-9E3E-49CF-832F-A6A6666BAF75}" type="presParOf" srcId="{BBBCF184-40D6-4885-BA60-7D1D0390446E}" destId="{E1DDAE0C-F0EE-4799-8129-4C01D5082C7A}" srcOrd="1" destOrd="0" presId="urn:microsoft.com/office/officeart/2005/8/layout/orgChart1"/>
    <dgm:cxn modelId="{2979D2E9-F387-4A0A-AC7E-E63ED49F85B3}" type="presParOf" srcId="{E1DDAE0C-F0EE-4799-8129-4C01D5082C7A}" destId="{60AFF1CA-E892-4E11-AC6E-E320F13F1A09}" srcOrd="0" destOrd="0" presId="urn:microsoft.com/office/officeart/2005/8/layout/orgChart1"/>
    <dgm:cxn modelId="{B0C71279-575C-496C-B01B-6E386AD4F0F4}" type="presParOf" srcId="{E1DDAE0C-F0EE-4799-8129-4C01D5082C7A}" destId="{2C267897-E574-454B-BC72-5B37A2D635CB}" srcOrd="1" destOrd="0" presId="urn:microsoft.com/office/officeart/2005/8/layout/orgChart1"/>
    <dgm:cxn modelId="{5FEEEE27-F94C-4B7E-A85B-6B398F03807D}" type="presParOf" srcId="{2C267897-E574-454B-BC72-5B37A2D635CB}" destId="{DD8A17EF-5305-463F-A698-5455D558E5C3}" srcOrd="0" destOrd="0" presId="urn:microsoft.com/office/officeart/2005/8/layout/orgChart1"/>
    <dgm:cxn modelId="{AB258D56-5188-441F-A451-E61C1D1A9AF4}" type="presParOf" srcId="{DD8A17EF-5305-463F-A698-5455D558E5C3}" destId="{0231F42E-06D4-4248-8C82-559B3CF61C5D}" srcOrd="0" destOrd="0" presId="urn:microsoft.com/office/officeart/2005/8/layout/orgChart1"/>
    <dgm:cxn modelId="{BC795E09-11B1-4AA5-A9DB-3C67991595FE}" type="presParOf" srcId="{DD8A17EF-5305-463F-A698-5455D558E5C3}" destId="{64211512-C0B2-4AA6-A6CE-568E2375284C}" srcOrd="1" destOrd="0" presId="urn:microsoft.com/office/officeart/2005/8/layout/orgChart1"/>
    <dgm:cxn modelId="{63FC082A-9695-46A2-AE30-535C96FBD49A}" type="presParOf" srcId="{2C267897-E574-454B-BC72-5B37A2D635CB}" destId="{D6BEE8FA-DDAA-4717-993C-16736FF41130}" srcOrd="1" destOrd="0" presId="urn:microsoft.com/office/officeart/2005/8/layout/orgChart1"/>
    <dgm:cxn modelId="{4929E2A0-A532-43F1-937D-D39909E1BDAC}" type="presParOf" srcId="{2C267897-E574-454B-BC72-5B37A2D635CB}" destId="{9E59A762-5138-4B98-8498-FDE90CAEAA55}" srcOrd="2" destOrd="0" presId="urn:microsoft.com/office/officeart/2005/8/layout/orgChart1"/>
    <dgm:cxn modelId="{70B59C15-E25F-4B8C-87D7-15D3C2DDFAE8}" type="presParOf" srcId="{E1DDAE0C-F0EE-4799-8129-4C01D5082C7A}" destId="{FFF4EBDE-6024-42FC-8420-7D851A6D3238}" srcOrd="2" destOrd="0" presId="urn:microsoft.com/office/officeart/2005/8/layout/orgChart1"/>
    <dgm:cxn modelId="{FB435433-C0FF-4F7B-9626-322BBDA90C4E}" type="presParOf" srcId="{E1DDAE0C-F0EE-4799-8129-4C01D5082C7A}" destId="{BA651C4B-ECDE-44D4-8AE4-A6BEB9787A3B}" srcOrd="3" destOrd="0" presId="urn:microsoft.com/office/officeart/2005/8/layout/orgChart1"/>
    <dgm:cxn modelId="{D87AAB99-1A09-46E0-9DDA-DC4E2D30A9F6}" type="presParOf" srcId="{BA651C4B-ECDE-44D4-8AE4-A6BEB9787A3B}" destId="{3619CC33-41DD-40F6-B4DD-E8144D0A9699}" srcOrd="0" destOrd="0" presId="urn:microsoft.com/office/officeart/2005/8/layout/orgChart1"/>
    <dgm:cxn modelId="{26EBB3DF-71ED-4025-85BE-9C0922384F98}" type="presParOf" srcId="{3619CC33-41DD-40F6-B4DD-E8144D0A9699}" destId="{03EB6B9D-D230-4C4E-AC0C-46BCA1F74073}" srcOrd="0" destOrd="0" presId="urn:microsoft.com/office/officeart/2005/8/layout/orgChart1"/>
    <dgm:cxn modelId="{6D78C932-8B70-456B-AC59-E14E32E9ACF4}" type="presParOf" srcId="{3619CC33-41DD-40F6-B4DD-E8144D0A9699}" destId="{3C586224-7C15-447D-BE92-FA1E6A11201C}" srcOrd="1" destOrd="0" presId="urn:microsoft.com/office/officeart/2005/8/layout/orgChart1"/>
    <dgm:cxn modelId="{DFD01ECC-9153-493E-93B2-8EEA74B1A491}" type="presParOf" srcId="{BA651C4B-ECDE-44D4-8AE4-A6BEB9787A3B}" destId="{E49636A4-7295-4E86-8FAE-5EDC0F6BD9B3}" srcOrd="1" destOrd="0" presId="urn:microsoft.com/office/officeart/2005/8/layout/orgChart1"/>
    <dgm:cxn modelId="{E7FC3D1E-D6A9-4CB4-97DC-DC5195257B47}" type="presParOf" srcId="{BA651C4B-ECDE-44D4-8AE4-A6BEB9787A3B}" destId="{CF54E103-9335-4C96-8FBC-8F0849F4C75A}" srcOrd="2" destOrd="0" presId="urn:microsoft.com/office/officeart/2005/8/layout/orgChart1"/>
    <dgm:cxn modelId="{131EAAD6-523D-4C37-8452-A31D8AA9E9F3}" type="presParOf" srcId="{E1DDAE0C-F0EE-4799-8129-4C01D5082C7A}" destId="{32ACD1F8-7735-49F8-AE03-B443FEB6BA4C}" srcOrd="4" destOrd="0" presId="urn:microsoft.com/office/officeart/2005/8/layout/orgChart1"/>
    <dgm:cxn modelId="{59AD6574-609A-43F7-916C-5077C06FC8D7}" type="presParOf" srcId="{E1DDAE0C-F0EE-4799-8129-4C01D5082C7A}" destId="{63B97123-955A-4A6D-A8A6-ABE22E432F76}" srcOrd="5" destOrd="0" presId="urn:microsoft.com/office/officeart/2005/8/layout/orgChart1"/>
    <dgm:cxn modelId="{6CA516E3-AFC2-43C1-972D-8E144FF334A6}" type="presParOf" srcId="{63B97123-955A-4A6D-A8A6-ABE22E432F76}" destId="{CE38B547-C2BF-4CA1-AE15-0DE4C6E9B902}" srcOrd="0" destOrd="0" presId="urn:microsoft.com/office/officeart/2005/8/layout/orgChart1"/>
    <dgm:cxn modelId="{B1088CA7-3C4C-435A-8A58-96673E37B8CF}" type="presParOf" srcId="{CE38B547-C2BF-4CA1-AE15-0DE4C6E9B902}" destId="{31EFA32E-4756-4F75-804E-BE95B5D1ED16}" srcOrd="0" destOrd="0" presId="urn:microsoft.com/office/officeart/2005/8/layout/orgChart1"/>
    <dgm:cxn modelId="{810502F8-74D5-44F3-91E0-E9F2BBCB60EC}" type="presParOf" srcId="{CE38B547-C2BF-4CA1-AE15-0DE4C6E9B902}" destId="{3852FE22-0359-4CFB-9623-C11A975EC31D}" srcOrd="1" destOrd="0" presId="urn:microsoft.com/office/officeart/2005/8/layout/orgChart1"/>
    <dgm:cxn modelId="{63120C69-D557-43BE-A159-B3139A309038}" type="presParOf" srcId="{63B97123-955A-4A6D-A8A6-ABE22E432F76}" destId="{BF648286-0856-4F81-B11D-7C43DF07DBAC}" srcOrd="1" destOrd="0" presId="urn:microsoft.com/office/officeart/2005/8/layout/orgChart1"/>
    <dgm:cxn modelId="{D7059FFA-2D16-41D8-A235-9307D17BABE1}" type="presParOf" srcId="{63B97123-955A-4A6D-A8A6-ABE22E432F76}" destId="{72A84D0C-49EB-43DB-8FD0-356ADC4050B0}" srcOrd="2" destOrd="0" presId="urn:microsoft.com/office/officeart/2005/8/layout/orgChart1"/>
    <dgm:cxn modelId="{69F96D26-EE2C-4716-8338-4D082BAC6C9A}" type="presParOf" srcId="{BBBCF184-40D6-4885-BA60-7D1D0390446E}" destId="{AA28DC20-9C57-4CEE-AF3E-D65428B79A82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DA37ED29-FDCC-4503-AB45-841C441A0D35}" type="doc">
      <dgm:prSet loTypeId="urn:microsoft.com/office/officeart/2008/layout/VerticalCurvedList" loCatId="list" qsTypeId="urn:microsoft.com/office/officeart/2005/8/quickstyle/3d7" qsCatId="3D" csTypeId="urn:microsoft.com/office/officeart/2005/8/colors/colorful4" csCatId="colorful" phldr="1"/>
      <dgm:spPr/>
      <dgm:t>
        <a:bodyPr/>
        <a:lstStyle/>
        <a:p>
          <a:endParaRPr lang="ru-RU"/>
        </a:p>
      </dgm:t>
    </dgm:pt>
    <dgm:pt modelId="{58D7B10F-3B62-43F7-B2A4-EC885B20C9C7}">
      <dgm:prSet phldrT="[Текст]" custT="1"/>
      <dgm:spPr/>
      <dgm:t>
        <a:bodyPr/>
        <a:lstStyle/>
        <a:p>
          <a:r>
            <a:rPr lang="en-US" sz="2800" b="1" dirty="0">
              <a:latin typeface="Arial" panose="020B0604020202020204" pitchFamily="34" charset="0"/>
              <a:cs typeface="Arial" panose="020B0604020202020204" pitchFamily="34" charset="0"/>
            </a:rPr>
            <a:t>Atash </a:t>
          </a:r>
          <a:r>
            <a:rPr lang="en-US" sz="2800" b="1" dirty="0" err="1">
              <a:latin typeface="Arial" panose="020B0604020202020204" pitchFamily="34" charset="0"/>
              <a:cs typeface="Arial" panose="020B0604020202020204" pitchFamily="34" charset="0"/>
            </a:rPr>
            <a:t>ma’nosiga</a:t>
          </a:r>
          <a:r>
            <a:rPr lang="en-US" sz="2800" b="1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800" b="1" dirty="0" err="1">
              <a:latin typeface="Arial" panose="020B0604020202020204" pitchFamily="34" charset="0"/>
              <a:cs typeface="Arial" panose="020B0604020202020204" pitchFamily="34" charset="0"/>
            </a:rPr>
            <a:t>ega</a:t>
          </a:r>
          <a:r>
            <a:rPr lang="en-US" sz="2800" b="1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800" b="1" dirty="0" err="1">
              <a:latin typeface="Arial" panose="020B0604020202020204" pitchFamily="34" charset="0"/>
              <a:cs typeface="Arial" panose="020B0604020202020204" pitchFamily="34" charset="0"/>
            </a:rPr>
            <a:t>emas</a:t>
          </a:r>
          <a:endParaRPr lang="ru-RU" sz="2800" b="1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B1DDF6E6-2E65-4FCA-BEB7-CE660AE00467}" type="parTrans" cxnId="{614583F7-2262-4615-8C97-E743456A09F5}">
      <dgm:prSet/>
      <dgm:spPr/>
      <dgm:t>
        <a:bodyPr/>
        <a:lstStyle/>
        <a:p>
          <a:endParaRPr lang="ru-RU"/>
        </a:p>
      </dgm:t>
    </dgm:pt>
    <dgm:pt modelId="{3CCBCDA7-2B66-4D6A-B169-00649F59C1B8}" type="sibTrans" cxnId="{614583F7-2262-4615-8C97-E743456A09F5}">
      <dgm:prSet/>
      <dgm:spPr/>
      <dgm:t>
        <a:bodyPr/>
        <a:lstStyle/>
        <a:p>
          <a:endParaRPr lang="ru-RU"/>
        </a:p>
      </dgm:t>
    </dgm:pt>
    <dgm:pt modelId="{818B4605-63E1-4F40-9A6E-6C6F97E04C86}">
      <dgm:prSet phldrT="[Текст]" custT="1"/>
      <dgm:spPr/>
      <dgm:t>
        <a:bodyPr/>
        <a:lstStyle/>
        <a:p>
          <a:r>
            <a:rPr lang="en-US" sz="2800" b="1" dirty="0" err="1">
              <a:latin typeface="Arial" panose="020B0604020202020204" pitchFamily="34" charset="0"/>
              <a:cs typeface="Arial" panose="020B0604020202020204" pitchFamily="34" charset="0"/>
            </a:rPr>
            <a:t>Ma’lum</a:t>
          </a:r>
          <a:r>
            <a:rPr lang="en-US" sz="2800" b="1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800" b="1" dirty="0" err="1">
              <a:latin typeface="Arial" panose="020B0604020202020204" pitchFamily="34" charset="0"/>
              <a:cs typeface="Arial" panose="020B0604020202020204" pitchFamily="34" charset="0"/>
            </a:rPr>
            <a:t>bir</a:t>
          </a:r>
          <a:r>
            <a:rPr lang="en-US" sz="2800" b="1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800" b="1" dirty="0" err="1" smtClean="0">
              <a:latin typeface="Arial" panose="020B0604020202020204" pitchFamily="34" charset="0"/>
              <a:cs typeface="Arial" panose="020B0604020202020204" pitchFamily="34" charset="0"/>
            </a:rPr>
            <a:t>so‘roqqa</a:t>
          </a:r>
          <a:r>
            <a:rPr lang="en-US" sz="2800" b="1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800" b="1" dirty="0" err="1">
              <a:latin typeface="Arial" panose="020B0604020202020204" pitchFamily="34" charset="0"/>
              <a:cs typeface="Arial" panose="020B0604020202020204" pitchFamily="34" charset="0"/>
            </a:rPr>
            <a:t>javob</a:t>
          </a:r>
          <a:r>
            <a:rPr lang="en-US" sz="2800" b="1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800" b="1" dirty="0" err="1" smtClean="0">
              <a:latin typeface="Arial" panose="020B0604020202020204" pitchFamily="34" charset="0"/>
              <a:cs typeface="Arial" panose="020B0604020202020204" pitchFamily="34" charset="0"/>
            </a:rPr>
            <a:t>bo‘lmaydi</a:t>
          </a:r>
          <a:endParaRPr lang="ru-RU" sz="2800" b="1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6CA8E6A5-DD47-4403-AC32-8ADD4A135009}" type="parTrans" cxnId="{2841C98A-7EE2-4A91-943E-4C4439A136C1}">
      <dgm:prSet/>
      <dgm:spPr/>
      <dgm:t>
        <a:bodyPr/>
        <a:lstStyle/>
        <a:p>
          <a:endParaRPr lang="ru-RU"/>
        </a:p>
      </dgm:t>
    </dgm:pt>
    <dgm:pt modelId="{45B0B082-269F-477A-9FDB-C5C1BC0261F8}" type="sibTrans" cxnId="{2841C98A-7EE2-4A91-943E-4C4439A136C1}">
      <dgm:prSet/>
      <dgm:spPr/>
      <dgm:t>
        <a:bodyPr/>
        <a:lstStyle/>
        <a:p>
          <a:endParaRPr lang="ru-RU"/>
        </a:p>
      </dgm:t>
    </dgm:pt>
    <dgm:pt modelId="{D89A786D-E98B-4426-BF35-405FB8A19654}">
      <dgm:prSet phldrT="[Текст]" custT="1"/>
      <dgm:spPr>
        <a:solidFill>
          <a:srgbClr val="66FFFF"/>
        </a:solidFill>
      </dgm:spPr>
      <dgm:t>
        <a:bodyPr/>
        <a:lstStyle/>
        <a:p>
          <a:r>
            <a:rPr lang="en-US" sz="2800" b="1" dirty="0">
              <a:latin typeface="Arial" panose="020B0604020202020204" pitchFamily="34" charset="0"/>
              <a:cs typeface="Arial" panose="020B0604020202020204" pitchFamily="34" charset="0"/>
            </a:rPr>
            <a:t>Gap </a:t>
          </a:r>
          <a:r>
            <a:rPr lang="en-US" sz="2800" b="1" dirty="0" err="1" smtClean="0">
              <a:latin typeface="Arial" panose="020B0604020202020204" pitchFamily="34" charset="0"/>
              <a:cs typeface="Arial" panose="020B0604020202020204" pitchFamily="34" charset="0"/>
            </a:rPr>
            <a:t>bo‘lagi</a:t>
          </a:r>
          <a:r>
            <a:rPr lang="en-US" sz="2800" b="1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800" b="1" dirty="0" err="1">
              <a:latin typeface="Arial" panose="020B0604020202020204" pitchFamily="34" charset="0"/>
              <a:cs typeface="Arial" panose="020B0604020202020204" pitchFamily="34" charset="0"/>
            </a:rPr>
            <a:t>vazifasida</a:t>
          </a:r>
          <a:r>
            <a:rPr lang="en-US" sz="2800" b="1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800" b="1" dirty="0" err="1" smtClean="0">
              <a:latin typeface="Arial" panose="020B0604020202020204" pitchFamily="34" charset="0"/>
              <a:cs typeface="Arial" panose="020B0604020202020204" pitchFamily="34" charset="0"/>
            </a:rPr>
            <a:t>kelmaydi</a:t>
          </a:r>
          <a:endParaRPr lang="ru-RU" sz="2800" b="1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CD5E5BD-9EB6-4B56-B7A5-E7584B8B0187}" type="parTrans" cxnId="{951091E7-7C8F-4EF5-B5A0-DAC0982562BD}">
      <dgm:prSet/>
      <dgm:spPr/>
      <dgm:t>
        <a:bodyPr/>
        <a:lstStyle/>
        <a:p>
          <a:endParaRPr lang="ru-RU"/>
        </a:p>
      </dgm:t>
    </dgm:pt>
    <dgm:pt modelId="{83C5C6A2-E8C5-4CDD-A580-695671AD166E}" type="sibTrans" cxnId="{951091E7-7C8F-4EF5-B5A0-DAC0982562BD}">
      <dgm:prSet/>
      <dgm:spPr/>
      <dgm:t>
        <a:bodyPr/>
        <a:lstStyle/>
        <a:p>
          <a:endParaRPr lang="ru-RU"/>
        </a:p>
      </dgm:t>
    </dgm:pt>
    <dgm:pt modelId="{D293F7D8-A69C-4065-8B1E-74C363AF860A}" type="pres">
      <dgm:prSet presAssocID="{DA37ED29-FDCC-4503-AB45-841C441A0D35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ru-RU"/>
        </a:p>
      </dgm:t>
    </dgm:pt>
    <dgm:pt modelId="{FD48D947-030B-4A62-BFE2-03FC61EEBEBA}" type="pres">
      <dgm:prSet presAssocID="{DA37ED29-FDCC-4503-AB45-841C441A0D35}" presName="Name1" presStyleCnt="0"/>
      <dgm:spPr/>
      <dgm:t>
        <a:bodyPr/>
        <a:lstStyle/>
        <a:p>
          <a:endParaRPr lang="ru-RU"/>
        </a:p>
      </dgm:t>
    </dgm:pt>
    <dgm:pt modelId="{AF77CED7-7109-4228-B582-31CAF69BDF54}" type="pres">
      <dgm:prSet presAssocID="{DA37ED29-FDCC-4503-AB45-841C441A0D35}" presName="cycle" presStyleCnt="0"/>
      <dgm:spPr/>
      <dgm:t>
        <a:bodyPr/>
        <a:lstStyle/>
        <a:p>
          <a:endParaRPr lang="ru-RU"/>
        </a:p>
      </dgm:t>
    </dgm:pt>
    <dgm:pt modelId="{04EFBA2F-DEDA-4B95-8E33-6387A3EC1000}" type="pres">
      <dgm:prSet presAssocID="{DA37ED29-FDCC-4503-AB45-841C441A0D35}" presName="srcNode" presStyleLbl="node1" presStyleIdx="0" presStyleCnt="3"/>
      <dgm:spPr/>
      <dgm:t>
        <a:bodyPr/>
        <a:lstStyle/>
        <a:p>
          <a:endParaRPr lang="ru-RU"/>
        </a:p>
      </dgm:t>
    </dgm:pt>
    <dgm:pt modelId="{BF6252FB-4DC6-4322-8F39-8E5E4DF911CB}" type="pres">
      <dgm:prSet presAssocID="{DA37ED29-FDCC-4503-AB45-841C441A0D35}" presName="conn" presStyleLbl="parChTrans1D2" presStyleIdx="0" presStyleCnt="1"/>
      <dgm:spPr/>
      <dgm:t>
        <a:bodyPr/>
        <a:lstStyle/>
        <a:p>
          <a:endParaRPr lang="ru-RU"/>
        </a:p>
      </dgm:t>
    </dgm:pt>
    <dgm:pt modelId="{75E27F1A-467A-4AE5-8BAA-D2589D27D3CB}" type="pres">
      <dgm:prSet presAssocID="{DA37ED29-FDCC-4503-AB45-841C441A0D35}" presName="extraNode" presStyleLbl="node1" presStyleIdx="0" presStyleCnt="3"/>
      <dgm:spPr/>
      <dgm:t>
        <a:bodyPr/>
        <a:lstStyle/>
        <a:p>
          <a:endParaRPr lang="ru-RU"/>
        </a:p>
      </dgm:t>
    </dgm:pt>
    <dgm:pt modelId="{3E09B7D6-25B7-433D-A883-D768D2633514}" type="pres">
      <dgm:prSet presAssocID="{DA37ED29-FDCC-4503-AB45-841C441A0D35}" presName="dstNode" presStyleLbl="node1" presStyleIdx="0" presStyleCnt="3"/>
      <dgm:spPr/>
      <dgm:t>
        <a:bodyPr/>
        <a:lstStyle/>
        <a:p>
          <a:endParaRPr lang="ru-RU"/>
        </a:p>
      </dgm:t>
    </dgm:pt>
    <dgm:pt modelId="{C7B13450-F710-4BD4-B2B4-3ACBA0456710}" type="pres">
      <dgm:prSet presAssocID="{58D7B10F-3B62-43F7-B2A4-EC885B20C9C7}" presName="text_1" presStyleLbl="node1" presStyleIdx="0" presStyleCnt="3" custLinFactNeighborX="3239" custLinFactNeighborY="-302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CA1C331-CEE4-4441-A14D-655B79CAA1E0}" type="pres">
      <dgm:prSet presAssocID="{58D7B10F-3B62-43F7-B2A4-EC885B20C9C7}" presName="accent_1" presStyleCnt="0"/>
      <dgm:spPr/>
      <dgm:t>
        <a:bodyPr/>
        <a:lstStyle/>
        <a:p>
          <a:endParaRPr lang="ru-RU"/>
        </a:p>
      </dgm:t>
    </dgm:pt>
    <dgm:pt modelId="{99DAF37E-5F32-48B7-9BA1-7BF379882FB3}" type="pres">
      <dgm:prSet presAssocID="{58D7B10F-3B62-43F7-B2A4-EC885B20C9C7}" presName="accentRepeatNode" presStyleLbl="solidFgAcc1" presStyleIdx="0" presStyleCnt="3"/>
      <dgm:spPr/>
      <dgm:t>
        <a:bodyPr/>
        <a:lstStyle/>
        <a:p>
          <a:endParaRPr lang="ru-RU"/>
        </a:p>
      </dgm:t>
    </dgm:pt>
    <dgm:pt modelId="{7102F4AF-59F5-4FF1-A895-82968C4D5FBF}" type="pres">
      <dgm:prSet presAssocID="{818B4605-63E1-4F40-9A6E-6C6F97E04C86}" presName="text_2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64EE432-8C92-4621-8969-31A9DBA7A593}" type="pres">
      <dgm:prSet presAssocID="{818B4605-63E1-4F40-9A6E-6C6F97E04C86}" presName="accent_2" presStyleCnt="0"/>
      <dgm:spPr/>
      <dgm:t>
        <a:bodyPr/>
        <a:lstStyle/>
        <a:p>
          <a:endParaRPr lang="ru-RU"/>
        </a:p>
      </dgm:t>
    </dgm:pt>
    <dgm:pt modelId="{667650CA-140F-4972-BB84-315C4665665A}" type="pres">
      <dgm:prSet presAssocID="{818B4605-63E1-4F40-9A6E-6C6F97E04C86}" presName="accentRepeatNode" presStyleLbl="solidFgAcc1" presStyleIdx="1" presStyleCnt="3"/>
      <dgm:spPr/>
      <dgm:t>
        <a:bodyPr/>
        <a:lstStyle/>
        <a:p>
          <a:endParaRPr lang="ru-RU"/>
        </a:p>
      </dgm:t>
    </dgm:pt>
    <dgm:pt modelId="{CFDA897B-2176-417B-BDE3-B49D92EF0E56}" type="pres">
      <dgm:prSet presAssocID="{D89A786D-E98B-4426-BF35-405FB8A19654}" presName="text_3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B4DAD81-26C6-4077-8EDD-36B3583139BD}" type="pres">
      <dgm:prSet presAssocID="{D89A786D-E98B-4426-BF35-405FB8A19654}" presName="accent_3" presStyleCnt="0"/>
      <dgm:spPr/>
      <dgm:t>
        <a:bodyPr/>
        <a:lstStyle/>
        <a:p>
          <a:endParaRPr lang="ru-RU"/>
        </a:p>
      </dgm:t>
    </dgm:pt>
    <dgm:pt modelId="{E00AD336-44F6-443C-A7A3-48BE263CB579}" type="pres">
      <dgm:prSet presAssocID="{D89A786D-E98B-4426-BF35-405FB8A19654}" presName="accentRepeatNode" presStyleLbl="solidFgAcc1" presStyleIdx="2" presStyleCnt="3"/>
      <dgm:spPr/>
      <dgm:t>
        <a:bodyPr/>
        <a:lstStyle/>
        <a:p>
          <a:endParaRPr lang="ru-RU"/>
        </a:p>
      </dgm:t>
    </dgm:pt>
  </dgm:ptLst>
  <dgm:cxnLst>
    <dgm:cxn modelId="{614583F7-2262-4615-8C97-E743456A09F5}" srcId="{DA37ED29-FDCC-4503-AB45-841C441A0D35}" destId="{58D7B10F-3B62-43F7-B2A4-EC885B20C9C7}" srcOrd="0" destOrd="0" parTransId="{B1DDF6E6-2E65-4FCA-BEB7-CE660AE00467}" sibTransId="{3CCBCDA7-2B66-4D6A-B169-00649F59C1B8}"/>
    <dgm:cxn modelId="{35EBD98F-3C26-493F-A03C-85B79628815B}" type="presOf" srcId="{58D7B10F-3B62-43F7-B2A4-EC885B20C9C7}" destId="{C7B13450-F710-4BD4-B2B4-3ACBA0456710}" srcOrd="0" destOrd="0" presId="urn:microsoft.com/office/officeart/2008/layout/VerticalCurvedList"/>
    <dgm:cxn modelId="{951091E7-7C8F-4EF5-B5A0-DAC0982562BD}" srcId="{DA37ED29-FDCC-4503-AB45-841C441A0D35}" destId="{D89A786D-E98B-4426-BF35-405FB8A19654}" srcOrd="2" destOrd="0" parTransId="{ACD5E5BD-9EB6-4B56-B7A5-E7584B8B0187}" sibTransId="{83C5C6A2-E8C5-4CDD-A580-695671AD166E}"/>
    <dgm:cxn modelId="{2841C98A-7EE2-4A91-943E-4C4439A136C1}" srcId="{DA37ED29-FDCC-4503-AB45-841C441A0D35}" destId="{818B4605-63E1-4F40-9A6E-6C6F97E04C86}" srcOrd="1" destOrd="0" parTransId="{6CA8E6A5-DD47-4403-AC32-8ADD4A135009}" sibTransId="{45B0B082-269F-477A-9FDB-C5C1BC0261F8}"/>
    <dgm:cxn modelId="{9F9C64B6-81B3-4403-BD94-DDFF3B812614}" type="presOf" srcId="{3CCBCDA7-2B66-4D6A-B169-00649F59C1B8}" destId="{BF6252FB-4DC6-4322-8F39-8E5E4DF911CB}" srcOrd="0" destOrd="0" presId="urn:microsoft.com/office/officeart/2008/layout/VerticalCurvedList"/>
    <dgm:cxn modelId="{EBCAB2D2-24BE-48B3-B7D0-160E27B54079}" type="presOf" srcId="{D89A786D-E98B-4426-BF35-405FB8A19654}" destId="{CFDA897B-2176-417B-BDE3-B49D92EF0E56}" srcOrd="0" destOrd="0" presId="urn:microsoft.com/office/officeart/2008/layout/VerticalCurvedList"/>
    <dgm:cxn modelId="{74C8F5DF-B86E-4877-909A-69B08263B843}" type="presOf" srcId="{818B4605-63E1-4F40-9A6E-6C6F97E04C86}" destId="{7102F4AF-59F5-4FF1-A895-82968C4D5FBF}" srcOrd="0" destOrd="0" presId="urn:microsoft.com/office/officeart/2008/layout/VerticalCurvedList"/>
    <dgm:cxn modelId="{5422AC3A-5196-44BB-BDFC-9FAE7D7C372D}" type="presOf" srcId="{DA37ED29-FDCC-4503-AB45-841C441A0D35}" destId="{D293F7D8-A69C-4065-8B1E-74C363AF860A}" srcOrd="0" destOrd="0" presId="urn:microsoft.com/office/officeart/2008/layout/VerticalCurvedList"/>
    <dgm:cxn modelId="{E635AA86-4C8A-47B1-96D0-528D08B06228}" type="presParOf" srcId="{D293F7D8-A69C-4065-8B1E-74C363AF860A}" destId="{FD48D947-030B-4A62-BFE2-03FC61EEBEBA}" srcOrd="0" destOrd="0" presId="urn:microsoft.com/office/officeart/2008/layout/VerticalCurvedList"/>
    <dgm:cxn modelId="{3F1317E3-4F72-40C2-85FC-AD11FBD49F0E}" type="presParOf" srcId="{FD48D947-030B-4A62-BFE2-03FC61EEBEBA}" destId="{AF77CED7-7109-4228-B582-31CAF69BDF54}" srcOrd="0" destOrd="0" presId="urn:microsoft.com/office/officeart/2008/layout/VerticalCurvedList"/>
    <dgm:cxn modelId="{3FF71B92-D269-45CB-BB55-801DC53DAB52}" type="presParOf" srcId="{AF77CED7-7109-4228-B582-31CAF69BDF54}" destId="{04EFBA2F-DEDA-4B95-8E33-6387A3EC1000}" srcOrd="0" destOrd="0" presId="urn:microsoft.com/office/officeart/2008/layout/VerticalCurvedList"/>
    <dgm:cxn modelId="{9900E8BF-411A-44A4-B1FD-156E7A668366}" type="presParOf" srcId="{AF77CED7-7109-4228-B582-31CAF69BDF54}" destId="{BF6252FB-4DC6-4322-8F39-8E5E4DF911CB}" srcOrd="1" destOrd="0" presId="urn:microsoft.com/office/officeart/2008/layout/VerticalCurvedList"/>
    <dgm:cxn modelId="{1A04F829-FD70-4E78-B2C7-3DD5B4814AE0}" type="presParOf" srcId="{AF77CED7-7109-4228-B582-31CAF69BDF54}" destId="{75E27F1A-467A-4AE5-8BAA-D2589D27D3CB}" srcOrd="2" destOrd="0" presId="urn:microsoft.com/office/officeart/2008/layout/VerticalCurvedList"/>
    <dgm:cxn modelId="{96D670C0-2FB0-4C81-9B79-B0607EB4BDF9}" type="presParOf" srcId="{AF77CED7-7109-4228-B582-31CAF69BDF54}" destId="{3E09B7D6-25B7-433D-A883-D768D2633514}" srcOrd="3" destOrd="0" presId="urn:microsoft.com/office/officeart/2008/layout/VerticalCurvedList"/>
    <dgm:cxn modelId="{05D7B3C3-88A8-4D65-9000-3F4190698EA2}" type="presParOf" srcId="{FD48D947-030B-4A62-BFE2-03FC61EEBEBA}" destId="{C7B13450-F710-4BD4-B2B4-3ACBA0456710}" srcOrd="1" destOrd="0" presId="urn:microsoft.com/office/officeart/2008/layout/VerticalCurvedList"/>
    <dgm:cxn modelId="{980DC0C7-334B-405C-B504-E1DD3191AC0A}" type="presParOf" srcId="{FD48D947-030B-4A62-BFE2-03FC61EEBEBA}" destId="{CCA1C331-CEE4-4441-A14D-655B79CAA1E0}" srcOrd="2" destOrd="0" presId="urn:microsoft.com/office/officeart/2008/layout/VerticalCurvedList"/>
    <dgm:cxn modelId="{655C8CC3-CC9C-401B-A808-37BE88401784}" type="presParOf" srcId="{CCA1C331-CEE4-4441-A14D-655B79CAA1E0}" destId="{99DAF37E-5F32-48B7-9BA1-7BF379882FB3}" srcOrd="0" destOrd="0" presId="urn:microsoft.com/office/officeart/2008/layout/VerticalCurvedList"/>
    <dgm:cxn modelId="{91D69221-A9A6-4319-B14C-A56E28E8ADA2}" type="presParOf" srcId="{FD48D947-030B-4A62-BFE2-03FC61EEBEBA}" destId="{7102F4AF-59F5-4FF1-A895-82968C4D5FBF}" srcOrd="3" destOrd="0" presId="urn:microsoft.com/office/officeart/2008/layout/VerticalCurvedList"/>
    <dgm:cxn modelId="{C5E6C08A-D0DF-43FC-B2EB-D709A8887B20}" type="presParOf" srcId="{FD48D947-030B-4A62-BFE2-03FC61EEBEBA}" destId="{B64EE432-8C92-4621-8969-31A9DBA7A593}" srcOrd="4" destOrd="0" presId="urn:microsoft.com/office/officeart/2008/layout/VerticalCurvedList"/>
    <dgm:cxn modelId="{E8B05540-0188-437F-81AD-5CF144EC9790}" type="presParOf" srcId="{B64EE432-8C92-4621-8969-31A9DBA7A593}" destId="{667650CA-140F-4972-BB84-315C4665665A}" srcOrd="0" destOrd="0" presId="urn:microsoft.com/office/officeart/2008/layout/VerticalCurvedList"/>
    <dgm:cxn modelId="{043856B3-251D-4C4D-A35B-C83D69588377}" type="presParOf" srcId="{FD48D947-030B-4A62-BFE2-03FC61EEBEBA}" destId="{CFDA897B-2176-417B-BDE3-B49D92EF0E56}" srcOrd="5" destOrd="0" presId="urn:microsoft.com/office/officeart/2008/layout/VerticalCurvedList"/>
    <dgm:cxn modelId="{BF93309C-3754-4F88-9EC3-AB1A00923335}" type="presParOf" srcId="{FD48D947-030B-4A62-BFE2-03FC61EEBEBA}" destId="{3B4DAD81-26C6-4077-8EDD-36B3583139BD}" srcOrd="6" destOrd="0" presId="urn:microsoft.com/office/officeart/2008/layout/VerticalCurvedList"/>
    <dgm:cxn modelId="{919750F9-EDFE-4909-91FA-78397B3A7F39}" type="presParOf" srcId="{3B4DAD81-26C6-4077-8EDD-36B3583139BD}" destId="{E00AD336-44F6-443C-A7A3-48BE263CB579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323C5CB-88B9-4CB5-8C77-13A99C30A3D5}">
      <dsp:nvSpPr>
        <dsp:cNvPr id="0" name=""/>
        <dsp:cNvSpPr/>
      </dsp:nvSpPr>
      <dsp:spPr>
        <a:xfrm>
          <a:off x="2033432" y="-499684"/>
          <a:ext cx="3969497" cy="3506631"/>
        </a:xfrm>
        <a:prstGeom prst="circularArrow">
          <a:avLst>
            <a:gd name="adj1" fmla="val 10980"/>
            <a:gd name="adj2" fmla="val 1142322"/>
            <a:gd name="adj3" fmla="val 4500000"/>
            <a:gd name="adj4" fmla="val 10800000"/>
            <a:gd name="adj5" fmla="val 125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C422A3D-D7F9-445A-ACDB-96DEFBF01D7D}">
      <dsp:nvSpPr>
        <dsp:cNvPr id="0" name=""/>
        <dsp:cNvSpPr/>
      </dsp:nvSpPr>
      <dsp:spPr>
        <a:xfrm>
          <a:off x="2491633" y="601368"/>
          <a:ext cx="3070752" cy="60110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600" b="1" kern="1200" dirty="0" err="1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Ko</a:t>
          </a:r>
          <a:r>
            <a:rPr kumimoji="0" lang="en-US" sz="3600" b="1" i="0" u="none" strike="noStrike" kern="1200" cap="none" spc="338" normalizeH="0" baseline="0" noProof="0" dirty="0" smtClean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rPr>
            <a:t>‘</a:t>
          </a:r>
          <a:r>
            <a:rPr lang="en-US" sz="3600" b="1" kern="1200" dirty="0" err="1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makchi</a:t>
          </a:r>
          <a:endParaRPr lang="ru-RU" sz="3600" b="1" kern="1200" dirty="0">
            <a:solidFill>
              <a:srgbClr val="002060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2491633" y="601368"/>
        <a:ext cx="3070752" cy="601103"/>
      </dsp:txXfrm>
    </dsp:sp>
    <dsp:sp modelId="{AE651953-4FA7-4131-9AAF-7ECD56C568D0}">
      <dsp:nvSpPr>
        <dsp:cNvPr id="0" name=""/>
        <dsp:cNvSpPr/>
      </dsp:nvSpPr>
      <dsp:spPr>
        <a:xfrm>
          <a:off x="-573027" y="-245464"/>
          <a:ext cx="2164004" cy="2164333"/>
        </a:xfrm>
        <a:prstGeom prst="leftCircularArrow">
          <a:avLst>
            <a:gd name="adj1" fmla="val 10980"/>
            <a:gd name="adj2" fmla="val 1142322"/>
            <a:gd name="adj3" fmla="val 6300000"/>
            <a:gd name="adj4" fmla="val 18900000"/>
            <a:gd name="adj5" fmla="val 12500"/>
          </a:avLst>
        </a:prstGeom>
        <a:solidFill>
          <a:schemeClr val="accent4">
            <a:hueOff val="1200003"/>
            <a:satOff val="50000"/>
            <a:lumOff val="990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A72BA12-823B-4AA1-A7A3-4DD5BCC04154}">
      <dsp:nvSpPr>
        <dsp:cNvPr id="0" name=""/>
        <dsp:cNvSpPr/>
      </dsp:nvSpPr>
      <dsp:spPr>
        <a:xfrm>
          <a:off x="0" y="1876519"/>
          <a:ext cx="2634210" cy="60110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600" b="1" kern="1200" dirty="0" err="1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Yuklama</a:t>
          </a:r>
          <a:endParaRPr lang="ru-RU" sz="3600" b="1" kern="1200" dirty="0">
            <a:solidFill>
              <a:srgbClr val="002060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0" y="1876519"/>
        <a:ext cx="2634210" cy="601103"/>
      </dsp:txXfrm>
    </dsp:sp>
    <dsp:sp modelId="{74E78C60-494F-405F-A467-CD67442F9EF8}">
      <dsp:nvSpPr>
        <dsp:cNvPr id="0" name=""/>
        <dsp:cNvSpPr/>
      </dsp:nvSpPr>
      <dsp:spPr>
        <a:xfrm>
          <a:off x="2250624" y="1670422"/>
          <a:ext cx="3933559" cy="2215472"/>
        </a:xfrm>
        <a:prstGeom prst="blockArc">
          <a:avLst>
            <a:gd name="adj1" fmla="val 13500000"/>
            <a:gd name="adj2" fmla="val 10800000"/>
            <a:gd name="adj3" fmla="val 12740"/>
          </a:avLst>
        </a:prstGeom>
        <a:solidFill>
          <a:schemeClr val="accent4">
            <a:hueOff val="2400006"/>
            <a:satOff val="100000"/>
            <a:lumOff val="1980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C683B56-019F-4732-A27B-F0B7026B5C0F}">
      <dsp:nvSpPr>
        <dsp:cNvPr id="0" name=""/>
        <dsp:cNvSpPr/>
      </dsp:nvSpPr>
      <dsp:spPr>
        <a:xfrm>
          <a:off x="2424180" y="2787696"/>
          <a:ext cx="3406441" cy="60110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600" b="1" kern="12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Bog</a:t>
          </a:r>
          <a:r>
            <a:rPr kumimoji="0" lang="en-US" sz="3600" b="1" i="0" u="none" strike="noStrike" kern="1200" cap="none" spc="338" normalizeH="0" baseline="0" noProof="0" dirty="0" smtClean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rPr>
            <a:t>‘</a:t>
          </a:r>
          <a:r>
            <a:rPr lang="en-US" sz="3600" b="1" kern="1200" dirty="0" err="1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lovchi</a:t>
          </a:r>
          <a:endParaRPr lang="ru-RU" sz="3600" b="1" kern="1200" dirty="0">
            <a:solidFill>
              <a:srgbClr val="002060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2424180" y="2787696"/>
        <a:ext cx="3406441" cy="60110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2ACD1F8-7735-49F8-AE03-B443FEB6BA4C}">
      <dsp:nvSpPr>
        <dsp:cNvPr id="0" name=""/>
        <dsp:cNvSpPr/>
      </dsp:nvSpPr>
      <dsp:spPr>
        <a:xfrm>
          <a:off x="4752631" y="684371"/>
          <a:ext cx="3139449" cy="42757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13099"/>
              </a:lnTo>
              <a:lnTo>
                <a:pt x="3139449" y="313099"/>
              </a:lnTo>
              <a:lnTo>
                <a:pt x="3139449" y="427578"/>
              </a:lnTo>
            </a:path>
          </a:pathLst>
        </a:custGeom>
        <a:noFill/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FF4EBDE-6024-42FC-8420-7D851A6D3238}">
      <dsp:nvSpPr>
        <dsp:cNvPr id="0" name=""/>
        <dsp:cNvSpPr/>
      </dsp:nvSpPr>
      <dsp:spPr>
        <a:xfrm>
          <a:off x="4752631" y="684371"/>
          <a:ext cx="298664" cy="46069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46211"/>
              </a:lnTo>
              <a:lnTo>
                <a:pt x="298664" y="346211"/>
              </a:lnTo>
              <a:lnTo>
                <a:pt x="298664" y="460690"/>
              </a:lnTo>
            </a:path>
          </a:pathLst>
        </a:custGeom>
        <a:noFill/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0AFF1CA-E892-4E11-AC6E-E320F13F1A09}">
      <dsp:nvSpPr>
        <dsp:cNvPr id="0" name=""/>
        <dsp:cNvSpPr/>
      </dsp:nvSpPr>
      <dsp:spPr>
        <a:xfrm>
          <a:off x="1717799" y="684371"/>
          <a:ext cx="3034832" cy="274923"/>
        </a:xfrm>
        <a:custGeom>
          <a:avLst/>
          <a:gdLst/>
          <a:ahLst/>
          <a:cxnLst/>
          <a:rect l="0" t="0" r="0" b="0"/>
          <a:pathLst>
            <a:path>
              <a:moveTo>
                <a:pt x="3034832" y="0"/>
              </a:moveTo>
              <a:lnTo>
                <a:pt x="3034832" y="160444"/>
              </a:lnTo>
              <a:lnTo>
                <a:pt x="0" y="160444"/>
              </a:lnTo>
              <a:lnTo>
                <a:pt x="0" y="274923"/>
              </a:lnTo>
            </a:path>
          </a:pathLst>
        </a:custGeom>
        <a:noFill/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4062201-2791-489F-A437-F20B54A5ACD6}">
      <dsp:nvSpPr>
        <dsp:cNvPr id="0" name=""/>
        <dsp:cNvSpPr/>
      </dsp:nvSpPr>
      <dsp:spPr>
        <a:xfrm>
          <a:off x="3108714" y="139234"/>
          <a:ext cx="3287834" cy="545137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000" kern="1200" dirty="0" smtClean="0">
              <a:latin typeface="Arial" panose="020B0604020202020204" pitchFamily="34" charset="0"/>
              <a:cs typeface="Arial" panose="020B0604020202020204" pitchFamily="34" charset="0"/>
            </a:rPr>
            <a:t>Bog</a:t>
          </a:r>
          <a:r>
            <a:rPr kumimoji="0" lang="en-US" sz="4000" b="1" i="0" u="none" strike="noStrike" kern="1200" cap="none" spc="338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rPr>
            <a:t>‘</a:t>
          </a:r>
          <a:r>
            <a:rPr lang="en-US" sz="40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lovchilar</a:t>
          </a:r>
          <a:endParaRPr lang="ru-RU" sz="40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3108714" y="139234"/>
        <a:ext cx="3287834" cy="545137"/>
      </dsp:txXfrm>
    </dsp:sp>
    <dsp:sp modelId="{0231F42E-06D4-4248-8C82-559B3CF61C5D}">
      <dsp:nvSpPr>
        <dsp:cNvPr id="0" name=""/>
        <dsp:cNvSpPr/>
      </dsp:nvSpPr>
      <dsp:spPr>
        <a:xfrm>
          <a:off x="0" y="959295"/>
          <a:ext cx="3435599" cy="3150655"/>
        </a:xfrm>
        <a:prstGeom prst="rect">
          <a:avLst/>
        </a:prstGeom>
        <a:solidFill>
          <a:schemeClr val="lt1"/>
        </a:solidFill>
        <a:ln w="12700" cap="flat" cmpd="sng" algn="ctr">
          <a:solidFill>
            <a:schemeClr val="dk1"/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b="1" kern="1200" dirty="0" smtClean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rPr>
            <a:t>VAZIFASIGA KO</a:t>
          </a:r>
          <a:r>
            <a:rPr kumimoji="0" lang="en-US" sz="2800" b="1" i="0" u="none" strike="noStrike" kern="1200" cap="none" spc="338" normalizeH="0" baseline="0" noProof="0" dirty="0" smtClean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rPr>
            <a:t>‘</a:t>
          </a:r>
          <a:r>
            <a:rPr lang="en-US" sz="2800" b="1" kern="1200" dirty="0" smtClean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rPr>
            <a:t>RA:</a:t>
          </a:r>
        </a:p>
        <a:p>
          <a:pPr marL="182563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b="1" kern="1200" dirty="0" smtClean="0">
              <a:solidFill>
                <a:schemeClr val="tx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a</a:t>
          </a:r>
          <a:r>
            <a:rPr lang="en-US" sz="2800" b="1" kern="1200" dirty="0" smtClean="0">
              <a:solidFill>
                <a:schemeClr val="tx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) </a:t>
          </a:r>
          <a:r>
            <a:rPr lang="en-US" sz="2800" b="1" kern="1200" dirty="0" err="1">
              <a:solidFill>
                <a:schemeClr val="tx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teng</a:t>
          </a:r>
          <a:r>
            <a:rPr lang="en-US" sz="2800" b="1" kern="1200" dirty="0">
              <a:solidFill>
                <a:schemeClr val="tx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800" b="1" kern="1200" dirty="0" smtClean="0">
              <a:solidFill>
                <a:schemeClr val="tx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bog</a:t>
          </a:r>
          <a:r>
            <a:rPr kumimoji="0" lang="en-US" sz="2800" b="1" i="0" u="none" strike="noStrike" kern="1200" cap="none" spc="338" normalizeH="0" baseline="0" noProof="0" dirty="0" smtClean="0">
              <a:ln>
                <a:noFill/>
              </a:ln>
              <a:solidFill>
                <a:schemeClr val="tx1">
                  <a:lumMod val="50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rPr>
            <a:t>‘</a:t>
          </a:r>
          <a:r>
            <a:rPr lang="en-US" sz="2800" b="1" kern="1200" dirty="0" err="1" smtClean="0">
              <a:solidFill>
                <a:schemeClr val="tx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lovchilar</a:t>
          </a:r>
          <a:r>
            <a:rPr lang="en-US" sz="2800" b="1" kern="1200" dirty="0" smtClean="0">
              <a:solidFill>
                <a:schemeClr val="tx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; </a:t>
          </a:r>
        </a:p>
        <a:p>
          <a:pPr marL="182563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b="1" kern="1200" dirty="0" smtClean="0">
              <a:solidFill>
                <a:schemeClr val="tx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b)</a:t>
          </a:r>
          <a:r>
            <a:rPr lang="ru-RU" sz="2800" b="1" kern="1200" dirty="0" smtClean="0">
              <a:solidFill>
                <a:schemeClr val="tx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800" b="1" kern="1200" dirty="0" err="1" smtClean="0">
              <a:solidFill>
                <a:schemeClr val="tx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ergashtiruvchi</a:t>
          </a:r>
          <a:r>
            <a:rPr lang="en-US" sz="2800" b="1" kern="1200" dirty="0" smtClean="0">
              <a:solidFill>
                <a:schemeClr val="tx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bog</a:t>
          </a:r>
          <a:r>
            <a:rPr kumimoji="0" lang="en-US" sz="2800" b="1" i="0" u="none" strike="noStrike" kern="1200" cap="none" spc="338" normalizeH="0" baseline="0" noProof="0" dirty="0" smtClean="0">
              <a:ln>
                <a:noFill/>
              </a:ln>
              <a:solidFill>
                <a:schemeClr val="tx1">
                  <a:lumMod val="50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rPr>
            <a:t>‘</a:t>
          </a:r>
          <a:r>
            <a:rPr lang="en-US" sz="2800" b="1" kern="1200" dirty="0" err="1" smtClean="0">
              <a:solidFill>
                <a:schemeClr val="tx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lovchilar</a:t>
          </a:r>
          <a:endParaRPr lang="ru-RU" sz="2800" b="1" kern="1200" dirty="0">
            <a:solidFill>
              <a:schemeClr val="tx1">
                <a:lumMod val="50000"/>
              </a:schemeClr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0" y="959295"/>
        <a:ext cx="3435599" cy="3150655"/>
      </dsp:txXfrm>
    </dsp:sp>
    <dsp:sp modelId="{03EB6B9D-D230-4C4E-AC0C-46BCA1F74073}">
      <dsp:nvSpPr>
        <dsp:cNvPr id="0" name=""/>
        <dsp:cNvSpPr/>
      </dsp:nvSpPr>
      <dsp:spPr>
        <a:xfrm>
          <a:off x="3723520" y="1145062"/>
          <a:ext cx="2655550" cy="3678812"/>
        </a:xfrm>
        <a:prstGeom prst="rect">
          <a:avLst/>
        </a:prstGeom>
        <a:solidFill>
          <a:schemeClr val="lt1"/>
        </a:solidFill>
        <a:ln w="12700" cap="flat" cmpd="sng" algn="ctr">
          <a:solidFill>
            <a:schemeClr val="dk1"/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b="1" kern="1200" dirty="0" err="1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Teng</a:t>
          </a:r>
          <a:r>
            <a:rPr lang="en-US" sz="3200" b="1" kern="1200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bog</a:t>
          </a:r>
          <a:r>
            <a:rPr lang="en-US" sz="3200" b="1" kern="1200" noProof="0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‘</a:t>
          </a:r>
          <a:r>
            <a:rPr lang="en-US" sz="3200" b="1" kern="1200" dirty="0" err="1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lovchilar</a:t>
          </a:r>
          <a:r>
            <a:rPr lang="en-US" sz="3200" b="1" kern="1200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: </a:t>
          </a:r>
        </a:p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3200" b="1" kern="1200" dirty="0" err="1" smtClean="0">
              <a:solidFill>
                <a:schemeClr val="tx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biriktiruv</a:t>
          </a:r>
          <a:r>
            <a:rPr lang="en-US" sz="3200" b="1" kern="1200" dirty="0" smtClean="0">
              <a:solidFill>
                <a:schemeClr val="tx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, </a:t>
          </a:r>
        </a:p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b="1" kern="1200" dirty="0" err="1" smtClean="0">
              <a:solidFill>
                <a:schemeClr val="tx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zidlov</a:t>
          </a:r>
          <a:r>
            <a:rPr lang="en-US" sz="3200" b="1" kern="1200" dirty="0" smtClean="0">
              <a:solidFill>
                <a:schemeClr val="tx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, </a:t>
          </a:r>
        </a:p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b="1" kern="1200" dirty="0" smtClean="0">
              <a:solidFill>
                <a:schemeClr val="tx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3200" b="1" kern="1200" dirty="0" err="1" smtClean="0">
              <a:solidFill>
                <a:schemeClr val="tx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ayiruv</a:t>
          </a:r>
          <a:r>
            <a:rPr lang="en-US" sz="3200" b="1" kern="1200" dirty="0" smtClean="0">
              <a:solidFill>
                <a:schemeClr val="tx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, </a:t>
          </a:r>
        </a:p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b="1" kern="1200" dirty="0" smtClean="0">
              <a:solidFill>
                <a:schemeClr val="tx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3200" b="1" kern="1200" dirty="0" err="1">
              <a:solidFill>
                <a:schemeClr val="tx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inkor</a:t>
          </a:r>
          <a:r>
            <a:rPr lang="en-US" sz="3200" b="1" kern="1200" dirty="0">
              <a:solidFill>
                <a:schemeClr val="tx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</a:p>
      </dsp:txBody>
      <dsp:txXfrm>
        <a:off x="3723520" y="1145062"/>
        <a:ext cx="2655550" cy="3678812"/>
      </dsp:txXfrm>
    </dsp:sp>
    <dsp:sp modelId="{31EFA32E-4756-4F75-804E-BE95B5D1ED16}">
      <dsp:nvSpPr>
        <dsp:cNvPr id="0" name=""/>
        <dsp:cNvSpPr/>
      </dsp:nvSpPr>
      <dsp:spPr>
        <a:xfrm>
          <a:off x="6552601" y="1111950"/>
          <a:ext cx="2678959" cy="2959274"/>
        </a:xfrm>
        <a:prstGeom prst="rect">
          <a:avLst/>
        </a:prstGeom>
        <a:solidFill>
          <a:schemeClr val="lt1"/>
        </a:solidFill>
        <a:ln w="12700" cap="flat" cmpd="sng" algn="ctr">
          <a:solidFill>
            <a:schemeClr val="dk1"/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b="1" kern="1200" dirty="0" err="1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Ergashtiruvchi</a:t>
          </a:r>
          <a:r>
            <a:rPr lang="en-US" sz="3200" b="1" kern="1200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3200" b="1" kern="1200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bog</a:t>
          </a:r>
          <a:r>
            <a:rPr kumimoji="0" lang="en-US" sz="3200" b="1" i="0" u="none" strike="noStrike" kern="1200" cap="none" spc="338" normalizeH="0" baseline="0" noProof="0" dirty="0" smtClean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rPr>
            <a:t>‘</a:t>
          </a:r>
          <a:r>
            <a:rPr lang="en-US" sz="3200" b="1" kern="1200" dirty="0" err="1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lovchilar</a:t>
          </a:r>
          <a:r>
            <a:rPr lang="en-US" sz="3200" b="1" kern="1200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: </a:t>
          </a:r>
        </a:p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3200" b="1" kern="1200" dirty="0" err="1" smtClean="0">
              <a:solidFill>
                <a:schemeClr val="tx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aniqlov</a:t>
          </a:r>
          <a:r>
            <a:rPr lang="en-US" sz="3200" b="1" kern="1200" dirty="0" smtClean="0">
              <a:solidFill>
                <a:schemeClr val="tx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en-US" sz="3200" b="1" kern="1200" dirty="0" err="1">
              <a:solidFill>
                <a:schemeClr val="tx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sabab</a:t>
          </a:r>
          <a:r>
            <a:rPr lang="en-US" sz="3200" b="1" kern="1200" dirty="0">
              <a:solidFill>
                <a:schemeClr val="tx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en-US" sz="3200" b="1" kern="1200" dirty="0" err="1" smtClean="0">
              <a:solidFill>
                <a:schemeClr val="tx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maqsad</a:t>
          </a:r>
          <a:r>
            <a:rPr lang="en-US" sz="3200" b="1" kern="1200" dirty="0" smtClean="0">
              <a:solidFill>
                <a:schemeClr val="tx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en-US" sz="3200" b="1" kern="1200" dirty="0" err="1" smtClean="0">
              <a:solidFill>
                <a:schemeClr val="tx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shart</a:t>
          </a:r>
          <a:r>
            <a:rPr lang="en-US" sz="3200" b="1" kern="1200" dirty="0" smtClean="0">
              <a:solidFill>
                <a:schemeClr val="tx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,  </a:t>
          </a:r>
          <a:r>
            <a:rPr lang="en-US" sz="3200" b="1" kern="1200" dirty="0" err="1">
              <a:solidFill>
                <a:schemeClr val="tx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qiyoslash</a:t>
          </a:r>
          <a:r>
            <a:rPr lang="en-US" sz="3200" b="1" kern="1200" dirty="0">
              <a:solidFill>
                <a:schemeClr val="tx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- </a:t>
          </a:r>
          <a:r>
            <a:rPr lang="en-US" sz="3200" b="1" kern="1200" dirty="0" err="1" smtClean="0">
              <a:solidFill>
                <a:schemeClr val="tx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chog</a:t>
          </a:r>
          <a:r>
            <a:rPr kumimoji="0" lang="en-US" sz="3200" b="1" i="0" u="none" strike="noStrike" kern="1200" cap="none" spc="338" normalizeH="0" baseline="0" noProof="0" dirty="0" smtClean="0">
              <a:ln>
                <a:noFill/>
              </a:ln>
              <a:solidFill>
                <a:schemeClr val="tx1">
                  <a:lumMod val="50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rPr>
            <a:t>‘</a:t>
          </a:r>
          <a:r>
            <a:rPr lang="en-US" sz="3200" b="1" kern="1200" dirty="0" err="1" smtClean="0">
              <a:solidFill>
                <a:schemeClr val="tx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ishtiruv</a:t>
          </a:r>
          <a:r>
            <a:rPr lang="en-US" sz="3200" b="1" kern="1200" dirty="0" smtClean="0">
              <a:solidFill>
                <a:schemeClr val="tx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endParaRPr lang="en-US" sz="3200" b="1" kern="1200" dirty="0">
            <a:solidFill>
              <a:schemeClr val="tx1">
                <a:lumMod val="50000"/>
              </a:schemeClr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6552601" y="1111950"/>
        <a:ext cx="2678959" cy="2959274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2ACD1F8-7735-49F8-AE03-B443FEB6BA4C}">
      <dsp:nvSpPr>
        <dsp:cNvPr id="0" name=""/>
        <dsp:cNvSpPr/>
      </dsp:nvSpPr>
      <dsp:spPr>
        <a:xfrm>
          <a:off x="4565837" y="798283"/>
          <a:ext cx="2309741" cy="131772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84074"/>
              </a:lnTo>
              <a:lnTo>
                <a:pt x="2309741" y="884074"/>
              </a:lnTo>
              <a:lnTo>
                <a:pt x="2309741" y="1317722"/>
              </a:lnTo>
            </a:path>
          </a:pathLst>
        </a:custGeom>
        <a:noFill/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FF4EBDE-6024-42FC-8420-7D851A6D3238}">
      <dsp:nvSpPr>
        <dsp:cNvPr id="0" name=""/>
        <dsp:cNvSpPr/>
      </dsp:nvSpPr>
      <dsp:spPr>
        <a:xfrm>
          <a:off x="2268420" y="798283"/>
          <a:ext cx="2297417" cy="1293335"/>
        </a:xfrm>
        <a:custGeom>
          <a:avLst/>
          <a:gdLst/>
          <a:ahLst/>
          <a:cxnLst/>
          <a:rect l="0" t="0" r="0" b="0"/>
          <a:pathLst>
            <a:path>
              <a:moveTo>
                <a:pt x="2297417" y="0"/>
              </a:moveTo>
              <a:lnTo>
                <a:pt x="2297417" y="859687"/>
              </a:lnTo>
              <a:lnTo>
                <a:pt x="0" y="859687"/>
              </a:lnTo>
              <a:lnTo>
                <a:pt x="0" y="1293335"/>
              </a:lnTo>
            </a:path>
          </a:pathLst>
        </a:custGeom>
        <a:noFill/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4062201-2791-489F-A437-F20B54A5ACD6}">
      <dsp:nvSpPr>
        <dsp:cNvPr id="0" name=""/>
        <dsp:cNvSpPr/>
      </dsp:nvSpPr>
      <dsp:spPr>
        <a:xfrm>
          <a:off x="0" y="0"/>
          <a:ext cx="9131675" cy="798283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8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Ko</a:t>
          </a:r>
          <a:r>
            <a:rPr kumimoji="0" lang="en-US" sz="4800" b="1" i="0" u="none" strike="noStrike" kern="1200" cap="none" spc="338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rPr>
            <a:t>‘</a:t>
          </a:r>
          <a:r>
            <a:rPr lang="en-US" sz="48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makchilar</a:t>
          </a:r>
          <a:endParaRPr lang="ru-RU" sz="4800" b="1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0" y="0"/>
        <a:ext cx="9131675" cy="798283"/>
      </dsp:txXfrm>
    </dsp:sp>
    <dsp:sp modelId="{03EB6B9D-D230-4C4E-AC0C-46BCA1F74073}">
      <dsp:nvSpPr>
        <dsp:cNvPr id="0" name=""/>
        <dsp:cNvSpPr/>
      </dsp:nvSpPr>
      <dsp:spPr>
        <a:xfrm>
          <a:off x="203430" y="2091619"/>
          <a:ext cx="4129980" cy="2064990"/>
        </a:xfrm>
        <a:prstGeom prst="rect">
          <a:avLst/>
        </a:prstGeom>
        <a:solidFill>
          <a:schemeClr val="lt1"/>
        </a:solidFill>
        <a:ln w="12700" cap="flat" cmpd="sng" algn="ctr">
          <a:solidFill>
            <a:schemeClr val="dk1"/>
          </a:solidFill>
          <a:prstDash val="solid"/>
          <a:miter lim="800000"/>
        </a:ln>
        <a:effectLst/>
        <a:scene3d>
          <a:camera prst="orthographicFront"/>
          <a:lightRig rig="flat" dir="t"/>
        </a:scene3d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000" b="1" kern="1200" dirty="0" err="1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Sof</a:t>
          </a:r>
          <a:r>
            <a:rPr lang="en-US" sz="3000" b="1" kern="1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3000" b="1" kern="1200" dirty="0" err="1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ko</a:t>
          </a:r>
          <a:r>
            <a:rPr kumimoji="0" lang="en-US" sz="3000" b="1" i="0" u="none" strike="noStrike" kern="1200" cap="none" spc="338" normalizeH="0" baseline="0" noProof="0" dirty="0" smtClean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rPr>
            <a:t>‘</a:t>
          </a:r>
          <a:r>
            <a:rPr lang="en-US" sz="3000" b="1" kern="1200" dirty="0" err="1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makchilar</a:t>
          </a:r>
          <a:r>
            <a:rPr lang="en-US" sz="3000" b="1" kern="12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3000" b="1" kern="1200" dirty="0" err="1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mustaqil</a:t>
          </a:r>
          <a:r>
            <a:rPr lang="en-US" sz="3000" b="1" kern="1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3000" b="1" kern="1200" dirty="0" err="1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ma’no</a:t>
          </a:r>
          <a:r>
            <a:rPr lang="en-US" sz="3000" b="1" kern="1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3000" b="1" kern="1200" dirty="0" err="1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anglatmaydi</a:t>
          </a:r>
          <a:r>
            <a:rPr lang="en-US" sz="3000" b="1" kern="1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en-US" sz="3000" b="1" kern="1200" dirty="0" err="1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kelishik</a:t>
          </a:r>
          <a:r>
            <a:rPr lang="en-US" sz="3000" b="1" kern="1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3000" b="1" kern="1200" dirty="0" err="1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qo</a:t>
          </a:r>
          <a:r>
            <a:rPr kumimoji="0" lang="en-US" sz="3000" b="1" i="0" u="none" strike="noStrike" kern="1200" cap="none" spc="338" normalizeH="0" baseline="0" noProof="0" dirty="0" smtClean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rPr>
            <a:t>‘</a:t>
          </a:r>
          <a:r>
            <a:rPr lang="en-US" sz="3000" b="1" kern="1200" dirty="0" err="1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shimchalariga</a:t>
          </a:r>
          <a:r>
            <a:rPr lang="en-US" sz="3000" b="1" kern="12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3000" b="1" kern="1200" dirty="0" err="1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yaqin</a:t>
          </a:r>
          <a:r>
            <a:rPr lang="en-US" sz="3000" b="1" kern="1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3000" b="1" kern="1200" dirty="0" err="1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turadi</a:t>
          </a:r>
          <a:r>
            <a:rPr lang="en-US" sz="3000" b="1" kern="12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  <a:endParaRPr lang="en-US" sz="3000" b="1" kern="1200" dirty="0">
            <a:solidFill>
              <a:srgbClr val="00206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03430" y="2091619"/>
        <a:ext cx="4129980" cy="2064990"/>
      </dsp:txXfrm>
    </dsp:sp>
    <dsp:sp modelId="{31EFA32E-4756-4F75-804E-BE95B5D1ED16}">
      <dsp:nvSpPr>
        <dsp:cNvPr id="0" name=""/>
        <dsp:cNvSpPr/>
      </dsp:nvSpPr>
      <dsp:spPr>
        <a:xfrm>
          <a:off x="4810588" y="2116006"/>
          <a:ext cx="4129980" cy="2064990"/>
        </a:xfrm>
        <a:prstGeom prst="rect">
          <a:avLst/>
        </a:prstGeom>
        <a:solidFill>
          <a:schemeClr val="lt1"/>
        </a:solidFill>
        <a:ln w="12700" cap="flat" cmpd="sng" algn="ctr">
          <a:solidFill>
            <a:schemeClr val="dk1"/>
          </a:solidFill>
          <a:prstDash val="solid"/>
          <a:miter lim="800000"/>
        </a:ln>
        <a:effectLst/>
        <a:scene3d>
          <a:camera prst="orthographicFront"/>
          <a:lightRig rig="flat" dir="t"/>
        </a:scene3d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000" b="1" kern="1200" dirty="0" err="1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Vazifadosh</a:t>
          </a:r>
          <a:r>
            <a:rPr lang="en-US" sz="3000" b="1" kern="1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3000" b="1" kern="1200" dirty="0" err="1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ko</a:t>
          </a:r>
          <a:r>
            <a:rPr kumimoji="0" lang="en-US" sz="3000" b="1" i="0" u="none" strike="noStrike" kern="1200" cap="none" spc="338" normalizeH="0" baseline="0" noProof="0" dirty="0" smtClean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rPr>
            <a:t>‘</a:t>
          </a:r>
          <a:r>
            <a:rPr lang="en-US" sz="3000" b="1" kern="1200" dirty="0" err="1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makchilar</a:t>
          </a:r>
          <a:r>
            <a:rPr lang="en-US" sz="3000" b="1" kern="12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3000" b="1" kern="1200" dirty="0" err="1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bir</a:t>
          </a:r>
          <a:r>
            <a:rPr lang="en-US" sz="3000" b="1" kern="1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3000" b="1" kern="12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o</a:t>
          </a:r>
          <a:r>
            <a:rPr kumimoji="0" lang="en-US" sz="3000" b="1" i="0" u="none" strike="noStrike" kern="1200" cap="none" spc="338" normalizeH="0" baseline="0" noProof="0" dirty="0" smtClean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rPr>
            <a:t>‘</a:t>
          </a:r>
          <a:r>
            <a:rPr lang="en-US" sz="3000" b="1" kern="1200" dirty="0" err="1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rinda</a:t>
          </a:r>
          <a:r>
            <a:rPr lang="en-US" sz="3000" b="1" kern="12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3000" b="1" kern="1200" dirty="0" err="1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ko</a:t>
          </a:r>
          <a:r>
            <a:rPr kumimoji="0" lang="en-US" sz="3000" b="1" i="0" u="none" strike="noStrike" kern="1200" cap="none" spc="338" normalizeH="0" baseline="0" noProof="0" dirty="0" smtClean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rPr>
            <a:t>‘</a:t>
          </a:r>
          <a:r>
            <a:rPr lang="en-US" sz="3000" b="1" kern="1200" dirty="0" err="1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makchi</a:t>
          </a:r>
          <a:r>
            <a:rPr lang="en-US" sz="3000" b="1" kern="1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en-US" sz="3000" b="1" kern="1200" dirty="0" err="1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bir</a:t>
          </a:r>
          <a:r>
            <a:rPr lang="en-US" sz="3000" b="1" kern="1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3000" b="1" kern="12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o</a:t>
          </a:r>
          <a:r>
            <a:rPr kumimoji="0" lang="en-US" sz="3000" b="1" i="0" u="none" strike="noStrike" kern="1200" cap="none" spc="338" normalizeH="0" baseline="0" noProof="0" dirty="0" smtClean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rPr>
            <a:t>‘</a:t>
          </a:r>
          <a:r>
            <a:rPr lang="en-US" sz="3000" b="1" kern="1200" dirty="0" err="1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rinda</a:t>
          </a:r>
          <a:r>
            <a:rPr lang="en-US" sz="3000" b="1" kern="12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3000" b="1" kern="1200" dirty="0" err="1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mustaqil</a:t>
          </a:r>
          <a:r>
            <a:rPr lang="en-US" sz="3000" b="1" kern="1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3000" b="1" kern="12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so</a:t>
          </a:r>
          <a:r>
            <a:rPr kumimoji="0" lang="en-US" sz="3000" b="1" i="0" u="none" strike="noStrike" kern="1200" cap="none" spc="338" normalizeH="0" baseline="0" noProof="0" dirty="0" smtClean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rPr>
            <a:t>‘</a:t>
          </a:r>
          <a:r>
            <a:rPr lang="en-US" sz="3000" b="1" kern="12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z </a:t>
          </a:r>
          <a:r>
            <a:rPr lang="en-US" sz="3000" b="1" kern="1200" dirty="0" err="1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bo</a:t>
          </a:r>
          <a:r>
            <a:rPr kumimoji="0" lang="en-US" sz="3000" b="1" i="0" u="none" strike="noStrike" kern="1200" cap="none" spc="338" normalizeH="0" baseline="0" noProof="0" dirty="0" smtClean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rPr>
            <a:t>‘</a:t>
          </a:r>
          <a:r>
            <a:rPr lang="en-US" sz="3000" b="1" kern="12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lib </a:t>
          </a:r>
          <a:r>
            <a:rPr lang="en-US" sz="3000" b="1" kern="1200" dirty="0" err="1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kelishi</a:t>
          </a:r>
          <a:r>
            <a:rPr lang="en-US" sz="3000" b="1" kern="1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3000" b="1" kern="1200" dirty="0" err="1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mumkin</a:t>
          </a:r>
          <a:r>
            <a:rPr lang="en-US" sz="3000" b="1" kern="12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  <a:endParaRPr lang="en-US" sz="3000" b="1" kern="1200" dirty="0">
            <a:solidFill>
              <a:srgbClr val="00206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810588" y="2116006"/>
        <a:ext cx="4129980" cy="2064990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2ACD1F8-7735-49F8-AE03-B443FEB6BA4C}">
      <dsp:nvSpPr>
        <dsp:cNvPr id="0" name=""/>
        <dsp:cNvSpPr/>
      </dsp:nvSpPr>
      <dsp:spPr>
        <a:xfrm>
          <a:off x="4450629" y="1134691"/>
          <a:ext cx="2373026" cy="25522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22780"/>
              </a:lnTo>
              <a:lnTo>
                <a:pt x="2373026" y="222780"/>
              </a:lnTo>
              <a:lnTo>
                <a:pt x="2373026" y="255228"/>
              </a:lnTo>
            </a:path>
          </a:pathLst>
        </a:custGeom>
        <a:noFill/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FF4EBDE-6024-42FC-8420-7D851A6D3238}">
      <dsp:nvSpPr>
        <dsp:cNvPr id="0" name=""/>
        <dsp:cNvSpPr/>
      </dsp:nvSpPr>
      <dsp:spPr>
        <a:xfrm>
          <a:off x="4450629" y="1134691"/>
          <a:ext cx="675878" cy="247188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439433"/>
              </a:lnTo>
              <a:lnTo>
                <a:pt x="675878" y="2439433"/>
              </a:lnTo>
              <a:lnTo>
                <a:pt x="675878" y="2471881"/>
              </a:lnTo>
            </a:path>
          </a:pathLst>
        </a:custGeom>
        <a:noFill/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0AFF1CA-E892-4E11-AC6E-E320F13F1A09}">
      <dsp:nvSpPr>
        <dsp:cNvPr id="0" name=""/>
        <dsp:cNvSpPr/>
      </dsp:nvSpPr>
      <dsp:spPr>
        <a:xfrm>
          <a:off x="1468888" y="1134691"/>
          <a:ext cx="2981740" cy="630426"/>
        </a:xfrm>
        <a:custGeom>
          <a:avLst/>
          <a:gdLst/>
          <a:ahLst/>
          <a:cxnLst/>
          <a:rect l="0" t="0" r="0" b="0"/>
          <a:pathLst>
            <a:path>
              <a:moveTo>
                <a:pt x="2981740" y="0"/>
              </a:moveTo>
              <a:lnTo>
                <a:pt x="2981740" y="597979"/>
              </a:lnTo>
              <a:lnTo>
                <a:pt x="0" y="597979"/>
              </a:lnTo>
              <a:lnTo>
                <a:pt x="0" y="630426"/>
              </a:lnTo>
            </a:path>
          </a:pathLst>
        </a:custGeom>
        <a:noFill/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4062201-2791-489F-A437-F20B54A5ACD6}">
      <dsp:nvSpPr>
        <dsp:cNvPr id="0" name=""/>
        <dsp:cNvSpPr/>
      </dsp:nvSpPr>
      <dsp:spPr>
        <a:xfrm>
          <a:off x="2719533" y="410122"/>
          <a:ext cx="3462193" cy="724568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800" kern="1200" dirty="0" err="1">
              <a:latin typeface="Arial" panose="020B0604020202020204" pitchFamily="34" charset="0"/>
              <a:cs typeface="Arial" panose="020B0604020202020204" pitchFamily="34" charset="0"/>
            </a:rPr>
            <a:t>Yuklamalar</a:t>
          </a:r>
          <a:r>
            <a:rPr lang="en-US" sz="48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endParaRPr lang="ru-RU" sz="48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2719533" y="410122"/>
        <a:ext cx="3462193" cy="724568"/>
      </dsp:txXfrm>
    </dsp:sp>
    <dsp:sp modelId="{0231F42E-06D4-4248-8C82-559B3CF61C5D}">
      <dsp:nvSpPr>
        <dsp:cNvPr id="0" name=""/>
        <dsp:cNvSpPr/>
      </dsp:nvSpPr>
      <dsp:spPr>
        <a:xfrm>
          <a:off x="0" y="1765118"/>
          <a:ext cx="2937777" cy="1963870"/>
        </a:xfrm>
        <a:prstGeom prst="rect">
          <a:avLst/>
        </a:prstGeom>
        <a:solidFill>
          <a:schemeClr val="lt1"/>
        </a:solidFill>
        <a:ln w="12700" cap="flat" cmpd="sng" algn="ctr">
          <a:solidFill>
            <a:schemeClr val="dk1"/>
          </a:solidFill>
          <a:prstDash val="solid"/>
          <a:miter lim="800000"/>
        </a:ln>
        <a:effectLst/>
        <a:scene3d>
          <a:camera prst="orthographicFront"/>
          <a:lightRig rig="flat" dir="t"/>
        </a:scene3d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Tuzilishiga</a:t>
          </a:r>
          <a:r>
            <a:rPr lang="en-US" sz="2400" b="1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400" b="1" kern="1200" dirty="0" err="1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ko</a:t>
          </a:r>
          <a:r>
            <a:rPr kumimoji="0" lang="en-US" sz="2400" b="1" i="0" u="none" strike="noStrike" kern="1200" cap="none" spc="338" normalizeH="0" baseline="0" noProof="0" dirty="0" smtClean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rPr>
            <a:t>‘</a:t>
          </a:r>
          <a:r>
            <a:rPr lang="en-US" sz="2400" b="1" kern="1200" dirty="0" err="1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ra</a:t>
          </a:r>
          <a:r>
            <a:rPr lang="en-US" sz="2400" b="1" kern="12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400" b="1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ikki</a:t>
          </a:r>
          <a:r>
            <a:rPr lang="en-US" sz="2400" b="1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400" b="1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turga</a:t>
          </a:r>
          <a:r>
            <a:rPr lang="en-US" sz="2400" b="1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400" b="1" kern="1200" dirty="0" err="1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bo</a:t>
          </a:r>
          <a:r>
            <a:rPr kumimoji="0" lang="en-US" sz="2400" b="1" i="0" u="none" strike="noStrike" kern="1200" cap="none" spc="338" normalizeH="0" baseline="0" noProof="0" dirty="0" smtClean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rPr>
            <a:t>‘</a:t>
          </a:r>
          <a:r>
            <a:rPr lang="en-US" sz="2400" b="1" kern="1200" dirty="0" err="1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linadi</a:t>
          </a:r>
          <a:r>
            <a:rPr lang="en-US" sz="2400" b="1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:</a:t>
          </a:r>
        </a:p>
        <a:p>
          <a:pPr marL="182563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1. </a:t>
          </a:r>
          <a:r>
            <a:rPr lang="en-US" sz="2400" b="1" kern="1200" dirty="0" err="1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Qo</a:t>
          </a:r>
          <a:r>
            <a:rPr kumimoji="0" lang="en-US" sz="2400" b="1" i="0" u="none" strike="noStrike" kern="1200" cap="none" spc="338" normalizeH="0" baseline="0" noProof="0" dirty="0" smtClean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rPr>
            <a:t>‘</a:t>
          </a:r>
          <a:r>
            <a:rPr lang="en-US" sz="2400" b="1" kern="1200" dirty="0" err="1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shimcha</a:t>
          </a:r>
          <a:r>
            <a:rPr lang="en-US" sz="2400" b="1" kern="12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400" b="1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yuklamalar</a:t>
          </a:r>
          <a:endParaRPr lang="en-US" sz="2400" b="1" kern="1200" dirty="0">
            <a:solidFill>
              <a:srgbClr val="002060"/>
            </a:solidFill>
            <a:latin typeface="Arial" panose="020B0604020202020204" pitchFamily="34" charset="0"/>
            <a:cs typeface="Arial" panose="020B0604020202020204" pitchFamily="34" charset="0"/>
          </a:endParaRPr>
        </a:p>
        <a:p>
          <a:pPr marL="182563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2. </a:t>
          </a:r>
          <a:r>
            <a:rPr lang="en-US" sz="2400" b="1" kern="12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So</a:t>
          </a:r>
          <a:r>
            <a:rPr kumimoji="0" lang="en-US" sz="2400" b="1" i="0" u="none" strike="noStrike" kern="1200" cap="none" spc="338" normalizeH="0" baseline="0" noProof="0" dirty="0" smtClean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rPr>
            <a:t>‘</a:t>
          </a:r>
          <a:r>
            <a:rPr lang="en-US" sz="2400" b="1" kern="12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z </a:t>
          </a:r>
          <a:r>
            <a:rPr lang="en-US" sz="2400" b="1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yuklamalar</a:t>
          </a:r>
          <a:endParaRPr lang="ru-RU" sz="2400" b="1" kern="1200" dirty="0">
            <a:solidFill>
              <a:srgbClr val="002060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0" y="1765118"/>
        <a:ext cx="2937777" cy="1963870"/>
      </dsp:txXfrm>
    </dsp:sp>
    <dsp:sp modelId="{03EB6B9D-D230-4C4E-AC0C-46BCA1F74073}">
      <dsp:nvSpPr>
        <dsp:cNvPr id="0" name=""/>
        <dsp:cNvSpPr/>
      </dsp:nvSpPr>
      <dsp:spPr>
        <a:xfrm>
          <a:off x="3627849" y="3606573"/>
          <a:ext cx="2997318" cy="1678154"/>
        </a:xfrm>
        <a:prstGeom prst="rect">
          <a:avLst/>
        </a:prstGeom>
        <a:solidFill>
          <a:schemeClr val="lt1"/>
        </a:solidFill>
        <a:ln w="12700" cap="flat" cmpd="sng" algn="ctr">
          <a:solidFill>
            <a:schemeClr val="dk1"/>
          </a:solidFill>
          <a:prstDash val="solid"/>
          <a:miter lim="800000"/>
        </a:ln>
        <a:effectLst/>
        <a:scene3d>
          <a:camera prst="orthographicFront"/>
          <a:lightRig rig="flat" dir="t"/>
        </a:scene3d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QO</a:t>
          </a:r>
          <a:r>
            <a:rPr kumimoji="0" lang="en-US" sz="2000" b="1" i="0" u="none" strike="noStrike" kern="1200" cap="none" spc="338" normalizeH="0" baseline="0" noProof="0" dirty="0" smtClean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rPr>
            <a:t>‘</a:t>
          </a:r>
          <a:r>
            <a:rPr lang="en-US" sz="2000" b="1" kern="12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SHIMCHA YUKLAMALAR: 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i="0" kern="12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-mi,-chi,-a (-</a:t>
          </a:r>
          <a:r>
            <a:rPr lang="en-US" sz="2000" b="1" i="0" kern="1200" dirty="0" err="1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ya</a:t>
          </a:r>
          <a:r>
            <a:rPr lang="en-US" sz="2000" b="1" i="0" kern="12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),-da,</a:t>
          </a:r>
          <a:r>
            <a:rPr lang="en-US" sz="2000" b="1" kern="12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/>
          </a:r>
          <a:br>
            <a:rPr lang="en-US" sz="2000" b="1" kern="12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</a:br>
          <a:r>
            <a:rPr lang="en-US" sz="2000" b="1" kern="12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-u</a:t>
          </a:r>
          <a:r>
            <a:rPr lang="en-US" sz="2000" b="1" i="0" kern="12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  (-</a:t>
          </a:r>
          <a:r>
            <a:rPr lang="en-US" sz="2000" b="1" i="0" kern="1200" dirty="0" err="1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yu</a:t>
          </a:r>
          <a:r>
            <a:rPr lang="en-US" sz="2000" b="1" i="0" kern="12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), -</a:t>
          </a:r>
          <a:r>
            <a:rPr lang="en-US" sz="2000" b="1" i="0" kern="1200" dirty="0" err="1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oq</a:t>
          </a:r>
          <a:r>
            <a:rPr lang="en-US" sz="2000" b="1" i="0" kern="12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  (-</a:t>
          </a:r>
          <a:r>
            <a:rPr lang="en-US" sz="2000" b="1" i="0" kern="1200" dirty="0" err="1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yoq</a:t>
          </a:r>
          <a:r>
            <a:rPr lang="en-US" sz="2000" b="1" i="0" kern="12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)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i="0" kern="12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-</a:t>
          </a:r>
          <a:r>
            <a:rPr lang="en-US" sz="2000" b="1" i="0" kern="1200" dirty="0" err="1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gina</a:t>
          </a:r>
          <a:r>
            <a:rPr lang="en-US" sz="2000" b="1" i="0" kern="12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  (-kina,-</a:t>
          </a:r>
          <a:r>
            <a:rPr lang="en-US" sz="2000" b="1" i="0" kern="1200" dirty="0" err="1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qina</a:t>
          </a:r>
          <a:r>
            <a:rPr lang="en-US" sz="2000" b="1" i="0" kern="12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)</a:t>
          </a:r>
          <a:endParaRPr lang="en-US" sz="2000" b="1" kern="1200" dirty="0">
            <a:solidFill>
              <a:srgbClr val="002060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3627849" y="3606573"/>
        <a:ext cx="2997318" cy="1678154"/>
      </dsp:txXfrm>
    </dsp:sp>
    <dsp:sp modelId="{31EFA32E-4756-4F75-804E-BE95B5D1ED16}">
      <dsp:nvSpPr>
        <dsp:cNvPr id="0" name=""/>
        <dsp:cNvSpPr/>
      </dsp:nvSpPr>
      <dsp:spPr>
        <a:xfrm>
          <a:off x="5494071" y="1389919"/>
          <a:ext cx="2659171" cy="1556110"/>
        </a:xfrm>
        <a:prstGeom prst="rect">
          <a:avLst/>
        </a:prstGeom>
        <a:solidFill>
          <a:schemeClr val="lt1"/>
        </a:solidFill>
        <a:ln w="12700" cap="flat" cmpd="sng" algn="ctr">
          <a:solidFill>
            <a:schemeClr val="dk1"/>
          </a:solidFill>
          <a:prstDash val="solid"/>
          <a:miter lim="800000"/>
        </a:ln>
        <a:effectLst/>
        <a:scene3d>
          <a:camera prst="orthographicFront"/>
          <a:lightRig rig="flat" dir="t"/>
        </a:scene3d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kern="12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So</a:t>
          </a:r>
          <a:r>
            <a:rPr kumimoji="0" lang="en-US" sz="2400" b="1" i="0" u="none" strike="noStrike" kern="1200" cap="none" spc="338" normalizeH="0" baseline="0" noProof="0" dirty="0" smtClean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rPr>
            <a:t>‘</a:t>
          </a:r>
          <a:r>
            <a:rPr lang="en-US" sz="2400" b="1" kern="12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z </a:t>
          </a:r>
          <a:r>
            <a:rPr lang="en-US" sz="2400" b="1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yuklamalar</a:t>
          </a:r>
          <a:r>
            <a:rPr lang="en-US" sz="2400" b="1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:</a:t>
          </a: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i="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axir</a:t>
          </a:r>
          <a:r>
            <a:rPr lang="en-US" sz="2400" b="1" i="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, </a:t>
          </a:r>
          <a:r>
            <a:rPr lang="en-US" sz="2400" b="1" i="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faqat</a:t>
          </a:r>
          <a:r>
            <a:rPr lang="en-US" sz="2400" b="1" i="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, </a:t>
          </a:r>
          <a:r>
            <a:rPr lang="en-US" sz="2400" b="1" i="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xuddi</a:t>
          </a:r>
          <a:r>
            <a:rPr lang="en-US" sz="2400" b="1" i="0" kern="12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,</a:t>
          </a: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i="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 </a:t>
          </a:r>
          <a:r>
            <a:rPr lang="en-US" sz="2400" b="1" i="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nahotki</a:t>
          </a:r>
          <a:r>
            <a:rPr lang="en-US" sz="2400" b="1" i="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, </a:t>
          </a: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i="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hatto</a:t>
          </a:r>
          <a:r>
            <a:rPr lang="en-US" sz="2400" b="1" i="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2400" b="1" i="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hattoki</a:t>
          </a:r>
          <a:endParaRPr lang="en-US" sz="2400" b="1" kern="1200" dirty="0">
            <a:solidFill>
              <a:srgbClr val="002060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5494071" y="1389919"/>
        <a:ext cx="2659171" cy="1556110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F6252FB-4DC6-4322-8F39-8E5E4DF911CB}">
      <dsp:nvSpPr>
        <dsp:cNvPr id="0" name=""/>
        <dsp:cNvSpPr/>
      </dsp:nvSpPr>
      <dsp:spPr>
        <a:xfrm>
          <a:off x="-4664425" y="-715063"/>
          <a:ext cx="5556078" cy="5556078"/>
        </a:xfrm>
        <a:prstGeom prst="blockArc">
          <a:avLst>
            <a:gd name="adj1" fmla="val 18900000"/>
            <a:gd name="adj2" fmla="val 2700000"/>
            <a:gd name="adj3" fmla="val 389"/>
          </a:avLst>
        </a:pr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7B13450-F710-4BD4-B2B4-3ACBA0456710}">
      <dsp:nvSpPr>
        <dsp:cNvPr id="0" name=""/>
        <dsp:cNvSpPr/>
      </dsp:nvSpPr>
      <dsp:spPr>
        <a:xfrm>
          <a:off x="629620" y="387641"/>
          <a:ext cx="5498136" cy="825190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54995" tIns="71120" rIns="71120" bIns="7112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b="1" kern="1200" dirty="0">
              <a:latin typeface="Arial" panose="020B0604020202020204" pitchFamily="34" charset="0"/>
              <a:cs typeface="Arial" panose="020B0604020202020204" pitchFamily="34" charset="0"/>
            </a:rPr>
            <a:t>Atash </a:t>
          </a:r>
          <a:r>
            <a:rPr lang="en-US" sz="2800" b="1" kern="1200" dirty="0" err="1">
              <a:latin typeface="Arial" panose="020B0604020202020204" pitchFamily="34" charset="0"/>
              <a:cs typeface="Arial" panose="020B0604020202020204" pitchFamily="34" charset="0"/>
            </a:rPr>
            <a:t>ma’nosiga</a:t>
          </a:r>
          <a:r>
            <a:rPr lang="en-US" sz="2800" b="1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800" b="1" kern="1200" dirty="0" err="1">
              <a:latin typeface="Arial" panose="020B0604020202020204" pitchFamily="34" charset="0"/>
              <a:cs typeface="Arial" panose="020B0604020202020204" pitchFamily="34" charset="0"/>
            </a:rPr>
            <a:t>ega</a:t>
          </a:r>
          <a:r>
            <a:rPr lang="en-US" sz="2800" b="1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800" b="1" kern="1200" dirty="0" err="1">
              <a:latin typeface="Arial" panose="020B0604020202020204" pitchFamily="34" charset="0"/>
              <a:cs typeface="Arial" panose="020B0604020202020204" pitchFamily="34" charset="0"/>
            </a:rPr>
            <a:t>emas</a:t>
          </a:r>
          <a:endParaRPr lang="ru-RU" sz="2800" b="1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629620" y="387641"/>
        <a:ext cx="5498136" cy="825190"/>
      </dsp:txXfrm>
    </dsp:sp>
    <dsp:sp modelId="{99DAF37E-5F32-48B7-9BA1-7BF379882FB3}">
      <dsp:nvSpPr>
        <dsp:cNvPr id="0" name=""/>
        <dsp:cNvSpPr/>
      </dsp:nvSpPr>
      <dsp:spPr>
        <a:xfrm>
          <a:off x="57711" y="309446"/>
          <a:ext cx="1031487" cy="1031487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p3d z="57200" extrusionH="600" contourW="3000">
          <a:bevelT w="48600" h="18600" prst="relaxedInset"/>
          <a:bevelB w="48600" h="8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102F4AF-59F5-4FF1-A895-82968C4D5FBF}">
      <dsp:nvSpPr>
        <dsp:cNvPr id="0" name=""/>
        <dsp:cNvSpPr/>
      </dsp:nvSpPr>
      <dsp:spPr>
        <a:xfrm>
          <a:off x="873411" y="1650380"/>
          <a:ext cx="5198180" cy="825190"/>
        </a:xfrm>
        <a:prstGeom prst="rect">
          <a:avLst/>
        </a:prstGeom>
        <a:solidFill>
          <a:schemeClr val="accent4">
            <a:hueOff val="5197846"/>
            <a:satOff val="-23984"/>
            <a:lumOff val="883"/>
            <a:alphaOff val="0"/>
          </a:schemeClr>
        </a:solidFill>
        <a:ln>
          <a:noFill/>
        </a:ln>
        <a:effectLst/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54995" tIns="71120" rIns="71120" bIns="7112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b="1" kern="1200" dirty="0" err="1">
              <a:latin typeface="Arial" panose="020B0604020202020204" pitchFamily="34" charset="0"/>
              <a:cs typeface="Arial" panose="020B0604020202020204" pitchFamily="34" charset="0"/>
            </a:rPr>
            <a:t>Ma’lum</a:t>
          </a:r>
          <a:r>
            <a:rPr lang="en-US" sz="2800" b="1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800" b="1" kern="1200" dirty="0" err="1">
              <a:latin typeface="Arial" panose="020B0604020202020204" pitchFamily="34" charset="0"/>
              <a:cs typeface="Arial" panose="020B0604020202020204" pitchFamily="34" charset="0"/>
            </a:rPr>
            <a:t>bir</a:t>
          </a:r>
          <a:r>
            <a:rPr lang="en-US" sz="2800" b="1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8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so‘roqqa</a:t>
          </a:r>
          <a:r>
            <a:rPr lang="en-US" sz="28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800" b="1" kern="1200" dirty="0" err="1">
              <a:latin typeface="Arial" panose="020B0604020202020204" pitchFamily="34" charset="0"/>
              <a:cs typeface="Arial" panose="020B0604020202020204" pitchFamily="34" charset="0"/>
            </a:rPr>
            <a:t>javob</a:t>
          </a:r>
          <a:r>
            <a:rPr lang="en-US" sz="2800" b="1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8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bo‘lmaydi</a:t>
          </a:r>
          <a:endParaRPr lang="ru-RU" sz="2800" b="1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873411" y="1650380"/>
        <a:ext cx="5198180" cy="825190"/>
      </dsp:txXfrm>
    </dsp:sp>
    <dsp:sp modelId="{667650CA-140F-4972-BB84-315C4665665A}">
      <dsp:nvSpPr>
        <dsp:cNvPr id="0" name=""/>
        <dsp:cNvSpPr/>
      </dsp:nvSpPr>
      <dsp:spPr>
        <a:xfrm>
          <a:off x="357667" y="1547231"/>
          <a:ext cx="1031487" cy="1031487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p3d z="57200" extrusionH="600" contourW="3000">
          <a:bevelT w="48600" h="18600" prst="relaxedInset"/>
          <a:bevelB w="48600" h="8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FDA897B-2176-417B-BDE3-B49D92EF0E56}">
      <dsp:nvSpPr>
        <dsp:cNvPr id="0" name=""/>
        <dsp:cNvSpPr/>
      </dsp:nvSpPr>
      <dsp:spPr>
        <a:xfrm>
          <a:off x="573455" y="2888165"/>
          <a:ext cx="5498136" cy="825190"/>
        </a:xfrm>
        <a:prstGeom prst="rect">
          <a:avLst/>
        </a:prstGeom>
        <a:solidFill>
          <a:srgbClr val="66FFFF"/>
        </a:solidFill>
        <a:ln>
          <a:noFill/>
        </a:ln>
        <a:effectLst/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54995" tIns="71120" rIns="71120" bIns="7112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b="1" kern="1200" dirty="0">
              <a:latin typeface="Arial" panose="020B0604020202020204" pitchFamily="34" charset="0"/>
              <a:cs typeface="Arial" panose="020B0604020202020204" pitchFamily="34" charset="0"/>
            </a:rPr>
            <a:t>Gap </a:t>
          </a:r>
          <a:r>
            <a:rPr lang="en-US" sz="28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bo‘lagi</a:t>
          </a:r>
          <a:r>
            <a:rPr lang="en-US" sz="28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800" b="1" kern="1200" dirty="0" err="1">
              <a:latin typeface="Arial" panose="020B0604020202020204" pitchFamily="34" charset="0"/>
              <a:cs typeface="Arial" panose="020B0604020202020204" pitchFamily="34" charset="0"/>
            </a:rPr>
            <a:t>vazifasida</a:t>
          </a:r>
          <a:r>
            <a:rPr lang="en-US" sz="2800" b="1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8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kelmaydi</a:t>
          </a:r>
          <a:endParaRPr lang="ru-RU" sz="2800" b="1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573455" y="2888165"/>
        <a:ext cx="5498136" cy="825190"/>
      </dsp:txXfrm>
    </dsp:sp>
    <dsp:sp modelId="{E00AD336-44F6-443C-A7A3-48BE263CB579}">
      <dsp:nvSpPr>
        <dsp:cNvPr id="0" name=""/>
        <dsp:cNvSpPr/>
      </dsp:nvSpPr>
      <dsp:spPr>
        <a:xfrm>
          <a:off x="57711" y="2785016"/>
          <a:ext cx="1031487" cy="1031487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p3d z="57200" extrusionH="600" contourW="3000">
          <a:bevelT w="48600" h="18600" prst="relaxedInset"/>
          <a:bevelB w="48600" h="8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9/layout/CircleArrowProcess">
  <dgm:title val=""/>
  <dgm:desc val=""/>
  <dgm:catLst>
    <dgm:cat type="process" pri="16500"/>
    <dgm:cat type="cycle" pri="160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50" srcId="0" destId="10" srcOrd="0" destOrd="0"/>
        <dgm:cxn modelId="60" srcId="0" destId="20" srcOrd="1" destOrd="0"/>
        <dgm:cxn modelId="70" srcId="0" destId="30" srcOrd="2" destOrd="0"/>
        <dgm:cxn modelId="80" srcId="0" destId="40" srcOrd="3" destOrd="0"/>
      </dgm:cxnLst>
      <dgm:bg/>
      <dgm:whole/>
    </dgm:dataModel>
  </dgm:clrData>
  <dgm:layoutNode name="Name0">
    <dgm:varLst>
      <dgm:chMax val="7"/>
      <dgm:chPref val="7"/>
      <dgm:dir/>
      <dgm:animLvl val="lvl"/>
    </dgm:varLst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" ptType="node" func="cnt" op="equ" val="1">
            <dgm:alg type="composite">
              <dgm:param type="ar" val="1.599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Child1" refType="w" fact="0.625"/>
              <dgm:constr type="t" for="ch" forName="Child1" refType="h" fact="0.2981"/>
              <dgm:constr type="w" for="ch" forName="Child1" refType="w" fact="0.375"/>
              <dgm:constr type="h" for="ch" forName="Child1" refType="h" fact="0.4001"/>
              <dgm:constr type="l" for="ch" forName="Accent1" refType="w" fact="0"/>
              <dgm:constr type="t" for="ch" forName="Accent1" refType="h" fact="0"/>
              <dgm:constr type="w" for="ch" forName="Accent1" refType="w" fact="0.6249"/>
              <dgm:constr type="h" for="ch" forName="Accent1" refType="h"/>
              <dgm:constr type="l" for="ch" forName="Parent1" refType="w" fact="0.138"/>
              <dgm:constr type="t" for="ch" forName="Parent1" refType="h" fact="0.362"/>
              <dgm:constr type="w" for="ch" forName="Parent1" refType="w" fact="0.3487"/>
              <dgm:constr type="h" for="ch" forName="Parent1" refType="h" fact="0.2789"/>
            </dgm:constrLst>
          </dgm:if>
          <dgm:if name="Name5" axis="ch" ptType="node" func="cnt" op="equ" val="2">
            <dgm:alg type="composite">
              <dgm:param type="ar" val="1.2026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l" for="ch" forName="Accent1" refType="w" fact="0.1144"/>
              <dgm:constr type="t" for="ch" forName="Accent1" refType="h" fact="0"/>
              <dgm:constr type="w" for="ch" forName="Accent1" refType="w" fact="0.5542"/>
              <dgm:constr type="h" for="ch" forName="Accent1" refType="h" fact="0.6665"/>
              <dgm:constr type="l" for="ch" forName="Parent1" refType="w" fact="0.2368"/>
              <dgm:constr type="t" for="ch" forName="Parent1" refType="h" fact="0.2413"/>
              <dgm:constr type="w" for="ch" forName="Parent1" refType="w" fact="0.3092"/>
              <dgm:constr type="h" for="ch" forName="Parent1" refType="h" fact="0.1859"/>
              <dgm:constr type="l" for="ch" forName="Parent2" refType="w" fact="0.0822"/>
              <dgm:constr type="t" for="ch" forName="Parent2" refType="h" fact="0.625"/>
              <dgm:constr type="w" for="ch" forName="Parent2" refType="w" fact="0.3092"/>
              <dgm:constr type="h" for="ch" forName="Parent2" refType="h" fact="0.1859"/>
              <dgm:constr type="l" for="ch" forName="Child1" refType="w" fact="0.6678"/>
              <dgm:constr type="t" for="ch" forName="Child1" refType="h" fact="0.1978"/>
              <dgm:constr type="w" for="ch" forName="Child1" refType="w" fact="0.3322"/>
              <dgm:constr type="h" for="ch" forName="Child1" refType="h" fact="0.265"/>
              <dgm:constr type="l" for="ch" forName="Child2" refType="w" fact="0.5164"/>
              <dgm:constr type="t" for="ch" forName="Child2" refType="h" fact="0.5855"/>
              <dgm:constr type="w" for="ch" forName="Child2" refType="w" fact="0.3322"/>
              <dgm:constr type="h" for="ch" forName="Child2" refType="h" fact="0.265"/>
              <dgm:constr type="l" for="ch" forName="Accent2" refType="w" fact="0"/>
              <dgm:constr type="t" for="ch" forName="Accent2" refType="h" fact="0.4272"/>
              <dgm:constr type="w" for="ch" forName="Accent2" refType="w" fact="0.4761"/>
              <dgm:constr type="h" for="ch" forName="Accent2" refType="h" fact="0.5728"/>
            </dgm:constrLst>
          </dgm:if>
          <dgm:if name="Name6" axis="ch" ptType="node" func="cnt" op="equ" val="3">
            <dgm:alg type="composite">
              <dgm:param type="ar" val="0.9039"/>
            </dgm:alg>
            <dgm:shape xmlns:r="http://schemas.openxmlformats.org/officeDocument/2006/relationships" r:blip="">
              <dgm:adjLst/>
            </dgm:shape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Accent1" refType="w" fact="0.1479"/>
              <dgm:constr type="t" for="ch" forName="Accent1" refType="h" fact="0"/>
              <dgm:constr type="w" for="ch" forName="Accent1" refType="w" fact="0.5325"/>
              <dgm:constr type="h" for="ch" forName="Accent1" refType="h" fact="0.4814"/>
              <dgm:constr type="l" for="ch" forName="Accent2" refType="w" fact="0"/>
              <dgm:constr type="t" for="ch" forName="Accent2" refType="h" fact="0.2766"/>
              <dgm:constr type="w" for="ch" forName="Accent2" refType="w" fact="0.5325"/>
              <dgm:constr type="h" for="ch" forName="Accent2" refType="h" fact="0.4814"/>
              <dgm:constr type="l" for="ch" forName="Parent1" refType="w" fact="0.2656"/>
              <dgm:constr type="t" for="ch" forName="Parent1" refType="h" fact="0.1738"/>
              <dgm:constr type="w" for="ch" forName="Parent1" refType="w" fact="0.2959"/>
              <dgm:constr type="h" for="ch" forName="Parent1" refType="h" fact="0.1337"/>
              <dgm:constr type="l" for="ch" forName="Accent3" refType="w" fact="0.1858"/>
              <dgm:constr type="t" for="ch" forName="Accent3" refType="h" fact="0.5863"/>
              <dgm:constr type="w" for="ch" forName="Accent3" refType="w" fact="0.4575"/>
              <dgm:constr type="h" for="ch" forName="Accent3" refType="h" fact="0.4137"/>
              <dgm:constr type="l" for="ch" forName="Parent2" refType="w" fact="0.1183"/>
              <dgm:constr type="t" for="ch" forName="Parent2" refType="h" fact="0.452"/>
              <dgm:constr type="w" for="ch" forName="Parent2" refType="w" fact="0.2959"/>
              <dgm:constr type="h" for="ch" forName="Parent2" refType="h" fact="0.1337"/>
              <dgm:constr type="l" for="ch" forName="Parent3" refType="w" fact="0.2663"/>
              <dgm:constr type="t" for="ch" forName="Parent3" refType="h" fact="0.7306"/>
              <dgm:constr type="w" for="ch" forName="Parent3" refType="w" fact="0.2959"/>
              <dgm:constr type="h" for="ch" forName="Parent3" refType="h" fact="0.1337"/>
              <dgm:constr type="l" for="ch" forName="Child2" refType="w" fact="0.5325"/>
              <dgm:constr type="t" for="ch" forName="Child2" refType="h" fact="0.4217"/>
              <dgm:constr type="w" for="ch" forName="Child2" refType="w" fact="0.3195"/>
              <dgm:constr type="h" for="ch" forName="Child2" refType="h" fact="0.1926"/>
              <dgm:constr type="l" for="ch" forName="Child1" refType="w" fact="0.6805"/>
              <dgm:constr type="t" for="ch" forName="Child1" refType="h" fact="0.1435"/>
              <dgm:constr type="w" for="ch" forName="Child1" refType="w" fact="0.3195"/>
              <dgm:constr type="h" for="ch" forName="Child1" refType="h" fact="0.1926"/>
              <dgm:constr type="l" for="ch" forName="Child3" refType="w" fact="0.6805"/>
              <dgm:constr type="t" for="ch" forName="Child3" refType="h" fact="0.6998"/>
              <dgm:constr type="w" for="ch" forName="Child3" refType="w" fact="0.3195"/>
              <dgm:constr type="h" for="ch" forName="Child3" refType="h" fact="0.1926"/>
            </dgm:constrLst>
          </dgm:if>
          <dgm:if name="Name7" axis="ch" ptType="node" func="cnt" op="equ" val="4">
            <dgm:alg type="composite">
              <dgm:param type="ar" val="0.707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3771"/>
              <dgm:constr type="l" for="ch" forName="Accent2" refType="w" fact="0"/>
              <dgm:constr type="t" for="ch" forName="Accent2" refType="h" fact="0.2167"/>
              <dgm:constr type="w" for="ch" forName="Accent2" refType="w" fact="0.5331"/>
              <dgm:constr type="h" for="ch" forName="Accent2" refType="h" fact="0.3771"/>
              <dgm:constr type="l" for="ch" forName="Accent3" refType="w" fact="0.1481"/>
              <dgm:constr type="t" for="ch" forName="Accent3" refType="h" fact="0.4342"/>
              <dgm:constr type="w" for="ch" forName="Accent3" refType="w" fact="0.5331"/>
              <dgm:constr type="h" for="ch" forName="Accent3" refType="h" fact="0.3771"/>
              <dgm:constr type="l" for="ch" forName="Parent1" refType="w" fact="0.2658"/>
              <dgm:constr type="t" for="ch" forName="Parent1" refType="h" fact="0.1365"/>
              <dgm:constr type="w" for="ch" forName="Parent1" refType="w" fact="0.2975"/>
              <dgm:constr type="h" for="ch" forName="Parent1" refType="h" fact="0.1052"/>
              <dgm:constr type="l" for="ch" forName="Parent2" refType="w" fact="0.1171"/>
              <dgm:constr type="t" for="ch" forName="Parent2" refType="h" fact="0.3536"/>
              <dgm:constr type="w" for="ch" forName="Parent2" refType="w" fact="0.2975"/>
              <dgm:constr type="h" for="ch" forName="Parent2" refType="h" fact="0.1052"/>
              <dgm:constr type="l" for="ch" forName="Parent3" refType="w" fact="0.2658"/>
              <dgm:constr type="t" for="ch" forName="Parent3" refType="h" fact="0.5707"/>
              <dgm:constr type="w" for="ch" forName="Parent3" refType="w" fact="0.2975"/>
              <dgm:constr type="h" for="ch" forName="Parent3" refType="h" fact="0.1052"/>
              <dgm:constr type="l" for="ch" forName="Parent4" refType="w" fact="0.1171"/>
              <dgm:constr type="t" for="ch" forName="Parent4" refType="h" fact="0.7878"/>
              <dgm:constr type="w" for="ch" forName="Parent4" refType="w" fact="0.2975"/>
              <dgm:constr type="h" for="ch" forName="Parent4" refType="h" fact="0.1052"/>
              <dgm:constr type="l" for="ch" forName="Child1" refType="w" fact="0.6804"/>
              <dgm:constr type="t" for="ch" forName="Child1" refType="h" fact="0.1119"/>
              <dgm:constr type="w" for="ch" forName="Child1" refType="w" fact="0.3196"/>
              <dgm:constr type="h" for="ch" forName="Child1" refType="h" fact="0.15"/>
              <dgm:constr type="l" for="ch" forName="Child2" refType="w" fact="0.5348"/>
              <dgm:constr type="t" for="ch" forName="Child2" refType="h" fact="0.3312"/>
              <dgm:constr type="w" for="ch" forName="Child2" refType="w" fact="0.3196"/>
              <dgm:constr type="h" for="ch" forName="Child2" refType="h" fact="0.15"/>
              <dgm:constr type="l" for="ch" forName="Child3" refType="w" fact="0.6804"/>
              <dgm:constr type="t" for="ch" forName="Child3" refType="h" fact="0.5461"/>
              <dgm:constr type="w" for="ch" forName="Child3" refType="w" fact="0.3196"/>
              <dgm:constr type="h" for="ch" forName="Child3" refType="h" fact="0.15"/>
              <dgm:constr type="l" for="ch" forName="Child4" refType="w" fact="0.5348"/>
              <dgm:constr type="t" for="ch" forName="Child4" refType="h" fact="0.7632"/>
              <dgm:constr type="w" for="ch" forName="Child4" refType="w" fact="0.3196"/>
              <dgm:constr type="h" for="ch" forName="Child4" refType="h" fact="0.15"/>
              <dgm:constr type="l" for="ch" forName="Accent4" refType="w" fact="0.038"/>
              <dgm:constr type="t" for="ch" forName="Accent4" refType="h" fact="0.6759"/>
              <dgm:constr type="w" for="ch" forName="Accent4" refType="w" fact="0.458"/>
              <dgm:constr type="h" for="ch" forName="Accent4" refType="h" fact="0.3241"/>
            </dgm:constrLst>
          </dgm:if>
          <dgm:if name="Name8" axis="ch" ptType="node" func="cnt" op="equ" val="5">
            <dgm:alg type="composite">
              <dgm:param type="ar" val="0.581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3098"/>
              <dgm:constr type="l" for="ch" forName="Accent2" refType="w" fact="0"/>
              <dgm:constr type="t" for="ch" forName="Accent2" refType="h" fact="0.178"/>
              <dgm:constr type="w" for="ch" forName="Accent2" refType="w" fact="0.5331"/>
              <dgm:constr type="h" for="ch" forName="Accent2" refType="h" fact="0.3098"/>
              <dgm:constr type="l" for="ch" forName="Accent3" refType="w" fact="0.1481"/>
              <dgm:constr type="t" for="ch" forName="Accent3" refType="h" fact="0.3568"/>
              <dgm:constr type="w" for="ch" forName="Accent3" refType="w" fact="0.5331"/>
              <dgm:constr type="h" for="ch" forName="Accent3" refType="h" fact="0.3098"/>
              <dgm:constr type="l" for="ch" forName="Accent4" refType="w" fact="0"/>
              <dgm:constr type="t" for="ch" forName="Accent4" refType="h" fact="0.5351"/>
              <dgm:constr type="w" for="ch" forName="Accent4" refType="w" fact="0.5331"/>
              <dgm:constr type="h" for="ch" forName="Accent4" refType="h" fact="0.3098"/>
              <dgm:constr type="l" for="ch" forName="Accent5" refType="w" fact="0.186"/>
              <dgm:constr type="t" for="ch" forName="Accent5" refType="h" fact="0.7337"/>
              <dgm:constr type="w" for="ch" forName="Accent5" refType="w" fact="0.458"/>
              <dgm:constr type="h" for="ch" forName="Accent5" refType="h" fact="0.2663"/>
              <dgm:constr type="l" for="ch" forName="Parent1" refType="w" fact="0.2658"/>
              <dgm:constr type="t" for="ch" forName="Parent1" refType="h" fact="0.1122"/>
              <dgm:constr type="w" for="ch" forName="Parent1" refType="w" fact="0.2975"/>
              <dgm:constr type="h" for="ch" forName="Parent1" refType="h" fact="0.0864"/>
              <dgm:constr type="l" for="ch" forName="Parent2" refType="w" fact="0.1171"/>
              <dgm:constr type="t" for="ch" forName="Parent2" refType="h" fact="0.2906"/>
              <dgm:constr type="w" for="ch" forName="Parent2" refType="w" fact="0.2975"/>
              <dgm:constr type="h" for="ch" forName="Parent2" refType="h" fact="0.0864"/>
              <dgm:constr type="l" for="ch" forName="Parent3" refType="w" fact="0.2658"/>
              <dgm:constr type="t" for="ch" forName="Parent3" refType="h" fact="0.4689"/>
              <dgm:constr type="w" for="ch" forName="Parent3" refType="w" fact="0.2975"/>
              <dgm:constr type="h" for="ch" forName="Parent3" refType="h" fact="0.0864"/>
              <dgm:constr type="l" for="ch" forName="Parent4" refType="w" fact="0.1171"/>
              <dgm:constr type="t" for="ch" forName="Parent4" refType="h" fact="0.6473"/>
              <dgm:constr type="w" for="ch" forName="Parent4" refType="w" fact="0.2975"/>
              <dgm:constr type="h" for="ch" forName="Parent4" refType="h" fact="0.0864"/>
              <dgm:constr type="l" for="ch" forName="Parent5" refType="w" fact="0.2658"/>
              <dgm:constr type="t" for="ch" forName="Parent5" refType="h" fact="0.8257"/>
              <dgm:constr type="w" for="ch" forName="Parent5" refType="w" fact="0.2975"/>
              <dgm:constr type="h" for="ch" forName="Parent5" refType="h" fact="0.0864"/>
              <dgm:constr type="l" for="ch" forName="Child1" refType="w" fact="0.6804"/>
              <dgm:constr type="t" for="ch" forName="Child1" refType="h" fact="0.0919"/>
              <dgm:constr type="w" for="ch" forName="Child1" refType="w" fact="0.3196"/>
              <dgm:constr type="h" for="ch" forName="Child1" refType="h" fact="0.1232"/>
              <dgm:constr type="l" for="ch" forName="Child2" refType="w" fact="0.5348"/>
              <dgm:constr type="t" for="ch" forName="Child2" refType="h" fact="0.2722"/>
              <dgm:constr type="w" for="ch" forName="Child2" refType="w" fact="0.3196"/>
              <dgm:constr type="h" for="ch" forName="Child2" refType="h" fact="0.1232"/>
              <dgm:constr type="l" for="ch" forName="Child3" refType="w" fact="0.6804"/>
              <dgm:constr type="t" for="ch" forName="Child3" refType="h" fact="0.4487"/>
              <dgm:constr type="w" for="ch" forName="Child3" refType="w" fact="0.3196"/>
              <dgm:constr type="h" for="ch" forName="Child3" refType="h" fact="0.1232"/>
              <dgm:constr type="l" for="ch" forName="Child4" refType="w" fact="0.5348"/>
              <dgm:constr type="t" for="ch" forName="Child4" refType="h" fact="0.6271"/>
              <dgm:constr type="w" for="ch" forName="Child4" refType="w" fact="0.3196"/>
              <dgm:constr type="h" for="ch" forName="Child4" refType="h" fact="0.1232"/>
              <dgm:constr type="l" for="ch" forName="Child5" refType="w" fact="0.6804"/>
              <dgm:constr type="t" for="ch" forName="Child5" refType="h" fact="0.8073"/>
              <dgm:constr type="w" for="ch" forName="Child5" refType="w" fact="0.3196"/>
              <dgm:constr type="h" for="ch" forName="Child5" refType="h" fact="0.1232"/>
            </dgm:constrLst>
          </dgm:if>
          <dgm:if name="Name9" axis="ch" ptType="node" func="cnt" op="equ" val="6">
            <dgm:alg type="composite">
              <dgm:param type="ar" val="0.493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2629"/>
              <dgm:constr type="l" for="ch" forName="Accent2" refType="w" fact="0"/>
              <dgm:constr type="t" for="ch" forName="Accent2" refType="h" fact="0.1511"/>
              <dgm:constr type="w" for="ch" forName="Accent2" refType="w" fact="0.5331"/>
              <dgm:constr type="h" for="ch" forName="Accent2" refType="h" fact="0.2629"/>
              <dgm:constr type="l" for="ch" forName="Accent3" refType="w" fact="0.1481"/>
              <dgm:constr type="t" for="ch" forName="Accent3" refType="h" fact="0.3027"/>
              <dgm:constr type="w" for="ch" forName="Accent3" refType="w" fact="0.5331"/>
              <dgm:constr type="h" for="ch" forName="Accent3" refType="h" fact="0.2629"/>
              <dgm:constr type="l" for="ch" forName="Accent4" refType="w" fact="0"/>
              <dgm:constr type="t" for="ch" forName="Accent4" refType="h" fact="0.4541"/>
              <dgm:constr type="w" for="ch" forName="Accent4" refType="w" fact="0.5331"/>
              <dgm:constr type="h" for="ch" forName="Accent4" refType="h" fact="0.2629"/>
              <dgm:constr type="l" for="ch" forName="Parent1" refType="w" fact="0.2658"/>
              <dgm:constr type="t" for="ch" forName="Parent1" refType="h" fact="0.0952"/>
              <dgm:constr type="w" for="ch" forName="Parent1" refType="w" fact="0.2975"/>
              <dgm:constr type="h" for="ch" forName="Parent1" refType="h" fact="0.0733"/>
              <dgm:constr type="l" for="ch" forName="Parent2" refType="w" fact="0.1171"/>
              <dgm:constr type="t" for="ch" forName="Parent2" refType="h" fact="0.2466"/>
              <dgm:constr type="w" for="ch" forName="Parent2" refType="w" fact="0.2975"/>
              <dgm:constr type="h" for="ch" forName="Parent2" refType="h" fact="0.0733"/>
              <dgm:constr type="l" for="ch" forName="Parent3" refType="w" fact="0.2658"/>
              <dgm:constr type="t" for="ch" forName="Parent3" refType="h" fact="0.3979"/>
              <dgm:constr type="w" for="ch" forName="Parent3" refType="w" fact="0.2975"/>
              <dgm:constr type="h" for="ch" forName="Parent3" refType="h" fact="0.0733"/>
              <dgm:constr type="l" for="ch" forName="Parent4" refType="w" fact="0.1171"/>
              <dgm:constr type="t" for="ch" forName="Parent4" refType="h" fact="0.5493"/>
              <dgm:constr type="w" for="ch" forName="Parent4" refType="w" fact="0.2975"/>
              <dgm:constr type="h" for="ch" forName="Parent4" refType="h" fact="0.0733"/>
              <dgm:constr type="l" for="ch" forName="Child1" refType="w" fact="0.6804"/>
              <dgm:constr type="t" for="ch" forName="Child1" refType="h" fact="0.078"/>
              <dgm:constr type="w" for="ch" forName="Child1" refType="w" fact="0.3196"/>
              <dgm:constr type="h" for="ch" forName="Child1" refType="h" fact="0.1046"/>
              <dgm:constr type="l" for="ch" forName="Child2" refType="w" fact="0.5348"/>
              <dgm:constr type="t" for="ch" forName="Child2" refType="h" fact="0.231"/>
              <dgm:constr type="w" for="ch" forName="Child2" refType="w" fact="0.3196"/>
              <dgm:constr type="h" for="ch" forName="Child2" refType="h" fact="0.1046"/>
              <dgm:constr type="l" for="ch" forName="Child3" refType="w" fact="0.6804"/>
              <dgm:constr type="t" for="ch" forName="Child3" refType="h" fact="0.3808"/>
              <dgm:constr type="w" for="ch" forName="Child3" refType="w" fact="0.3196"/>
              <dgm:constr type="h" for="ch" forName="Child3" refType="h" fact="0.1046"/>
              <dgm:constr type="l" for="ch" forName="Child4" refType="w" fact="0.5348"/>
              <dgm:constr type="t" for="ch" forName="Child4" refType="h" fact="0.5322"/>
              <dgm:constr type="w" for="ch" forName="Child4" refType="w" fact="0.3196"/>
              <dgm:constr type="h" for="ch" forName="Child4" refType="h" fact="0.1046"/>
              <dgm:constr type="l" for="ch" forName="Accent5" refType="w" fact="0.1481"/>
              <dgm:constr type="t" for="ch" forName="Accent5" refType="h" fact="0.6053"/>
              <dgm:constr type="w" for="ch" forName="Accent5" refType="w" fact="0.5331"/>
              <dgm:constr type="h" for="ch" forName="Accent5" refType="h" fact="0.2629"/>
              <dgm:constr type="l" for="ch" forName="Accent6" refType="w" fact="0.038"/>
              <dgm:constr type="t" for="ch" forName="Accent6" refType="h" fact="0.774"/>
              <dgm:constr type="w" for="ch" forName="Accent6" refType="w" fact="0.458"/>
              <dgm:constr type="h" for="ch" forName="Accent6" refType="h" fact="0.226"/>
              <dgm:constr type="l" for="ch" forName="Parent5" refType="w" fact="0.2658"/>
              <dgm:constr type="t" for="ch" forName="Parent5" refType="h" fact="0.7005"/>
              <dgm:constr type="w" for="ch" forName="Parent5" refType="w" fact="0.2975"/>
              <dgm:constr type="h" for="ch" forName="Parent5" refType="h" fact="0.0733"/>
              <dgm:constr type="l" for="ch" forName="Parent6" refType="w" fact="0.1171"/>
              <dgm:constr type="t" for="ch" forName="Parent6" refType="h" fact="0.8519"/>
              <dgm:constr type="w" for="ch" forName="Parent6" refType="w" fact="0.2975"/>
              <dgm:constr type="h" for="ch" forName="Parent6" refType="h" fact="0.0733"/>
              <dgm:constr type="l" for="ch" forName="Child5" refType="w" fact="0.6804"/>
              <dgm:constr type="t" for="ch" forName="Child5" refType="h" fact="0.6833"/>
              <dgm:constr type="w" for="ch" forName="Child5" refType="w" fact="0.3196"/>
              <dgm:constr type="h" for="ch" forName="Child5" refType="h" fact="0.1046"/>
              <dgm:constr type="l" for="ch" forName="Child6" refType="w" fact="0.5348"/>
              <dgm:constr type="t" for="ch" forName="Child6" refType="h" fact="0.8347"/>
              <dgm:constr type="w" for="ch" forName="Child6" refType="w" fact="0.3196"/>
              <dgm:constr type="h" for="ch" forName="Child6" refType="h" fact="0.1046"/>
            </dgm:constrLst>
          </dgm:if>
          <dgm:else name="Name10">
            <dgm:alg type="composite">
              <dgm:param type="ar" val="0.428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2284"/>
              <dgm:constr type="l" for="ch" forName="Accent2" refType="w" fact="0"/>
              <dgm:constr type="t" for="ch" forName="Accent2" refType="h" fact="0.1312"/>
              <dgm:constr type="w" for="ch" forName="Accent2" refType="w" fact="0.5331"/>
              <dgm:constr type="h" for="ch" forName="Accent2" refType="h" fact="0.2284"/>
              <dgm:constr type="l" for="ch" forName="Accent3" refType="w" fact="0.1481"/>
              <dgm:constr type="t" for="ch" forName="Accent3" refType="h" fact="0.263"/>
              <dgm:constr type="w" for="ch" forName="Accent3" refType="w" fact="0.5331"/>
              <dgm:constr type="h" for="ch" forName="Accent3" refType="h" fact="0.2284"/>
              <dgm:constr type="l" for="ch" forName="Accent4" refType="w" fact="0"/>
              <dgm:constr type="t" for="ch" forName="Accent4" refType="h" fact="0.3945"/>
              <dgm:constr type="w" for="ch" forName="Accent4" refType="w" fact="0.5331"/>
              <dgm:constr type="h" for="ch" forName="Accent4" refType="h" fact="0.2284"/>
              <dgm:constr type="l" for="ch" forName="Parent1" refType="w" fact="0.2658"/>
              <dgm:constr type="t" for="ch" forName="Parent1" refType="h" fact="0.0827"/>
              <dgm:constr type="w" for="ch" forName="Parent1" refType="w" fact="0.2975"/>
              <dgm:constr type="h" for="ch" forName="Parent1" refType="h" fact="0.0637"/>
              <dgm:constr type="l" for="ch" forName="Parent2" refType="w" fact="0.1171"/>
              <dgm:constr type="t" for="ch" forName="Parent2" refType="h" fact="0.2142"/>
              <dgm:constr type="w" for="ch" forName="Parent2" refType="w" fact="0.2975"/>
              <dgm:constr type="h" for="ch" forName="Parent2" refType="h" fact="0.0637"/>
              <dgm:constr type="l" for="ch" forName="Parent3" refType="w" fact="0.2658"/>
              <dgm:constr type="t" for="ch" forName="Parent3" refType="h" fact="0.3457"/>
              <dgm:constr type="w" for="ch" forName="Parent3" refType="w" fact="0.2975"/>
              <dgm:constr type="h" for="ch" forName="Parent3" refType="h" fact="0.0637"/>
              <dgm:constr type="l" for="ch" forName="Parent4" refType="w" fact="0.1171"/>
              <dgm:constr type="t" for="ch" forName="Parent4" refType="h" fact="0.4772"/>
              <dgm:constr type="w" for="ch" forName="Parent4" refType="w" fact="0.2975"/>
              <dgm:constr type="h" for="ch" forName="Parent4" refType="h" fact="0.0637"/>
              <dgm:constr type="l" for="ch" forName="Child1" refType="w" fact="0.6804"/>
              <dgm:constr type="t" for="ch" forName="Child1" refType="h" fact="0.0678"/>
              <dgm:constr type="w" for="ch" forName="Child1" refType="w" fact="0.3196"/>
              <dgm:constr type="h" for="ch" forName="Child1" refType="h" fact="0.0908"/>
              <dgm:constr type="l" for="ch" forName="Child2" refType="w" fact="0.5348"/>
              <dgm:constr type="t" for="ch" forName="Child2" refType="h" fact="0.2006"/>
              <dgm:constr type="w" for="ch" forName="Child2" refType="w" fact="0.3196"/>
              <dgm:constr type="h" for="ch" forName="Child2" refType="h" fact="0.0908"/>
              <dgm:constr type="l" for="ch" forName="Child3" refType="w" fact="0.6804"/>
              <dgm:constr type="t" for="ch" forName="Child3" refType="h" fact="0.3308"/>
              <dgm:constr type="w" for="ch" forName="Child3" refType="w" fact="0.3196"/>
              <dgm:constr type="h" for="ch" forName="Child3" refType="h" fact="0.0908"/>
              <dgm:constr type="l" for="ch" forName="Child4" refType="w" fact="0.5348"/>
              <dgm:constr type="t" for="ch" forName="Child4" refType="h" fact="0.4623"/>
              <dgm:constr type="w" for="ch" forName="Child4" refType="w" fact="0.3196"/>
              <dgm:constr type="h" for="ch" forName="Child4" refType="h" fact="0.0908"/>
              <dgm:constr type="l" for="ch" forName="Accent5" refType="w" fact="0.1481"/>
              <dgm:constr type="t" for="ch" forName="Accent5" refType="h" fact="0.5258"/>
              <dgm:constr type="w" for="ch" forName="Accent5" refType="w" fact="0.5331"/>
              <dgm:constr type="h" for="ch" forName="Accent5" refType="h" fact="0.2284"/>
              <dgm:constr type="l" for="ch" forName="Accent6" refType="w" fact="0"/>
              <dgm:constr type="t" for="ch" forName="Accent6" refType="h" fact="0.6573"/>
              <dgm:constr type="w" for="ch" forName="Accent6" refType="w" fact="0.5331"/>
              <dgm:constr type="h" for="ch" forName="Accent6" refType="h" fact="0.2284"/>
              <dgm:constr type="l" for="ch" forName="Accent7" refType="w" fact="0.186"/>
              <dgm:constr type="t" for="ch" forName="Accent7" refType="h" fact="0.8037"/>
              <dgm:constr type="w" for="ch" forName="Accent7" refType="w" fact="0.458"/>
              <dgm:constr type="h" for="ch" forName="Accent7" refType="h" fact="0.1963"/>
              <dgm:constr type="l" for="ch" forName="Parent5" refType="w" fact="0.2658"/>
              <dgm:constr type="t" for="ch" forName="Parent5" refType="h" fact="0.6085"/>
              <dgm:constr type="w" for="ch" forName="Parent5" refType="w" fact="0.2975"/>
              <dgm:constr type="h" for="ch" forName="Parent5" refType="h" fact="0.0637"/>
              <dgm:constr type="l" for="ch" forName="Parent6" refType="w" fact="0.1171"/>
              <dgm:constr type="t" for="ch" forName="Parent6" refType="h" fact="0.74"/>
              <dgm:constr type="w" for="ch" forName="Parent6" refType="w" fact="0.2975"/>
              <dgm:constr type="h" for="ch" forName="Parent6" refType="h" fact="0.0637"/>
              <dgm:constr type="l" for="ch" forName="Parent7" refType="w" fact="0.2658"/>
              <dgm:constr type="t" for="ch" forName="Parent7" refType="h" fact="0.8715"/>
              <dgm:constr type="w" for="ch" forName="Parent7" refType="w" fact="0.2975"/>
              <dgm:constr type="h" for="ch" forName="Parent7" refType="h" fact="0.0637"/>
              <dgm:constr type="l" for="ch" forName="Child5" refType="w" fact="0.6804"/>
              <dgm:constr type="t" for="ch" forName="Child5" refType="h" fact="0.5936"/>
              <dgm:constr type="w" for="ch" forName="Child5" refType="w" fact="0.3196"/>
              <dgm:constr type="h" for="ch" forName="Child5" refType="h" fact="0.0908"/>
              <dgm:constr type="l" for="ch" forName="Child6" refType="w" fact="0.5348"/>
              <dgm:constr type="t" for="ch" forName="Child6" refType="h" fact="0.7251"/>
              <dgm:constr type="w" for="ch" forName="Child6" refType="w" fact="0.3196"/>
              <dgm:constr type="h" for="ch" forName="Child6" refType="h" fact="0.0908"/>
              <dgm:constr type="l" for="ch" forName="Child7" refType="w" fact="0.6804"/>
              <dgm:constr type="t" for="ch" forName="Child7" refType="h" fact="0.8579"/>
              <dgm:constr type="w" for="ch" forName="Child7" refType="w" fact="0.3196"/>
              <dgm:constr type="h" for="ch" forName="Child7" refType="h" fact="0.0908"/>
            </dgm:constrLst>
          </dgm:else>
        </dgm:choose>
      </dgm:if>
      <dgm:else name="Name11">
        <dgm:choose name="Name12">
          <dgm:if name="Name13" axis="ch" ptType="node" func="cnt" op="equ" val="1">
            <dgm:alg type="composite">
              <dgm:param type="ar" val="1.599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Child1" refType="w" fact="0.625"/>
              <dgm:constr type="t" for="ch" forName="Child1" refType="h" fact="0.2981"/>
              <dgm:constr type="w" for="ch" forName="Child1" refType="w" fact="0.375"/>
              <dgm:constr type="h" for="ch" forName="Child1" refType="h" fact="0.4001"/>
              <dgm:constr type="l" for="ch" forName="Accent1" refType="w" fact="0"/>
              <dgm:constr type="t" for="ch" forName="Accent1" refType="h" fact="0"/>
              <dgm:constr type="w" for="ch" forName="Accent1" refType="w" fact="0.6249"/>
              <dgm:constr type="h" for="ch" forName="Accent1" refType="h"/>
              <dgm:constr type="l" for="ch" forName="Parent1" refType="w" fact="0.138"/>
              <dgm:constr type="t" for="ch" forName="Parent1" refType="h" fact="0.362"/>
              <dgm:constr type="w" for="ch" forName="Parent1" refType="w" fact="0.3487"/>
              <dgm:constr type="h" for="ch" forName="Parent1" refType="h" fact="0.2789"/>
            </dgm:constrLst>
          </dgm:if>
          <dgm:if name="Name14" axis="ch" ptType="node" func="cnt" op="equ" val="2">
            <dgm:alg type="composite">
              <dgm:param type="ar" val="1.2026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l" for="ch" forName="Accent1" refType="w" fact="-0.0407"/>
              <dgm:constr type="t" for="ch" forName="Accent1" refType="h" fact="0"/>
              <dgm:constr type="w" for="ch" forName="Accent1" refType="w" fact="0.5542"/>
              <dgm:constr type="h" for="ch" forName="Accent1" refType="h" fact="0.6665"/>
              <dgm:constr type="l" for="ch" forName="Accent2" refType="w" fact="0.1533"/>
              <dgm:constr type="t" for="ch" forName="Accent2" refType="h" fact="0.4272"/>
              <dgm:constr type="w" for="ch" forName="Accent2" refType="w" fact="0.4761"/>
              <dgm:constr type="h" for="ch" forName="Accent2" refType="h" fact="0.5728"/>
              <dgm:constr type="l" for="ch" forName="Parent1" refType="w" fact="0.0822"/>
              <dgm:constr type="t" for="ch" forName="Parent1" refType="h" fact="0.2413"/>
              <dgm:constr type="w" for="ch" forName="Parent1" refType="w" fact="0.3092"/>
              <dgm:constr type="h" for="ch" forName="Parent1" refType="h" fact="0.1859"/>
              <dgm:constr type="l" for="ch" forName="Parent2" refType="w" fact="0.2368"/>
              <dgm:constr type="t" for="ch" forName="Parent2" refType="h" fact="0.625"/>
              <dgm:constr type="w" for="ch" forName="Parent2" refType="w" fact="0.3092"/>
              <dgm:constr type="h" for="ch" forName="Parent2" refType="h" fact="0.1859"/>
              <dgm:constr type="l" for="ch" forName="Child1" refType="w" fact="0.5164"/>
              <dgm:constr type="t" for="ch" forName="Child1" refType="h" fact="0.1978"/>
              <dgm:constr type="w" for="ch" forName="Child1" refType="w" fact="0.3322"/>
              <dgm:constr type="h" for="ch" forName="Child1" refType="h" fact="0.265"/>
              <dgm:constr type="l" for="ch" forName="Child2" refType="w" fact="0.6678"/>
              <dgm:constr type="t" for="ch" forName="Child2" refType="h" fact="0.5855"/>
              <dgm:constr type="w" for="ch" forName="Child2" refType="w" fact="0.3322"/>
              <dgm:constr type="h" for="ch" forName="Child2" refType="h" fact="0.265"/>
            </dgm:constrLst>
          </dgm:if>
          <dgm:if name="Name15" axis="ch" ptType="node" func="cnt" op="equ" val="3">
            <dgm:alg type="composite">
              <dgm:param type="ar" val="0.9039"/>
            </dgm:alg>
            <dgm:shape xmlns:r="http://schemas.openxmlformats.org/officeDocument/2006/relationships" r:blip="">
              <dgm:adjLst/>
            </dgm:shape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25"/>
              <dgm:constr type="h" for="ch" forName="Accent1" refType="h" fact="0.4814"/>
              <dgm:constr type="l" for="ch" forName="Accent2" refType="w" fact="0.1479"/>
              <dgm:constr type="t" for="ch" forName="Accent2" refType="h" fact="0.2766"/>
              <dgm:constr type="w" for="ch" forName="Accent2" refType="w" fact="0.5325"/>
              <dgm:constr type="h" for="ch" forName="Accent2" refType="h" fact="0.4814"/>
              <dgm:constr type="l" for="ch" forName="Accent3" refType="w" fact="0.0378"/>
              <dgm:constr type="t" for="ch" forName="Accent3" refType="h" fact="0.5863"/>
              <dgm:constr type="w" for="ch" forName="Accent3" refType="w" fact="0.4575"/>
              <dgm:constr type="h" for="ch" forName="Accent3" refType="h" fact="0.4137"/>
              <dgm:constr type="l" for="ch" forName="Parent1" refType="w" fact="0.1183"/>
              <dgm:constr type="t" for="ch" forName="Parent1" refType="h" fact="0.1738"/>
              <dgm:constr type="w" for="ch" forName="Parent1" refType="w" fact="0.2959"/>
              <dgm:constr type="h" for="ch" forName="Parent1" refType="h" fact="0.1337"/>
              <dgm:constr type="l" for="ch" forName="Parent2" refType="w" fact="0.2656"/>
              <dgm:constr type="t" for="ch" forName="Parent2" refType="h" fact="0.452"/>
              <dgm:constr type="w" for="ch" forName="Parent2" refType="w" fact="0.2959"/>
              <dgm:constr type="h" for="ch" forName="Parent2" refType="h" fact="0.1337"/>
              <dgm:constr type="l" for="ch" forName="Parent3" refType="w" fact="0.1183"/>
              <dgm:constr type="t" for="ch" forName="Parent3" refType="h" fact="0.7306"/>
              <dgm:constr type="w" for="ch" forName="Parent3" refType="w" fact="0.2959"/>
              <dgm:constr type="h" for="ch" forName="Parent3" refType="h" fact="0.1337"/>
              <dgm:constr type="l" for="ch" forName="Child1" refType="w" fact="0.5325"/>
              <dgm:constr type="t" for="ch" forName="Child1" refType="h" fact="0.1435"/>
              <dgm:constr type="w" for="ch" forName="Child1" refType="w" fact="0.3195"/>
              <dgm:constr type="h" for="ch" forName="Child1" refType="h" fact="0.1926"/>
              <dgm:constr type="l" for="ch" forName="Child2" refType="w" fact="0.6805"/>
              <dgm:constr type="t" for="ch" forName="Child2" refType="h" fact="0.4217"/>
              <dgm:constr type="w" for="ch" forName="Child2" refType="w" fact="0.3195"/>
              <dgm:constr type="h" for="ch" forName="Child2" refType="h" fact="0.1926"/>
              <dgm:constr type="l" for="ch" forName="Child3" refType="w" fact="0.5325"/>
              <dgm:constr type="t" for="ch" forName="Child3" refType="h" fact="0.6998"/>
              <dgm:constr type="w" for="ch" forName="Child3" refType="w" fact="0.3195"/>
              <dgm:constr type="h" for="ch" forName="Child3" refType="h" fact="0.1926"/>
            </dgm:constrLst>
          </dgm:if>
          <dgm:if name="Name16" axis="ch" ptType="node" func="cnt" op="equ" val="4">
            <dgm:alg type="composite">
              <dgm:param type="ar" val="0.707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3771"/>
              <dgm:constr type="l" for="ch" forName="Accent2" refType="w" fact="0.1481"/>
              <dgm:constr type="t" for="ch" forName="Accent2" refType="h" fact="0.2167"/>
              <dgm:constr type="w" for="ch" forName="Accent2" refType="w" fact="0.5331"/>
              <dgm:constr type="h" for="ch" forName="Accent2" refType="h" fact="0.3771"/>
              <dgm:constr type="l" for="ch" forName="Accent3" refType="w" fact="0"/>
              <dgm:constr type="t" for="ch" forName="Accent3" refType="h" fact="0.4342"/>
              <dgm:constr type="w" for="ch" forName="Accent3" refType="w" fact="0.5331"/>
              <dgm:constr type="h" for="ch" forName="Accent3" refType="h" fact="0.3771"/>
              <dgm:constr type="l" for="ch" forName="Accent4" refType="w" fact="0.186"/>
              <dgm:constr type="t" for="ch" forName="Accent4" refType="h" fact="0.6759"/>
              <dgm:constr type="w" for="ch" forName="Accent4" refType="w" fact="0.458"/>
              <dgm:constr type="h" for="ch" forName="Accent4" refType="h" fact="0.3241"/>
              <dgm:constr type="l" for="ch" forName="Parent1" refType="w" fact="0.1171"/>
              <dgm:constr type="t" for="ch" forName="Parent1" refType="h" fact="0.1365"/>
              <dgm:constr type="w" for="ch" forName="Parent1" refType="w" fact="0.2975"/>
              <dgm:constr type="h" for="ch" forName="Parent1" refType="h" fact="0.1052"/>
              <dgm:constr type="l" for="ch" forName="Parent2" refType="w" fact="0.2658"/>
              <dgm:constr type="t" for="ch" forName="Parent2" refType="h" fact="0.3536"/>
              <dgm:constr type="w" for="ch" forName="Parent2" refType="w" fact="0.2975"/>
              <dgm:constr type="h" for="ch" forName="Parent2" refType="h" fact="0.1052"/>
              <dgm:constr type="l" for="ch" forName="Parent3" refType="w" fact="0.1171"/>
              <dgm:constr type="t" for="ch" forName="Parent3" refType="h" fact="0.5707"/>
              <dgm:constr type="w" for="ch" forName="Parent3" refType="w" fact="0.2975"/>
              <dgm:constr type="h" for="ch" forName="Parent3" refType="h" fact="0.1052"/>
              <dgm:constr type="l" for="ch" forName="Parent4" refType="w" fact="0.2658"/>
              <dgm:constr type="t" for="ch" forName="Parent4" refType="h" fact="0.7878"/>
              <dgm:constr type="w" for="ch" forName="Parent4" refType="w" fact="0.2975"/>
              <dgm:constr type="h" for="ch" forName="Parent4" refType="h" fact="0.1052"/>
              <dgm:constr type="l" for="ch" forName="Child1" refType="w" fact="0.5348"/>
              <dgm:constr type="t" for="ch" forName="Child1" refType="h" fact="0.1119"/>
              <dgm:constr type="w" for="ch" forName="Child1" refType="w" fact="0.3196"/>
              <dgm:constr type="h" for="ch" forName="Child1" refType="h" fact="0.15"/>
              <dgm:constr type="l" for="ch" forName="Child2" refType="w" fact="0.6804"/>
              <dgm:constr type="t" for="ch" forName="Child2" refType="h" fact="0.3312"/>
              <dgm:constr type="w" for="ch" forName="Child2" refType="w" fact="0.3196"/>
              <dgm:constr type="h" for="ch" forName="Child2" refType="h" fact="0.15"/>
              <dgm:constr type="l" for="ch" forName="Child3" refType="w" fact="0.5348"/>
              <dgm:constr type="t" for="ch" forName="Child3" refType="h" fact="0.5461"/>
              <dgm:constr type="w" for="ch" forName="Child3" refType="w" fact="0.3196"/>
              <dgm:constr type="h" for="ch" forName="Child3" refType="h" fact="0.15"/>
              <dgm:constr type="l" for="ch" forName="Child4" refType="w" fact="0.6804"/>
              <dgm:constr type="t" for="ch" forName="Child4" refType="h" fact="0.7632"/>
              <dgm:constr type="w" for="ch" forName="Child4" refType="w" fact="0.3196"/>
              <dgm:constr type="h" for="ch" forName="Child4" refType="h" fact="0.15"/>
            </dgm:constrLst>
          </dgm:if>
          <dgm:if name="Name17" axis="ch" ptType="node" func="cnt" op="equ" val="5">
            <dgm:alg type="composite">
              <dgm:param type="ar" val="0.581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3098"/>
              <dgm:constr type="l" for="ch" forName="Accent2" refType="w" fact="0.1481"/>
              <dgm:constr type="t" for="ch" forName="Accent2" refType="h" fact="0.178"/>
              <dgm:constr type="w" for="ch" forName="Accent2" refType="w" fact="0.5331"/>
              <dgm:constr type="h" for="ch" forName="Accent2" refType="h" fact="0.3098"/>
              <dgm:constr type="l" for="ch" forName="Accent3" refType="w" fact="0"/>
              <dgm:constr type="t" for="ch" forName="Accent3" refType="h" fact="0.3568"/>
              <dgm:constr type="w" for="ch" forName="Accent3" refType="w" fact="0.5331"/>
              <dgm:constr type="h" for="ch" forName="Accent3" refType="h" fact="0.3098"/>
              <dgm:constr type="l" for="ch" forName="Accent4" refType="w" fact="0.1481"/>
              <dgm:constr type="t" for="ch" forName="Accent4" refType="h" fact="0.5351"/>
              <dgm:constr type="w" for="ch" forName="Accent4" refType="w" fact="0.5331"/>
              <dgm:constr type="h" for="ch" forName="Accent4" refType="h" fact="0.3098"/>
              <dgm:constr type="l" for="ch" forName="Accent5" refType="w" fact="0.0378"/>
              <dgm:constr type="t" for="ch" forName="Accent5" refType="h" fact="0.7337"/>
              <dgm:constr type="w" for="ch" forName="Accent5" refType="w" fact="0.458"/>
              <dgm:constr type="h" for="ch" forName="Accent5" refType="h" fact="0.2663"/>
              <dgm:constr type="l" for="ch" forName="Parent1" refType="w" fact="0.1171"/>
              <dgm:constr type="t" for="ch" forName="Parent1" refType="h" fact="0.1122"/>
              <dgm:constr type="w" for="ch" forName="Parent1" refType="w" fact="0.2975"/>
              <dgm:constr type="h" for="ch" forName="Parent1" refType="h" fact="0.0864"/>
              <dgm:constr type="l" for="ch" forName="Parent2" refType="w" fact="0.2658"/>
              <dgm:constr type="t" for="ch" forName="Parent2" refType="h" fact="0.2906"/>
              <dgm:constr type="w" for="ch" forName="Parent2" refType="w" fact="0.2975"/>
              <dgm:constr type="h" for="ch" forName="Parent2" refType="h" fact="0.0864"/>
              <dgm:constr type="l" for="ch" forName="Parent3" refType="w" fact="0.1171"/>
              <dgm:constr type="t" for="ch" forName="Parent3" refType="h" fact="0.4689"/>
              <dgm:constr type="w" for="ch" forName="Parent3" refType="w" fact="0.2975"/>
              <dgm:constr type="h" for="ch" forName="Parent3" refType="h" fact="0.0864"/>
              <dgm:constr type="l" for="ch" forName="Parent4" refType="w" fact="0.2658"/>
              <dgm:constr type="t" for="ch" forName="Parent4" refType="h" fact="0.6473"/>
              <dgm:constr type="w" for="ch" forName="Parent4" refType="w" fact="0.2975"/>
              <dgm:constr type="h" for="ch" forName="Parent4" refType="h" fact="0.0864"/>
              <dgm:constr type="l" for="ch" forName="Parent5" refType="w" fact="0.1171"/>
              <dgm:constr type="t" for="ch" forName="Parent5" refType="h" fact="0.8257"/>
              <dgm:constr type="w" for="ch" forName="Parent5" refType="w" fact="0.2975"/>
              <dgm:constr type="h" for="ch" forName="Parent5" refType="h" fact="0.0864"/>
              <dgm:constr type="l" for="ch" forName="Child1" refType="w" fact="0.5348"/>
              <dgm:constr type="t" for="ch" forName="Child1" refType="h" fact="0.0919"/>
              <dgm:constr type="w" for="ch" forName="Child1" refType="w" fact="0.3196"/>
              <dgm:constr type="h" for="ch" forName="Child1" refType="h" fact="0.1232"/>
              <dgm:constr type="l" for="ch" forName="Child2" refType="w" fact="0.6804"/>
              <dgm:constr type="t" for="ch" forName="Child2" refType="h" fact="0.2722"/>
              <dgm:constr type="w" for="ch" forName="Child2" refType="w" fact="0.3196"/>
              <dgm:constr type="h" for="ch" forName="Child2" refType="h" fact="0.1232"/>
              <dgm:constr type="l" for="ch" forName="Child3" refType="w" fact="0.5348"/>
              <dgm:constr type="t" for="ch" forName="Child3" refType="h" fact="0.4487"/>
              <dgm:constr type="w" for="ch" forName="Child3" refType="w" fact="0.3196"/>
              <dgm:constr type="h" for="ch" forName="Child3" refType="h" fact="0.1232"/>
              <dgm:constr type="l" for="ch" forName="Child4" refType="w" fact="0.6804"/>
              <dgm:constr type="t" for="ch" forName="Child4" refType="h" fact="0.6271"/>
              <dgm:constr type="w" for="ch" forName="Child4" refType="w" fact="0.3196"/>
              <dgm:constr type="h" for="ch" forName="Child4" refType="h" fact="0.1232"/>
              <dgm:constr type="l" for="ch" forName="Child5" refType="w" fact="0.5348"/>
              <dgm:constr type="t" for="ch" forName="Child5" refType="h" fact="0.8073"/>
              <dgm:constr type="w" for="ch" forName="Child5" refType="w" fact="0.3196"/>
              <dgm:constr type="h" for="ch" forName="Child5" refType="h" fact="0.1232"/>
            </dgm:constrLst>
          </dgm:if>
          <dgm:if name="Name18" axis="ch" ptType="node" func="cnt" op="equ" val="6">
            <dgm:alg type="composite">
              <dgm:param type="ar" val="0.493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2629"/>
              <dgm:constr type="l" for="ch" forName="Accent2" refType="w" fact="0.1481"/>
              <dgm:constr type="t" for="ch" forName="Accent2" refType="h" fact="0.1511"/>
              <dgm:constr type="w" for="ch" forName="Accent2" refType="w" fact="0.5331"/>
              <dgm:constr type="h" for="ch" forName="Accent2" refType="h" fact="0.2629"/>
              <dgm:constr type="l" for="ch" forName="Accent3" refType="w" fact="0"/>
              <dgm:constr type="t" for="ch" forName="Accent3" refType="h" fact="0.3027"/>
              <dgm:constr type="w" for="ch" forName="Accent3" refType="w" fact="0.5331"/>
              <dgm:constr type="h" for="ch" forName="Accent3" refType="h" fact="0.2629"/>
              <dgm:constr type="l" for="ch" forName="Accent4" refType="w" fact="0.1481"/>
              <dgm:constr type="t" for="ch" forName="Accent4" refType="h" fact="0.4541"/>
              <dgm:constr type="w" for="ch" forName="Accent4" refType="w" fact="0.5331"/>
              <dgm:constr type="h" for="ch" forName="Accent4" refType="h" fact="0.2629"/>
              <dgm:constr type="l" for="ch" forName="Accent5" refType="w" fact="0"/>
              <dgm:constr type="t" for="ch" forName="Accent5" refType="h" fact="0.6053"/>
              <dgm:constr type="w" for="ch" forName="Accent5" refType="w" fact="0.5331"/>
              <dgm:constr type="h" for="ch" forName="Accent5" refType="h" fact="0.2629"/>
              <dgm:constr type="l" for="ch" forName="Accent6" refType="w" fact="0.186"/>
              <dgm:constr type="t" for="ch" forName="Accent6" refType="h" fact="0.774"/>
              <dgm:constr type="w" for="ch" forName="Accent6" refType="w" fact="0.458"/>
              <dgm:constr type="h" for="ch" forName="Accent6" refType="h" fact="0.226"/>
              <dgm:constr type="l" for="ch" forName="Parent1" refType="w" fact="0.1171"/>
              <dgm:constr type="t" for="ch" forName="Parent1" refType="h" fact="0.0952"/>
              <dgm:constr type="w" for="ch" forName="Parent1" refType="w" fact="0.2975"/>
              <dgm:constr type="h" for="ch" forName="Parent1" refType="h" fact="0.0733"/>
              <dgm:constr type="l" for="ch" forName="Parent2" refType="w" fact="0.2658"/>
              <dgm:constr type="t" for="ch" forName="Parent2" refType="h" fact="0.2466"/>
              <dgm:constr type="w" for="ch" forName="Parent2" refType="w" fact="0.2975"/>
              <dgm:constr type="h" for="ch" forName="Parent2" refType="h" fact="0.0733"/>
              <dgm:constr type="l" for="ch" forName="Parent3" refType="w" fact="0.1171"/>
              <dgm:constr type="t" for="ch" forName="Parent3" refType="h" fact="0.3979"/>
              <dgm:constr type="w" for="ch" forName="Parent3" refType="w" fact="0.2975"/>
              <dgm:constr type="h" for="ch" forName="Parent3" refType="h" fact="0.0733"/>
              <dgm:constr type="l" for="ch" forName="Parent4" refType="w" fact="0.2658"/>
              <dgm:constr type="t" for="ch" forName="Parent4" refType="h" fact="0.5493"/>
              <dgm:constr type="w" for="ch" forName="Parent4" refType="w" fact="0.2975"/>
              <dgm:constr type="h" for="ch" forName="Parent4" refType="h" fact="0.0733"/>
              <dgm:constr type="l" for="ch" forName="Parent5" refType="w" fact="0.1171"/>
              <dgm:constr type="t" for="ch" forName="Parent5" refType="h" fact="0.7005"/>
              <dgm:constr type="w" for="ch" forName="Parent5" refType="w" fact="0.2975"/>
              <dgm:constr type="h" for="ch" forName="Parent5" refType="h" fact="0.0733"/>
              <dgm:constr type="l" for="ch" forName="Parent6" refType="w" fact="0.2658"/>
              <dgm:constr type="t" for="ch" forName="Parent6" refType="h" fact="0.8519"/>
              <dgm:constr type="w" for="ch" forName="Parent6" refType="w" fact="0.2975"/>
              <dgm:constr type="h" for="ch" forName="Parent6" refType="h" fact="0.0733"/>
              <dgm:constr type="l" for="ch" forName="Child1" refType="w" fact="0.5348"/>
              <dgm:constr type="t" for="ch" forName="Child1" refType="h" fact="0.078"/>
              <dgm:constr type="w" for="ch" forName="Child1" refType="w" fact="0.3196"/>
              <dgm:constr type="h" for="ch" forName="Child1" refType="h" fact="0.1046"/>
              <dgm:constr type="l" for="ch" forName="Child2" refType="w" fact="0.6804"/>
              <dgm:constr type="t" for="ch" forName="Child2" refType="h" fact="0.231"/>
              <dgm:constr type="w" for="ch" forName="Child2" refType="w" fact="0.3196"/>
              <dgm:constr type="h" for="ch" forName="Child2" refType="h" fact="0.1046"/>
              <dgm:constr type="l" for="ch" forName="Child3" refType="w" fact="0.5348"/>
              <dgm:constr type="t" for="ch" forName="Child3" refType="h" fact="0.3808"/>
              <dgm:constr type="w" for="ch" forName="Child3" refType="w" fact="0.3196"/>
              <dgm:constr type="h" for="ch" forName="Child3" refType="h" fact="0.1046"/>
              <dgm:constr type="l" for="ch" forName="Child4" refType="w" fact="0.6804"/>
              <dgm:constr type="t" for="ch" forName="Child4" refType="h" fact="0.5322"/>
              <dgm:constr type="w" for="ch" forName="Child4" refType="w" fact="0.3196"/>
              <dgm:constr type="h" for="ch" forName="Child4" refType="h" fact="0.1046"/>
              <dgm:constr type="l" for="ch" forName="Child5" refType="w" fact="0.5348"/>
              <dgm:constr type="t" for="ch" forName="Child5" refType="h" fact="0.6833"/>
              <dgm:constr type="w" for="ch" forName="Child5" refType="w" fact="0.3196"/>
              <dgm:constr type="h" for="ch" forName="Child5" refType="h" fact="0.1046"/>
              <dgm:constr type="l" for="ch" forName="Child6" refType="w" fact="0.6804"/>
              <dgm:constr type="t" for="ch" forName="Child6" refType="h" fact="0.8347"/>
              <dgm:constr type="w" for="ch" forName="Child6" refType="w" fact="0.3196"/>
              <dgm:constr type="h" for="ch" forName="Child6" refType="h" fact="0.1046"/>
            </dgm:constrLst>
          </dgm:if>
          <dgm:else name="Name19">
            <dgm:alg type="composite">
              <dgm:param type="ar" val="0.428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2284"/>
              <dgm:constr type="l" for="ch" forName="Accent2" refType="w" fact="0.1481"/>
              <dgm:constr type="t" for="ch" forName="Accent2" refType="h" fact="0.1312"/>
              <dgm:constr type="w" for="ch" forName="Accent2" refType="w" fact="0.5331"/>
              <dgm:constr type="h" for="ch" forName="Accent2" refType="h" fact="0.2284"/>
              <dgm:constr type="l" for="ch" forName="Accent3" refType="w" fact="0"/>
              <dgm:constr type="t" for="ch" forName="Accent3" refType="h" fact="0.263"/>
              <dgm:constr type="w" for="ch" forName="Accent3" refType="w" fact="0.5331"/>
              <dgm:constr type="h" for="ch" forName="Accent3" refType="h" fact="0.2284"/>
              <dgm:constr type="l" for="ch" forName="Accent4" refType="w" fact="0.1481"/>
              <dgm:constr type="t" for="ch" forName="Accent4" refType="h" fact="0.3945"/>
              <dgm:constr type="w" for="ch" forName="Accent4" refType="w" fact="0.5331"/>
              <dgm:constr type="h" for="ch" forName="Accent4" refType="h" fact="0.2284"/>
              <dgm:constr type="l" for="ch" forName="Accent5" refType="w" fact="0"/>
              <dgm:constr type="t" for="ch" forName="Accent5" refType="h" fact="0.5258"/>
              <dgm:constr type="w" for="ch" forName="Accent5" refType="w" fact="0.5331"/>
              <dgm:constr type="h" for="ch" forName="Accent5" refType="h" fact="0.2284"/>
              <dgm:constr type="l" for="ch" forName="Accent6" refType="w" fact="0.1481"/>
              <dgm:constr type="t" for="ch" forName="Accent6" refType="h" fact="0.6573"/>
              <dgm:constr type="w" for="ch" forName="Accent6" refType="w" fact="0.5331"/>
              <dgm:constr type="h" for="ch" forName="Accent6" refType="h" fact="0.2284"/>
              <dgm:constr type="l" for="ch" forName="Accent7" refType="w" fact="0.0378"/>
              <dgm:constr type="t" for="ch" forName="Accent7" refType="h" fact="0.8037"/>
              <dgm:constr type="w" for="ch" forName="Accent7" refType="w" fact="0.458"/>
              <dgm:constr type="h" for="ch" forName="Accent7" refType="h" fact="0.1963"/>
              <dgm:constr type="l" for="ch" forName="Parent1" refType="w" fact="0.1171"/>
              <dgm:constr type="t" for="ch" forName="Parent1" refType="h" fact="0.0827"/>
              <dgm:constr type="w" for="ch" forName="Parent1" refType="w" fact="0.2975"/>
              <dgm:constr type="h" for="ch" forName="Parent1" refType="h" fact="0.0637"/>
              <dgm:constr type="l" for="ch" forName="Parent2" refType="w" fact="0.2658"/>
              <dgm:constr type="t" for="ch" forName="Parent2" refType="h" fact="0.2142"/>
              <dgm:constr type="w" for="ch" forName="Parent2" refType="w" fact="0.2975"/>
              <dgm:constr type="h" for="ch" forName="Parent2" refType="h" fact="0.0637"/>
              <dgm:constr type="l" for="ch" forName="Parent3" refType="w" fact="0.1171"/>
              <dgm:constr type="t" for="ch" forName="Parent3" refType="h" fact="0.3457"/>
              <dgm:constr type="w" for="ch" forName="Parent3" refType="w" fact="0.2975"/>
              <dgm:constr type="h" for="ch" forName="Parent3" refType="h" fact="0.0637"/>
              <dgm:constr type="l" for="ch" forName="Parent4" refType="w" fact="0.2658"/>
              <dgm:constr type="t" for="ch" forName="Parent4" refType="h" fact="0.4772"/>
              <dgm:constr type="w" for="ch" forName="Parent4" refType="w" fact="0.2975"/>
              <dgm:constr type="h" for="ch" forName="Parent4" refType="h" fact="0.0637"/>
              <dgm:constr type="l" for="ch" forName="Parent5" refType="w" fact="0.1171"/>
              <dgm:constr type="t" for="ch" forName="Parent5" refType="h" fact="0.6085"/>
              <dgm:constr type="w" for="ch" forName="Parent5" refType="w" fact="0.2975"/>
              <dgm:constr type="h" for="ch" forName="Parent5" refType="h" fact="0.0637"/>
              <dgm:constr type="l" for="ch" forName="Parent6" refType="w" fact="0.2658"/>
              <dgm:constr type="t" for="ch" forName="Parent6" refType="h" fact="0.74"/>
              <dgm:constr type="w" for="ch" forName="Parent6" refType="w" fact="0.2975"/>
              <dgm:constr type="h" for="ch" forName="Parent6" refType="h" fact="0.0637"/>
              <dgm:constr type="l" for="ch" forName="Parent7" refType="w" fact="0.1171"/>
              <dgm:constr type="t" for="ch" forName="Parent7" refType="h" fact="0.8715"/>
              <dgm:constr type="w" for="ch" forName="Parent7" refType="w" fact="0.2975"/>
              <dgm:constr type="h" for="ch" forName="Parent7" refType="h" fact="0.0637"/>
              <dgm:constr type="l" for="ch" forName="Child1" refType="w" fact="0.5348"/>
              <dgm:constr type="t" for="ch" forName="Child1" refType="h" fact="0.0678"/>
              <dgm:constr type="w" for="ch" forName="Child1" refType="w" fact="0.3196"/>
              <dgm:constr type="h" for="ch" forName="Child1" refType="h" fact="0.0908"/>
              <dgm:constr type="l" for="ch" forName="Child2" refType="w" fact="0.6804"/>
              <dgm:constr type="t" for="ch" forName="Child2" refType="h" fact="0.2006"/>
              <dgm:constr type="w" for="ch" forName="Child2" refType="w" fact="0.3196"/>
              <dgm:constr type="h" for="ch" forName="Child2" refType="h" fact="0.0908"/>
              <dgm:constr type="l" for="ch" forName="Child3" refType="w" fact="0.5348"/>
              <dgm:constr type="t" for="ch" forName="Child3" refType="h" fact="0.3308"/>
              <dgm:constr type="w" for="ch" forName="Child3" refType="w" fact="0.3196"/>
              <dgm:constr type="h" for="ch" forName="Child3" refType="h" fact="0.0908"/>
              <dgm:constr type="l" for="ch" forName="Child4" refType="w" fact="0.6804"/>
              <dgm:constr type="t" for="ch" forName="Child4" refType="h" fact="0.4623"/>
              <dgm:constr type="w" for="ch" forName="Child4" refType="w" fact="0.3196"/>
              <dgm:constr type="h" for="ch" forName="Child4" refType="h" fact="0.0908"/>
              <dgm:constr type="l" for="ch" forName="Child5" refType="w" fact="0.5348"/>
              <dgm:constr type="t" for="ch" forName="Child5" refType="h" fact="0.5936"/>
              <dgm:constr type="w" for="ch" forName="Child5" refType="w" fact="0.3196"/>
              <dgm:constr type="h" for="ch" forName="Child5" refType="h" fact="0.0908"/>
              <dgm:constr type="l" for="ch" forName="Child6" refType="w" fact="0.6804"/>
              <dgm:constr type="t" for="ch" forName="Child6" refType="h" fact="0.7251"/>
              <dgm:constr type="w" for="ch" forName="Child6" refType="w" fact="0.3196"/>
              <dgm:constr type="h" for="ch" forName="Child6" refType="h" fact="0.0908"/>
              <dgm:constr type="l" for="ch" forName="Child7" refType="w" fact="0.5348"/>
              <dgm:constr type="t" for="ch" forName="Child7" refType="h" fact="0.8579"/>
              <dgm:constr type="w" for="ch" forName="Child7" refType="w" fact="0.3196"/>
              <dgm:constr type="h" for="ch" forName="Child7" refType="h" fact="0.0908"/>
            </dgm:constrLst>
          </dgm:else>
        </dgm:choose>
      </dgm:else>
    </dgm:choose>
    <dgm:forEach name="wrapper" axis="self" ptType="parTrans">
      <dgm:forEach name="accentRepeat" axis="self">
        <dgm:layoutNode name="Accent" styleLbl="node1">
          <dgm:alg type="sp"/>
          <dgm:choose name="Name20">
            <dgm:if name="Name21" func="var" arg="dir" op="equ" val="norm">
              <dgm:choose name="Name22">
                <dgm:if name="Name23" axis="precedSib" ptType="node" func="cnt" op="equ" val="0">
                  <dgm:choose name="Name24">
                    <dgm:if name="Name25" axis="followSib" ptType="node" func="cnt" op="equ" val="0">
                      <dgm:shape xmlns:r="http://schemas.openxmlformats.org/officeDocument/2006/relationships" type="circularArrow" r:blip="">
                        <dgm:adjLst>
                          <dgm:adj idx="1" val="0.1098"/>
                          <dgm:adj idx="2" val="19.0387"/>
                          <dgm:adj idx="3" val="150"/>
                          <dgm:adj idx="4" val="180"/>
                          <dgm:adj idx="5" val="0.125"/>
                        </dgm:adjLst>
                      </dgm:shape>
                    </dgm:if>
                    <dgm:else name="Name26">
                      <dgm:shape xmlns:r="http://schemas.openxmlformats.org/officeDocument/2006/relationships" type="circularArrow" r:blip="">
                        <dgm:adjLst>
                          <dgm:adj idx="1" val="0.1098"/>
                          <dgm:adj idx="2" val="19.0387"/>
                          <dgm:adj idx="3" val="75"/>
                          <dgm:adj idx="4" val="180"/>
                          <dgm:adj idx="5" val="0.125"/>
                        </dgm:adjLst>
                      </dgm:shape>
                    </dgm:else>
                  </dgm:choose>
                </dgm:if>
                <dgm:else name="Name27">
                  <dgm:choose name="Name28">
                    <dgm:if name="Name29" axis="followSib" ptType="node" func="cnt" op="equ" val="0">
                      <dgm:choose name="Name30">
                        <dgm:if name="Name31" axis="precedSib" ptType="node" func="cnt" op="equ" val="1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2" axis="precedSib" ptType="node" func="cnt" op="equ" val="2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33" axis="precedSib" ptType="node" func="cnt" op="equ" val="3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4" axis="precedSib" ptType="node" func="cnt" op="equ" val="4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35" axis="precedSib" ptType="node" func="cnt" op="equ" val="5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6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else name="Name37"/>
                      </dgm:choose>
                    </dgm:if>
                    <dgm:else name="Name38">
                      <dgm:choose name="Name39">
                        <dgm:if name="Name40" axis="precedSib" ptType="node" func="cnt" op="equ" val="0">
                          <dgm:shape xmlns:r="http://schemas.openxmlformats.org/officeDocument/2006/relationships" type="blockArc" r:blip="">
                            <dgm:adjLst>
                              <dgm:adj idx="1" val="-133.1632"/>
                              <dgm:adj idx="2" val="65"/>
                              <dgm:adj idx="3" val="0.13"/>
                            </dgm:adjLst>
                          </dgm:shape>
                        </dgm:if>
                        <dgm:if name="Name41" axis="precedSib" ptType="node" func="cnt" op="equ" val="1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2" axis="precedSib" ptType="node" func="cnt" op="equ" val="2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43" axis="precedSib" ptType="node" func="cnt" op="equ" val="3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4" axis="precedSib" ptType="node" func="cnt" op="equ" val="4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45" axis="precedSib" ptType="node" func="cnt" op="equ" val="5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6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else name="Name47"/>
                      </dgm:choose>
                    </dgm:else>
                  </dgm:choose>
                </dgm:else>
              </dgm:choose>
            </dgm:if>
            <dgm:else name="Name48">
              <dgm:choose name="Name49">
                <dgm:if name="Name50" axis="precedSib" ptType="node" func="cnt" op="equ" val="0">
                  <dgm:choose name="Name51">
                    <dgm:if name="Name52" axis="followSib" ptType="node" func="cnt" op="equ" val="0">
                      <dgm:shape xmlns:r="http://schemas.openxmlformats.org/officeDocument/2006/relationships" type="leftCircularArrow" r:blip="">
                        <dgm:adjLst>
                          <dgm:adj idx="1" val="0.1098"/>
                          <dgm:adj idx="2" val="19.0387"/>
                          <dgm:adj idx="3" val="30"/>
                          <dgm:adj idx="4" val="0"/>
                          <dgm:adj idx="5" val="0.125"/>
                        </dgm:adjLst>
                      </dgm:shape>
                    </dgm:if>
                    <dgm:else name="Name53">
                      <dgm:shape xmlns:r="http://schemas.openxmlformats.org/officeDocument/2006/relationships" type="leftCircularArrow" r:blip="">
                        <dgm:adjLst>
                          <dgm:adj idx="1" val="0.1098"/>
                          <dgm:adj idx="2" val="19.0387"/>
                          <dgm:adj idx="3" val="105"/>
                          <dgm:adj idx="4" val="0"/>
                          <dgm:adj idx="5" val="0.125"/>
                        </dgm:adjLst>
                      </dgm:shape>
                    </dgm:else>
                  </dgm:choose>
                </dgm:if>
                <dgm:else name="Name54">
                  <dgm:choose name="Name55">
                    <dgm:if name="Name56" axis="followSib" ptType="node" func="cnt" op="equ" val="0">
                      <dgm:choose name="Name57">
                        <dgm:if name="Name58" axis="precedSib" ptType="node" func="cnt" op="equ" val="1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59" axis="precedSib" ptType="node" func="cnt" op="equ" val="2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60" axis="precedSib" ptType="node" func="cnt" op="equ" val="3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61" axis="precedSib" ptType="node" func="cnt" op="equ" val="4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62" axis="precedSib" ptType="node" func="cnt" op="equ" val="5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63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else name="Name64"/>
                      </dgm:choose>
                    </dgm:if>
                    <dgm:else name="Name65">
                      <dgm:choose name="Name66">
                        <dgm:if name="Name67" axis="precedSib" ptType="node" func="cnt" op="equ" val="0">
                          <dgm:shape xmlns:r="http://schemas.openxmlformats.org/officeDocument/2006/relationships" type="blockArc" r:blip="">
                            <dgm:adjLst>
                              <dgm:adj idx="1" val="-133.1632"/>
                              <dgm:adj idx="2" val="65"/>
                              <dgm:adj idx="3" val="0.13"/>
                            </dgm:adjLst>
                          </dgm:shape>
                        </dgm:if>
                        <dgm:if name="Name68" axis="precedSib" ptType="node" func="cnt" op="equ" val="1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69" axis="precedSib" ptType="node" func="cnt" op="equ" val="2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70" axis="precedSib" ptType="node" func="cnt" op="equ" val="3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71" axis="precedSib" ptType="node" func="cnt" op="equ" val="4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72" axis="precedSib" ptType="node" func="cnt" op="equ" val="5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73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else name="Name74"/>
                      </dgm:choose>
                    </dgm:else>
                  </dgm:choose>
                </dgm:else>
              </dgm:choose>
            </dgm:else>
          </dgm:choose>
          <dgm:presOf/>
        </dgm:layoutNode>
      </dgm:forEach>
    </dgm:forEach>
    <dgm:forEach name="Name75" axis="ch" ptType="node" cnt="1">
      <dgm:layoutNode name="Accent1">
        <dgm:alg type="sp"/>
        <dgm:shape xmlns:r="http://schemas.openxmlformats.org/officeDocument/2006/relationships" r:blip="">
          <dgm:adjLst/>
        </dgm:shape>
        <dgm:presOf/>
        <dgm:constrLst/>
        <dgm:forEach name="Name76" ref="accentRepeat"/>
      </dgm:layoutNode>
      <dgm:choose name="Name77">
        <dgm:if name="Name78" axis="ch" ptType="node" func="cnt" op="gte" val="1">
          <dgm:layoutNode name="Child1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79"/>
      </dgm:choose>
      <dgm:layoutNode name="Parent1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80" axis="ch" ptType="node" st="2" cnt="1">
      <dgm:layoutNode name="Accent2">
        <dgm:alg type="sp"/>
        <dgm:shape xmlns:r="http://schemas.openxmlformats.org/officeDocument/2006/relationships" r:blip="">
          <dgm:adjLst/>
        </dgm:shape>
        <dgm:presOf/>
        <dgm:constrLst/>
        <dgm:forEach name="Name81" ref="accentRepeat"/>
      </dgm:layoutNode>
      <dgm:choose name="Name82">
        <dgm:if name="Name83" axis="ch" ptType="node" func="cnt" op="gte" val="1">
          <dgm:layoutNode name="Child2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84"/>
      </dgm:choose>
      <dgm:layoutNode name="Parent2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85" axis="ch" ptType="node" st="3" cnt="1">
      <dgm:layoutNode name="Accent3">
        <dgm:alg type="sp"/>
        <dgm:shape xmlns:r="http://schemas.openxmlformats.org/officeDocument/2006/relationships" r:blip="">
          <dgm:adjLst/>
        </dgm:shape>
        <dgm:presOf/>
        <dgm:constrLst/>
        <dgm:forEach name="Name86" ref="accentRepeat"/>
      </dgm:layoutNode>
      <dgm:choose name="Name87">
        <dgm:if name="Name88" axis="ch" ptType="node" func="cnt" op="gte" val="1">
          <dgm:layoutNode name="Child3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89"/>
      </dgm:choose>
      <dgm:layoutNode name="Parent3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Accent4">
        <dgm:alg type="sp"/>
        <dgm:shape xmlns:r="http://schemas.openxmlformats.org/officeDocument/2006/relationships" r:blip="">
          <dgm:adjLst/>
        </dgm:shape>
        <dgm:presOf/>
        <dgm:constrLst/>
        <dgm:forEach name="Name91" ref="accentRepeat"/>
      </dgm:layoutNode>
      <dgm:choose name="Name92">
        <dgm:if name="Name93" axis="ch" ptType="node" func="cnt" op="gte" val="1">
          <dgm:layoutNode name="Child4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94"/>
      </dgm:choose>
      <dgm:layoutNode name="Parent4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95" axis="ch" ptType="node" st="5" cnt="1">
      <dgm:layoutNode name="Accent5">
        <dgm:alg type="sp"/>
        <dgm:shape xmlns:r="http://schemas.openxmlformats.org/officeDocument/2006/relationships" r:blip="">
          <dgm:adjLst/>
        </dgm:shape>
        <dgm:presOf/>
        <dgm:constrLst/>
        <dgm:forEach name="Name96" ref="accentRepeat"/>
      </dgm:layoutNode>
      <dgm:choose name="Name97">
        <dgm:if name="Name98" axis="ch" ptType="node" func="cnt" op="gte" val="1">
          <dgm:layoutNode name="Child5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99"/>
      </dgm:choose>
      <dgm:layoutNode name="Parent5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100" axis="ch" ptType="node" st="6" cnt="1">
      <dgm:layoutNode name="Accent6">
        <dgm:alg type="sp"/>
        <dgm:shape xmlns:r="http://schemas.openxmlformats.org/officeDocument/2006/relationships" r:blip="">
          <dgm:adjLst/>
        </dgm:shape>
        <dgm:presOf/>
        <dgm:constrLst/>
        <dgm:forEach name="Name101" ref="accentRepeat"/>
      </dgm:layoutNode>
      <dgm:choose name="Name102">
        <dgm:if name="Name103" axis="ch" ptType="node" func="cnt" op="gte" val="1">
          <dgm:layoutNode name="Child6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104"/>
      </dgm:choose>
      <dgm:layoutNode name="Parent6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105" axis="ch" ptType="node" st="7" cnt="1">
      <dgm:layoutNode name="Accent7">
        <dgm:alg type="sp"/>
        <dgm:shape xmlns:r="http://schemas.openxmlformats.org/officeDocument/2006/relationships" r:blip="">
          <dgm:adjLst/>
        </dgm:shape>
        <dgm:presOf/>
        <dgm:constrLst/>
        <dgm:forEach name="Name106" ref="accentRepeat"/>
      </dgm:layoutNode>
      <dgm:choose name="Name107">
        <dgm:if name="Name108" axis="ch" ptType="node" func="cnt" op="gte" val="1">
          <dgm:layoutNode name="Child7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109"/>
      </dgm:choose>
      <dgm:layoutNode name="Parent7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3d7">
  <dgm:title val=""/>
  <dgm:desc val=""/>
  <dgm:catLst>
    <dgm:cat type="3D" pri="11700"/>
  </dgm:catLst>
  <dgm:scene3d>
    <a:camera prst="perspectiveLeft" zoom="91000"/>
    <a:lightRig rig="threePt" dir="t">
      <a:rot lat="0" lon="0" rev="20640000"/>
    </a:lightRig>
  </dgm:scene3d>
  <dgm:styleLbl name="node0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threePt" dir="t"/>
    </dgm:scene3d>
    <dgm:sp3d extrusionH="50600" prstMaterial="clear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50600" prstMaterial="metal">
      <a:bevelT w="101600" h="80600" prst="relaxedInset"/>
      <a:bevelB w="80600" h="80600" prst="relaxedInset"/>
    </dgm:sp3d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threePt" dir="t"/>
    </dgm:scene3d>
    <dgm:sp3d extrusionH="50600" prstMaterial="metal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 z="57200" extrusionH="10600" prstMaterial="plastic">
      <a:bevelT w="101600" h="8600" prst="relaxedInset"/>
      <a:bevelB w="8600" h="8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211800" extrusionH="10600" prstMaterial="plastic">
      <a:bevelT w="101600" h="8600" prst="relaxedInset"/>
      <a:bevelB w="8600" h="8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sp3d z="106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sp3d z="-2118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0000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threePt" dir="t"/>
    </dgm:scene3d>
    <dgm:sp3d z="-110000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threePt" dir="t"/>
    </dgm:scene3d>
    <dgm:sp3d z="-110000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161800" extrusionH="10600" prstMaterial="matte">
      <a:bevelT w="90600" h="18600" prst="softRound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extrusionH="50600">
      <a:bevelT w="101600" h="80600"/>
      <a:bevelB w="80600" h="806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50600">
      <a:bevelT w="101600" h="806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161800" extrusionH="10600" prstMaterial="matte">
      <a:bevelT w="90600" h="18600" prst="softRound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50600" contourW="3000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161800" extrusionH="10600" contourW="3000">
      <a:bevelT w="48600" h="8600" prst="softRound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50600" contourW="3000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161800" extrusionH="10600" contourW="3000">
      <a:bevelT w="48600" h="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1618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50600">
      <a:bevelT w="80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200" extrusionH="600" contourW="3000" prstMaterial="plastic">
      <a:bevelT w="80600" h="18600" prst="relaxedInset"/>
      <a:bevelB w="80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14763" y="1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7261DA-2E9C-433B-A2AA-31EC04CCF677}" type="datetimeFigureOut">
              <a:rPr lang="ru-RU" smtClean="0"/>
              <a:t>08.09.2020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1" y="9371014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14763" y="9371014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38FD3ED-3B66-4117-A4D4-CCBC856C4F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4930195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15374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DC311F2-C6F7-4408-8A94-D7C2217BC54F}" type="datetimeFigureOut">
              <a:rPr lang="ru-RU" smtClean="0"/>
              <a:t>08.09.2020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07988" y="1231900"/>
            <a:ext cx="5919787" cy="3330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3577" y="4748164"/>
            <a:ext cx="5388610" cy="388486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1" y="9371287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15374" y="9371287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9D4C1E-46C9-452C-9820-5F259BFDCBE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204027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9D4C1E-46C9-452C-9820-5F259BFDCBE1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670110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49D4C1E-46C9-452C-9820-5F259BFDCBE1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3429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9328502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49D4C1E-46C9-452C-9820-5F259BFDCBE1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3429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15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6906781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49D4C1E-46C9-452C-9820-5F259BFDCBE1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3429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9931528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9D4C1E-46C9-452C-9820-5F259BFDCBE1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1702163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49D4C1E-46C9-452C-9820-5F259BFDCBE1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3429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6605641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49D4C1E-46C9-452C-9820-5F259BFDCBE1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3429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1299104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49D4C1E-46C9-452C-9820-5F259BFDCBE1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3429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0726466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49D4C1E-46C9-452C-9820-5F259BFDCBE1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3429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2299562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49D4C1E-46C9-452C-9820-5F259BFDCBE1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3429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9530286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49D4C1E-46C9-452C-9820-5F259BFDCBE1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3429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320326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5.xml"/><Relationship Id="rId4" Type="http://schemas.openxmlformats.org/officeDocument/2006/relationships/image" Target="../media/image3.png"/></Relationships>
</file>

<file path=ppt/slideLayouts/_rels/slideLayout1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5.xml"/></Relationships>
</file>

<file path=ppt/slideLayouts/_rels/slideLayout1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5.xml"/></Relationships>
</file>

<file path=ppt/slideLayouts/_rels/slideLayout1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5.xml"/></Relationships>
</file>

<file path=ppt/slideLayouts/_rels/slideLayout1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5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5.xml"/></Relationships>
</file>

<file path=ppt/slideLayouts/_rels/slideLayout1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5.xml"/><Relationship Id="rId4" Type="http://schemas.openxmlformats.org/officeDocument/2006/relationships/image" Target="../media/image3.png"/></Relationships>
</file>

<file path=ppt/slideLayouts/_rels/slideLayout1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5.xml"/><Relationship Id="rId4" Type="http://schemas.openxmlformats.org/officeDocument/2006/relationships/image" Target="../media/image3.png"/></Relationships>
</file>

<file path=ppt/slideLayouts/_rels/slideLayout1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5.xml"/></Relationships>
</file>

<file path=ppt/slideLayouts/_rels/slideLayout1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5.xml"/></Relationships>
</file>

<file path=ppt/slideLayouts/_rels/slideLayout14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5.xml"/></Relationships>
</file>

<file path=ppt/slideLayouts/_rels/slideLayout14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5.xml"/></Relationships>
</file>

<file path=ppt/slideLayouts/_rels/slideLayout1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5.xml"/></Relationships>
</file>

<file path=ppt/slideLayouts/_rels/slideLayout1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5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5.xml"/></Relationships>
</file>

<file path=ppt/slideLayouts/_rels/slideLayout15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5.xml"/></Relationships>
</file>

<file path=ppt/slideLayouts/_rels/slideLayout1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5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5.xml"/></Relationships>
</file>

<file path=ppt/slideLayouts/_rels/slideLayout1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1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1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1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1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1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1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1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1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1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1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3" y="1597823"/>
            <a:ext cx="7772401" cy="1102519"/>
          </a:xfrm>
        </p:spPr>
        <p:txBody>
          <a:bodyPr>
            <a:normAutofit/>
          </a:bodyPr>
          <a:lstStyle>
            <a:lvl1pPr>
              <a:defRPr sz="27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2" y="2914651"/>
            <a:ext cx="6400800" cy="1314449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2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40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53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6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8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994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0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6513780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18608607"/>
      </p:ext>
    </p:extLst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Grid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1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1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3540743"/>
            <a:ext cx="2496312" cy="1027686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3540743"/>
            <a:ext cx="2496312" cy="1027686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0"/>
          </p:nvPr>
        </p:nvSpPr>
        <p:spPr>
          <a:xfrm>
            <a:off x="5961887" y="3540743"/>
            <a:ext cx="2496312" cy="1027686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685801" y="2295739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3323844" y="2295739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5961887" y="2295739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7" name="Text Placeholder 4"/>
          <p:cNvSpPr>
            <a:spLocks noGrp="1"/>
          </p:cNvSpPr>
          <p:nvPr>
            <p:ph type="body" sz="quarter" idx="26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454276130"/>
      </p:ext>
    </p:extLst>
  </p:cSld>
  <p:clrMapOvr>
    <a:masterClrMapping/>
  </p:clrMapOvr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Gri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6946" y="1047751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5155" y="1047751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Content Placeholder 13"/>
          <p:cNvSpPr>
            <a:spLocks noGrp="1"/>
          </p:cNvSpPr>
          <p:nvPr>
            <p:ph sz="quarter" idx="18"/>
          </p:nvPr>
        </p:nvSpPr>
        <p:spPr>
          <a:xfrm>
            <a:off x="685803" y="3528305"/>
            <a:ext cx="3813049" cy="1004405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13"/>
          <p:cNvSpPr>
            <a:spLocks noGrp="1"/>
          </p:cNvSpPr>
          <p:nvPr>
            <p:ph sz="quarter" idx="19"/>
          </p:nvPr>
        </p:nvSpPr>
        <p:spPr>
          <a:xfrm>
            <a:off x="4645155" y="3528305"/>
            <a:ext cx="3813049" cy="1004405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686946" y="2295739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645155" y="2295739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7969489"/>
      </p:ext>
    </p:extLst>
  </p:cSld>
  <p:clrMapOvr>
    <a:masterClrMapping/>
  </p:clrMapOvr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Grid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6946" y="1047751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5155" y="1047751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Content Placeholder 13"/>
          <p:cNvSpPr>
            <a:spLocks noGrp="1"/>
          </p:cNvSpPr>
          <p:nvPr>
            <p:ph sz="quarter" idx="18"/>
          </p:nvPr>
        </p:nvSpPr>
        <p:spPr>
          <a:xfrm>
            <a:off x="685803" y="3528305"/>
            <a:ext cx="3813049" cy="1004405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13"/>
          <p:cNvSpPr>
            <a:spLocks noGrp="1"/>
          </p:cNvSpPr>
          <p:nvPr>
            <p:ph sz="quarter" idx="19"/>
          </p:nvPr>
        </p:nvSpPr>
        <p:spPr>
          <a:xfrm>
            <a:off x="4645155" y="3528305"/>
            <a:ext cx="3813049" cy="1004405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686946" y="2295739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645155" y="2295739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2" name="Text Placeholder 4"/>
          <p:cNvSpPr>
            <a:spLocks noGrp="1"/>
          </p:cNvSpPr>
          <p:nvPr>
            <p:ph type="body" sz="quarter" idx="26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718701587"/>
      </p:ext>
    </p:extLst>
  </p:cSld>
  <p:clrMapOvr>
    <a:masterClrMapping/>
  </p:clrMapOvr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2" y="1047752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2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2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399" y="1047752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685801" y="3594336"/>
            <a:ext cx="1831086" cy="652999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2666239" y="3594336"/>
            <a:ext cx="1831086" cy="652999"/>
          </a:xfrm>
          <a:solidFill>
            <a:schemeClr val="accent3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646675" y="3594336"/>
            <a:ext cx="1831086" cy="652999"/>
          </a:xfrm>
          <a:solidFill>
            <a:schemeClr val="accent5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6627113" y="3594336"/>
            <a:ext cx="1831086" cy="652999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831930350"/>
      </p:ext>
    </p:extLst>
  </p:cSld>
  <p:clrMapOvr>
    <a:masterClrMapping/>
  </p:clrMapOvr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ar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2" y="1047752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2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2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399" y="1047752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685801" y="3594336"/>
            <a:ext cx="1831086" cy="652999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2666239" y="3594336"/>
            <a:ext cx="1831086" cy="652999"/>
          </a:xfrm>
          <a:solidFill>
            <a:schemeClr val="accent3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646675" y="3594336"/>
            <a:ext cx="1831086" cy="652999"/>
          </a:xfrm>
          <a:solidFill>
            <a:schemeClr val="accent5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6627113" y="3594336"/>
            <a:ext cx="1831086" cy="652999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767254399"/>
      </p:ext>
    </p:extLst>
  </p:cSld>
  <p:clrMapOvr>
    <a:masterClrMapping/>
  </p:clrMapOvr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2"/>
            <a:ext cx="249631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2"/>
            <a:ext cx="249631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2"/>
            <a:ext cx="249631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1" y="3759317"/>
            <a:ext cx="2496312" cy="488019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3323844" y="3759317"/>
            <a:ext cx="2496312" cy="488019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5961887" y="3759317"/>
            <a:ext cx="2496312" cy="488019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2584523137"/>
      </p:ext>
    </p:extLst>
  </p:cSld>
  <p:clrMapOvr>
    <a:masterClrMapping/>
  </p:clrMapOvr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r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2"/>
            <a:ext cx="249631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2"/>
            <a:ext cx="249631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2"/>
            <a:ext cx="249631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1" y="3759317"/>
            <a:ext cx="2496312" cy="488019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3323844" y="3759317"/>
            <a:ext cx="2496312" cy="488019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5961887" y="3759317"/>
            <a:ext cx="2496312" cy="488019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1304857"/>
      </p:ext>
    </p:extLst>
  </p:cSld>
  <p:clrMapOvr>
    <a:masterClrMapping/>
  </p:clrMapOvr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Bar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4" y="1047752"/>
            <a:ext cx="381419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1" y="1047752"/>
            <a:ext cx="381419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3" y="3759316"/>
            <a:ext cx="3813049" cy="488019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645155" y="3759316"/>
            <a:ext cx="3813049" cy="488019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115903957"/>
      </p:ext>
    </p:extLst>
  </p:cSld>
  <p:clrMapOvr>
    <a:masterClrMapping/>
  </p:clrMapOvr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4" y="1047752"/>
            <a:ext cx="381419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1" y="1047752"/>
            <a:ext cx="381419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3" y="3759316"/>
            <a:ext cx="3813049" cy="488019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645155" y="3759316"/>
            <a:ext cx="3813049" cy="488019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490201864"/>
      </p:ext>
    </p:extLst>
  </p:cSld>
  <p:clrMapOvr>
    <a:masterClrMapping/>
  </p:clrMapOvr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Ba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2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399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685801" y="2377804"/>
            <a:ext cx="1831086" cy="652999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2666239" y="2377804"/>
            <a:ext cx="1831086" cy="652999"/>
          </a:xfrm>
          <a:solidFill>
            <a:schemeClr val="accent3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646675" y="2377804"/>
            <a:ext cx="1831086" cy="652999"/>
          </a:xfrm>
          <a:solidFill>
            <a:schemeClr val="accent5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6627113" y="2377804"/>
            <a:ext cx="1831086" cy="652999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3159230"/>
            <a:ext cx="1831086" cy="1285169"/>
          </a:xfrm>
        </p:spPr>
        <p:txBody>
          <a:bodyPr/>
          <a:lstStyle>
            <a:lvl1pPr marL="0" indent="0">
              <a:buNone/>
              <a:defRPr sz="749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4"/>
          </p:nvPr>
        </p:nvSpPr>
        <p:spPr>
          <a:xfrm>
            <a:off x="2666239" y="3159230"/>
            <a:ext cx="1831086" cy="1285169"/>
          </a:xfrm>
        </p:spPr>
        <p:txBody>
          <a:bodyPr>
            <a:normAutofit/>
          </a:bodyPr>
          <a:lstStyle>
            <a:lvl1pPr marL="0" indent="0">
              <a:buNone/>
              <a:defRPr sz="749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0" name="Content Placeholder 13"/>
          <p:cNvSpPr>
            <a:spLocks noGrp="1"/>
          </p:cNvSpPr>
          <p:nvPr>
            <p:ph sz="quarter" idx="25"/>
          </p:nvPr>
        </p:nvSpPr>
        <p:spPr>
          <a:xfrm>
            <a:off x="4646675" y="3159230"/>
            <a:ext cx="1831086" cy="1285169"/>
          </a:xfrm>
        </p:spPr>
        <p:txBody>
          <a:bodyPr>
            <a:normAutofit/>
          </a:bodyPr>
          <a:lstStyle>
            <a:lvl1pPr marL="0" indent="0">
              <a:buNone/>
              <a:defRPr sz="749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1" name="Content Placeholder 13"/>
          <p:cNvSpPr>
            <a:spLocks noGrp="1"/>
          </p:cNvSpPr>
          <p:nvPr>
            <p:ph sz="quarter" idx="26"/>
          </p:nvPr>
        </p:nvSpPr>
        <p:spPr>
          <a:xfrm>
            <a:off x="6627113" y="3159230"/>
            <a:ext cx="1831086" cy="1285169"/>
          </a:xfrm>
        </p:spPr>
        <p:txBody>
          <a:bodyPr>
            <a:normAutofit/>
          </a:bodyPr>
          <a:lstStyle>
            <a:lvl1pPr marL="0" indent="0">
              <a:buNone/>
              <a:defRPr sz="749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5616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437540958"/>
      </p:ext>
    </p:extLst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Bar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2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399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685801" y="2377804"/>
            <a:ext cx="1831086" cy="652999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2666239" y="2377804"/>
            <a:ext cx="1831086" cy="652999"/>
          </a:xfrm>
          <a:solidFill>
            <a:schemeClr val="accent3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646675" y="2377804"/>
            <a:ext cx="1831086" cy="652999"/>
          </a:xfrm>
          <a:solidFill>
            <a:schemeClr val="accent5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6627113" y="2377804"/>
            <a:ext cx="1831086" cy="652999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3159230"/>
            <a:ext cx="1831086" cy="1285169"/>
          </a:xfrm>
        </p:spPr>
        <p:txBody>
          <a:bodyPr/>
          <a:lstStyle>
            <a:lvl1pPr marL="0" indent="0">
              <a:buNone/>
              <a:defRPr sz="749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4"/>
          </p:nvPr>
        </p:nvSpPr>
        <p:spPr>
          <a:xfrm>
            <a:off x="2666239" y="3159230"/>
            <a:ext cx="1831086" cy="1285169"/>
          </a:xfrm>
        </p:spPr>
        <p:txBody>
          <a:bodyPr>
            <a:normAutofit/>
          </a:bodyPr>
          <a:lstStyle>
            <a:lvl1pPr marL="0" indent="0">
              <a:buNone/>
              <a:defRPr sz="749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0" name="Content Placeholder 13"/>
          <p:cNvSpPr>
            <a:spLocks noGrp="1"/>
          </p:cNvSpPr>
          <p:nvPr>
            <p:ph sz="quarter" idx="25"/>
          </p:nvPr>
        </p:nvSpPr>
        <p:spPr>
          <a:xfrm>
            <a:off x="4646675" y="3159230"/>
            <a:ext cx="1831086" cy="1285169"/>
          </a:xfrm>
        </p:spPr>
        <p:txBody>
          <a:bodyPr>
            <a:normAutofit/>
          </a:bodyPr>
          <a:lstStyle>
            <a:lvl1pPr marL="0" indent="0">
              <a:buNone/>
              <a:defRPr sz="749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1" name="Content Placeholder 13"/>
          <p:cNvSpPr>
            <a:spLocks noGrp="1"/>
          </p:cNvSpPr>
          <p:nvPr>
            <p:ph sz="quarter" idx="26"/>
          </p:nvPr>
        </p:nvSpPr>
        <p:spPr>
          <a:xfrm>
            <a:off x="6627113" y="3159230"/>
            <a:ext cx="1831086" cy="1285169"/>
          </a:xfrm>
        </p:spPr>
        <p:txBody>
          <a:bodyPr>
            <a:normAutofit/>
          </a:bodyPr>
          <a:lstStyle>
            <a:lvl1pPr marL="0" indent="0">
              <a:buNone/>
              <a:defRPr sz="749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Text Placeholder 4"/>
          <p:cNvSpPr>
            <a:spLocks noGrp="1"/>
          </p:cNvSpPr>
          <p:nvPr>
            <p:ph type="body" sz="quarter" idx="27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75981206"/>
      </p:ext>
    </p:extLst>
  </p:cSld>
  <p:clrMapOvr>
    <a:masterClrMapping/>
  </p:clrMapOvr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r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0"/>
            <a:ext cx="249631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0"/>
            <a:ext cx="249631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0"/>
            <a:ext cx="249631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1" y="2542784"/>
            <a:ext cx="2496312" cy="488019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3323844" y="2542784"/>
            <a:ext cx="2496312" cy="488019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5961887" y="2542784"/>
            <a:ext cx="2496312" cy="488019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3159230"/>
            <a:ext cx="2496312" cy="1313019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3159230"/>
            <a:ext cx="2496312" cy="1313019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6" name="Content Placeholder 13"/>
          <p:cNvSpPr>
            <a:spLocks noGrp="1"/>
          </p:cNvSpPr>
          <p:nvPr>
            <p:ph sz="quarter" idx="20"/>
          </p:nvPr>
        </p:nvSpPr>
        <p:spPr>
          <a:xfrm>
            <a:off x="5961887" y="3159230"/>
            <a:ext cx="2496312" cy="1313019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7" name="Text Placeholder 4"/>
          <p:cNvSpPr>
            <a:spLocks noGrp="1"/>
          </p:cNvSpPr>
          <p:nvPr>
            <p:ph type="body" sz="quarter" idx="24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843545452"/>
      </p:ext>
    </p:extLst>
  </p:cSld>
  <p:clrMapOvr>
    <a:masterClrMapping/>
  </p:clrMapOvr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0"/>
            <a:ext cx="249631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0"/>
            <a:ext cx="249631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0"/>
            <a:ext cx="249631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1" y="2542784"/>
            <a:ext cx="2496312" cy="488019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3323844" y="2542784"/>
            <a:ext cx="2496312" cy="488019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5961887" y="2542784"/>
            <a:ext cx="2496312" cy="488019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3159230"/>
            <a:ext cx="2496312" cy="1313019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3159230"/>
            <a:ext cx="2496312" cy="1313019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6" name="Content Placeholder 13"/>
          <p:cNvSpPr>
            <a:spLocks noGrp="1"/>
          </p:cNvSpPr>
          <p:nvPr>
            <p:ph sz="quarter" idx="20"/>
          </p:nvPr>
        </p:nvSpPr>
        <p:spPr>
          <a:xfrm>
            <a:off x="5961887" y="3159230"/>
            <a:ext cx="2496312" cy="1313019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155672906"/>
      </p:ext>
    </p:extLst>
  </p:cSld>
  <p:clrMapOvr>
    <a:masterClrMapping/>
  </p:clrMapOvr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Ba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4" y="1047750"/>
            <a:ext cx="381419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1" y="1047750"/>
            <a:ext cx="381419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3" y="2542786"/>
            <a:ext cx="3813049" cy="488019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645155" y="2542786"/>
            <a:ext cx="3813049" cy="488019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3" y="3159228"/>
            <a:ext cx="3813049" cy="127730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4645155" y="3159228"/>
            <a:ext cx="3813049" cy="127730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221969984"/>
      </p:ext>
    </p:extLst>
  </p:cSld>
  <p:clrMapOvr>
    <a:masterClrMapping/>
  </p:clrMapOvr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Bar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4" y="1047750"/>
            <a:ext cx="381419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1" y="1047750"/>
            <a:ext cx="381419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3" y="2542786"/>
            <a:ext cx="3813049" cy="488019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645155" y="2542786"/>
            <a:ext cx="3813049" cy="488019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3" y="3159228"/>
            <a:ext cx="3813049" cy="127730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4645155" y="3159228"/>
            <a:ext cx="3813049" cy="127730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4"/>
          <p:cNvSpPr>
            <a:spLocks noGrp="1"/>
          </p:cNvSpPr>
          <p:nvPr>
            <p:ph type="body" sz="quarter" idx="23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198010646"/>
      </p:ext>
    </p:extLst>
  </p:cSld>
  <p:clrMapOvr>
    <a:masterClrMapping/>
  </p:clrMapOvr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 tea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3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36" y="1229845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2612785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3409679" y="1229845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4794028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5590923" y="1229845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1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6975270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2" name="Content Placeholder 13"/>
          <p:cNvSpPr>
            <a:spLocks noGrp="1"/>
          </p:cNvSpPr>
          <p:nvPr>
            <p:ph sz="quarter" idx="24" hasCustomPrompt="1"/>
          </p:nvPr>
        </p:nvSpPr>
        <p:spPr>
          <a:xfrm>
            <a:off x="7772164" y="1229845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3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36" y="2365164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2612785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3409679" y="2365164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4794028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5590923" y="2365164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9" name="Picture Placeholder 3"/>
          <p:cNvSpPr>
            <a:spLocks noGrp="1"/>
          </p:cNvSpPr>
          <p:nvPr>
            <p:ph type="pic" sz="quarter" idx="31"/>
          </p:nvPr>
        </p:nvSpPr>
        <p:spPr>
          <a:xfrm>
            <a:off x="6975270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40" name="Content Placeholder 13"/>
          <p:cNvSpPr>
            <a:spLocks noGrp="1"/>
          </p:cNvSpPr>
          <p:nvPr>
            <p:ph sz="quarter" idx="32" hasCustomPrompt="1"/>
          </p:nvPr>
        </p:nvSpPr>
        <p:spPr>
          <a:xfrm>
            <a:off x="7772164" y="2365164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431543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42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1228436" y="3500481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2612785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44" name="Content Placeholder 13"/>
          <p:cNvSpPr>
            <a:spLocks noGrp="1"/>
          </p:cNvSpPr>
          <p:nvPr>
            <p:ph sz="quarter" idx="36" hasCustomPrompt="1"/>
          </p:nvPr>
        </p:nvSpPr>
        <p:spPr>
          <a:xfrm>
            <a:off x="3409679" y="3500481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4794028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46" name="Content Placeholder 13"/>
          <p:cNvSpPr>
            <a:spLocks noGrp="1"/>
          </p:cNvSpPr>
          <p:nvPr>
            <p:ph sz="quarter" idx="38" hasCustomPrompt="1"/>
          </p:nvPr>
        </p:nvSpPr>
        <p:spPr>
          <a:xfrm>
            <a:off x="5590923" y="3500481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7" name="Picture Placeholder 3"/>
          <p:cNvSpPr>
            <a:spLocks noGrp="1"/>
          </p:cNvSpPr>
          <p:nvPr>
            <p:ph type="pic" sz="quarter" idx="39"/>
          </p:nvPr>
        </p:nvSpPr>
        <p:spPr>
          <a:xfrm>
            <a:off x="6975270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48" name="Content Placeholder 13"/>
          <p:cNvSpPr>
            <a:spLocks noGrp="1"/>
          </p:cNvSpPr>
          <p:nvPr>
            <p:ph sz="quarter" idx="40" hasCustomPrompt="1"/>
          </p:nvPr>
        </p:nvSpPr>
        <p:spPr>
          <a:xfrm>
            <a:off x="7772164" y="3500481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3715411324"/>
      </p:ext>
    </p:extLst>
  </p:cSld>
  <p:clrMapOvr>
    <a:masterClrMapping/>
  </p:clrMapOvr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3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36" y="1229845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2612785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3409679" y="1229845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4794028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5590923" y="1229845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1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6975270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2" name="Content Placeholder 13"/>
          <p:cNvSpPr>
            <a:spLocks noGrp="1"/>
          </p:cNvSpPr>
          <p:nvPr>
            <p:ph sz="quarter" idx="24" hasCustomPrompt="1"/>
          </p:nvPr>
        </p:nvSpPr>
        <p:spPr>
          <a:xfrm>
            <a:off x="7772164" y="1229845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3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36" y="2365164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2612785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3409679" y="2365164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4794028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5590923" y="2365164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9" name="Picture Placeholder 3"/>
          <p:cNvSpPr>
            <a:spLocks noGrp="1"/>
          </p:cNvSpPr>
          <p:nvPr>
            <p:ph type="pic" sz="quarter" idx="31"/>
          </p:nvPr>
        </p:nvSpPr>
        <p:spPr>
          <a:xfrm>
            <a:off x="6975270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40" name="Content Placeholder 13"/>
          <p:cNvSpPr>
            <a:spLocks noGrp="1"/>
          </p:cNvSpPr>
          <p:nvPr>
            <p:ph sz="quarter" idx="32" hasCustomPrompt="1"/>
          </p:nvPr>
        </p:nvSpPr>
        <p:spPr>
          <a:xfrm>
            <a:off x="7772164" y="2365164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431543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42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1228436" y="3500481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2612785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44" name="Content Placeholder 13"/>
          <p:cNvSpPr>
            <a:spLocks noGrp="1"/>
          </p:cNvSpPr>
          <p:nvPr>
            <p:ph sz="quarter" idx="36" hasCustomPrompt="1"/>
          </p:nvPr>
        </p:nvSpPr>
        <p:spPr>
          <a:xfrm>
            <a:off x="3409679" y="3500481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4794028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46" name="Content Placeholder 13"/>
          <p:cNvSpPr>
            <a:spLocks noGrp="1"/>
          </p:cNvSpPr>
          <p:nvPr>
            <p:ph sz="quarter" idx="38" hasCustomPrompt="1"/>
          </p:nvPr>
        </p:nvSpPr>
        <p:spPr>
          <a:xfrm>
            <a:off x="5590923" y="3500481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7" name="Picture Placeholder 3"/>
          <p:cNvSpPr>
            <a:spLocks noGrp="1"/>
          </p:cNvSpPr>
          <p:nvPr>
            <p:ph type="pic" sz="quarter" idx="39"/>
          </p:nvPr>
        </p:nvSpPr>
        <p:spPr>
          <a:xfrm>
            <a:off x="6975270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48" name="Content Placeholder 13"/>
          <p:cNvSpPr>
            <a:spLocks noGrp="1"/>
          </p:cNvSpPr>
          <p:nvPr>
            <p:ph sz="quarter" idx="40" hasCustomPrompt="1"/>
          </p:nvPr>
        </p:nvSpPr>
        <p:spPr>
          <a:xfrm>
            <a:off x="7772164" y="3500481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234396476"/>
      </p:ext>
    </p:extLst>
  </p:cSld>
  <p:clrMapOvr>
    <a:masterClrMapping/>
  </p:clrMapOvr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3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41" y="1229845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270247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4069977" y="1229845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108950" y="1229842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911515" y="1229845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3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41" y="2365164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3270247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4069977" y="2365164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6108950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6911515" y="2365164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431543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42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1228441" y="3500481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3270247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44" name="Content Placeholder 13"/>
          <p:cNvSpPr>
            <a:spLocks noGrp="1"/>
          </p:cNvSpPr>
          <p:nvPr>
            <p:ph sz="quarter" idx="36" hasCustomPrompt="1"/>
          </p:nvPr>
        </p:nvSpPr>
        <p:spPr>
          <a:xfrm>
            <a:off x="4069977" y="3500481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6108950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46" name="Content Placeholder 13"/>
          <p:cNvSpPr>
            <a:spLocks noGrp="1"/>
          </p:cNvSpPr>
          <p:nvPr>
            <p:ph sz="quarter" idx="38" hasCustomPrompt="1"/>
          </p:nvPr>
        </p:nvSpPr>
        <p:spPr>
          <a:xfrm>
            <a:off x="6911515" y="3500481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548794934"/>
      </p:ext>
    </p:extLst>
  </p:cSld>
  <p:clrMapOvr>
    <a:masterClrMapping/>
  </p:clrMapOvr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 Team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3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41" y="1229845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270247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4069977" y="1229845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108950" y="1229842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911515" y="1229845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3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41" y="2365164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3270247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4069977" y="2365164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6108950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6911515" y="2365164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431543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42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1228441" y="3500481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3270247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44" name="Content Placeholder 13"/>
          <p:cNvSpPr>
            <a:spLocks noGrp="1"/>
          </p:cNvSpPr>
          <p:nvPr>
            <p:ph sz="quarter" idx="36" hasCustomPrompt="1"/>
          </p:nvPr>
        </p:nvSpPr>
        <p:spPr>
          <a:xfrm>
            <a:off x="4069977" y="3500481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6108950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46" name="Content Placeholder 13"/>
          <p:cNvSpPr>
            <a:spLocks noGrp="1"/>
          </p:cNvSpPr>
          <p:nvPr>
            <p:ph sz="quarter" idx="38" hasCustomPrompt="1"/>
          </p:nvPr>
        </p:nvSpPr>
        <p:spPr>
          <a:xfrm>
            <a:off x="6911515" y="3500481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881875464"/>
      </p:ext>
    </p:extLst>
  </p:cSld>
  <p:clrMapOvr>
    <a:masterClrMapping/>
  </p:clrMapOvr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3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41" y="1229845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270247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4069977" y="1229845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108950" y="1229842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911515" y="1229845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3" y="291493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41" y="2914935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3270247" y="291493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4069977" y="2914935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6108950" y="2914932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6911515" y="2914935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60896221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Utterly 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58531341"/>
      </p:ext>
    </p:extLst>
  </p:cSld>
  <p:clrMapOvr>
    <a:masterClrMapping/>
  </p:clrMapOvr>
</p:sldLayout>
</file>

<file path=ppt/slideLayouts/slideLayout1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Team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3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41" y="1229845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270247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4069977" y="1229845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108950" y="1229842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911515" y="1229845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3" y="291493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41" y="2914935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3270247" y="291493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4069977" y="2914935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6108950" y="2914932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6911515" y="2914935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2326932971"/>
      </p:ext>
    </p:extLst>
  </p:cSld>
  <p:clrMapOvr>
    <a:masterClrMapping/>
  </p:clrMapOvr>
</p:sldLayout>
</file>

<file path=ppt/slideLayouts/slideLayout1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39" y="122984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721534" y="1229845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4709853" y="122984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6002680" y="1229845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39" y="291493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721534" y="2914935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4709853" y="291493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6002680" y="2914935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264489032"/>
      </p:ext>
    </p:extLst>
  </p:cSld>
  <p:clrMapOvr>
    <a:masterClrMapping/>
  </p:clrMapOvr>
</p:sldLayout>
</file>

<file path=ppt/slideLayouts/slideLayout1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4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39" y="122984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721534" y="1229845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4709853" y="122984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6002680" y="1229845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39" y="291493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721534" y="2914935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4709853" y="291493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6002680" y="2914935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2938484651"/>
      </p:ext>
    </p:extLst>
  </p:cSld>
  <p:clrMapOvr>
    <a:masterClrMapping/>
  </p:clrMapOvr>
</p:sldLayout>
</file>

<file path=ppt/slideLayouts/slideLayout1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1173171" y="1229844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431544" y="2442744"/>
            <a:ext cx="2532703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072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749" i="1"/>
            </a:lvl2pPr>
            <a:lvl3pPr marL="0" indent="0" algn="ctr">
              <a:buNone/>
              <a:defRPr sz="749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4011875" y="1229844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3270248" y="2442744"/>
            <a:ext cx="2532703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072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749" i="1"/>
            </a:lvl2pPr>
            <a:lvl3pPr marL="0" indent="0" algn="ctr">
              <a:buNone/>
              <a:defRPr sz="749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850578" y="1229842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108951" y="2442744"/>
            <a:ext cx="2532703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072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749" i="1"/>
            </a:lvl2pPr>
            <a:lvl3pPr marL="0" indent="0" algn="ctr">
              <a:buNone/>
              <a:defRPr sz="749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520639025"/>
      </p:ext>
    </p:extLst>
  </p:cSld>
  <p:clrMapOvr>
    <a:masterClrMapping/>
  </p:clrMapOvr>
</p:sldLayout>
</file>

<file path=ppt/slideLayouts/slideLayout1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Team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1173171" y="1229844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431544" y="2442744"/>
            <a:ext cx="2532703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072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749" i="1"/>
            </a:lvl2pPr>
            <a:lvl3pPr marL="0" indent="0" algn="ctr">
              <a:buNone/>
              <a:defRPr sz="749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4011875" y="1229844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3270248" y="2442744"/>
            <a:ext cx="2532703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072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749" i="1"/>
            </a:lvl2pPr>
            <a:lvl3pPr marL="0" indent="0" algn="ctr">
              <a:buNone/>
              <a:defRPr sz="749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850578" y="1229842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108951" y="2442744"/>
            <a:ext cx="2532703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072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749" i="1"/>
            </a:lvl2pPr>
            <a:lvl3pPr marL="0" indent="0" algn="ctr">
              <a:buNone/>
              <a:defRPr sz="749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1717263799"/>
      </p:ext>
    </p:extLst>
  </p:cSld>
  <p:clrMapOvr>
    <a:masterClrMapping/>
  </p:clrMapOvr>
</p:sldLayout>
</file>

<file path=ppt/slideLayouts/slideLayout1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Team Subtitl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6204" y="1229844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539442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072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749" i="1"/>
            </a:lvl2pPr>
            <a:lvl3pPr marL="0" indent="0" algn="ctr">
              <a:buNone/>
              <a:defRPr sz="749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019100" y="1229844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2642340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072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749" i="1"/>
            </a:lvl2pPr>
            <a:lvl3pPr marL="0" indent="0" algn="ctr">
              <a:buNone/>
              <a:defRPr sz="749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5121997" y="1229844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4745234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072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749" i="1"/>
            </a:lvl2pPr>
            <a:lvl3pPr marL="0" indent="0" algn="ctr">
              <a:buNone/>
              <a:defRPr sz="749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  <p:sp>
        <p:nvSpPr>
          <p:cNvPr id="10" name="Picture Placeholder 3"/>
          <p:cNvSpPr>
            <a:spLocks noGrp="1"/>
          </p:cNvSpPr>
          <p:nvPr>
            <p:ph type="pic" sz="quarter" idx="42"/>
          </p:nvPr>
        </p:nvSpPr>
        <p:spPr>
          <a:xfrm>
            <a:off x="7224894" y="1229842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tx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43" hasCustomPrompt="1"/>
          </p:nvPr>
        </p:nvSpPr>
        <p:spPr>
          <a:xfrm>
            <a:off x="6848133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072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749" i="1"/>
            </a:lvl2pPr>
            <a:lvl3pPr marL="0" indent="0" algn="ctr">
              <a:buNone/>
              <a:defRPr sz="749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2871161494"/>
      </p:ext>
    </p:extLst>
  </p:cSld>
  <p:clrMapOvr>
    <a:masterClrMapping/>
  </p:clrMapOvr>
</p:sldLayout>
</file>

<file path=ppt/slideLayouts/slideLayout1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Team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6204" y="1229844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539442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072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749" i="1"/>
            </a:lvl2pPr>
            <a:lvl3pPr marL="0" indent="0" algn="ctr">
              <a:buNone/>
              <a:defRPr sz="749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019100" y="1229844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2642340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072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749" i="1"/>
            </a:lvl2pPr>
            <a:lvl3pPr marL="0" indent="0" algn="ctr">
              <a:buNone/>
              <a:defRPr sz="749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5121997" y="1229844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4745234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072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749" i="1"/>
            </a:lvl2pPr>
            <a:lvl3pPr marL="0" indent="0" algn="ctr">
              <a:buNone/>
              <a:defRPr sz="749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10" name="Picture Placeholder 3"/>
          <p:cNvSpPr>
            <a:spLocks noGrp="1"/>
          </p:cNvSpPr>
          <p:nvPr>
            <p:ph type="pic" sz="quarter" idx="42"/>
          </p:nvPr>
        </p:nvSpPr>
        <p:spPr>
          <a:xfrm>
            <a:off x="7224894" y="1229842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tx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43" hasCustomPrompt="1"/>
          </p:nvPr>
        </p:nvSpPr>
        <p:spPr>
          <a:xfrm>
            <a:off x="6848133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072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749" i="1"/>
            </a:lvl2pPr>
            <a:lvl3pPr marL="0" indent="0" algn="ctr">
              <a:buNone/>
              <a:defRPr sz="749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3208191336"/>
      </p:ext>
    </p:extLst>
  </p:cSld>
  <p:clrMapOvr>
    <a:masterClrMapping/>
  </p:clrMapOvr>
</p:sldLayout>
</file>

<file path=ppt/slideLayouts/slideLayout12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1594487"/>
            <a:ext cx="7772400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2880360"/>
            <a:ext cx="6400800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4783456"/>
            <a:ext cx="2926080" cy="207749"/>
          </a:xfrm>
        </p:spPr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4783456"/>
            <a:ext cx="2103120" cy="207749"/>
          </a:xfrm>
        </p:spPr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9/8/2020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4783456"/>
            <a:ext cx="2103120" cy="207749"/>
          </a:xfrm>
        </p:spPr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92418623"/>
      </p:ext>
    </p:extLst>
  </p:cSld>
  <p:clrMapOvr>
    <a:masterClrMapping/>
  </p:clrMapOvr>
</p:sldLayout>
</file>

<file path=ppt/slideLayouts/slideLayout12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76967" y="162356"/>
            <a:ext cx="8190071" cy="357319"/>
          </a:xfrm>
        </p:spPr>
        <p:txBody>
          <a:bodyPr lIns="0" tIns="0" rIns="0" bIns="0"/>
          <a:lstStyle>
            <a:lvl1pPr>
              <a:defRPr sz="2322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58593" y="1717495"/>
            <a:ext cx="7826817" cy="209124"/>
          </a:xfrm>
        </p:spPr>
        <p:txBody>
          <a:bodyPr lIns="0" tIns="0" rIns="0" bIns="0"/>
          <a:lstStyle>
            <a:lvl1pPr>
              <a:defRPr sz="1359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4783456"/>
            <a:ext cx="2926080" cy="207749"/>
          </a:xfrm>
        </p:spPr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4783456"/>
            <a:ext cx="2103120" cy="207749"/>
          </a:xfrm>
        </p:spPr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9/8/2020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4783456"/>
            <a:ext cx="2103120" cy="207749"/>
          </a:xfrm>
        </p:spPr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99513648"/>
      </p:ext>
    </p:extLst>
  </p:cSld>
  <p:clrMapOvr>
    <a:masterClrMapping/>
  </p:clrMapOvr>
</p:sldLayout>
</file>

<file path=ppt/slideLayouts/slideLayout12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76967" y="162356"/>
            <a:ext cx="8190071" cy="357319"/>
          </a:xfrm>
        </p:spPr>
        <p:txBody>
          <a:bodyPr lIns="0" tIns="0" rIns="0" bIns="0"/>
          <a:lstStyle>
            <a:lvl1pPr>
              <a:defRPr sz="2322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2" y="1183005"/>
            <a:ext cx="3977640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1" y="1183005"/>
            <a:ext cx="3977640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>
          <a:xfrm>
            <a:off x="3108960" y="4783456"/>
            <a:ext cx="2926080" cy="207749"/>
          </a:xfrm>
        </p:spPr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>
          <a:xfrm>
            <a:off x="457200" y="4783456"/>
            <a:ext cx="2103120" cy="207749"/>
          </a:xfrm>
        </p:spPr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9/8/2020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>
          <a:xfrm>
            <a:off x="6583680" y="4783456"/>
            <a:ext cx="2103120" cy="207749"/>
          </a:xfrm>
        </p:spPr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505543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Eight Gr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2297430" cy="2578608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286761" y="0"/>
            <a:ext cx="2297430" cy="2578608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573524" y="0"/>
            <a:ext cx="2297430" cy="2578608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860285" y="0"/>
            <a:ext cx="2297430" cy="2578608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15"/>
          </p:nvPr>
        </p:nvSpPr>
        <p:spPr>
          <a:xfrm>
            <a:off x="0" y="2564892"/>
            <a:ext cx="2297430" cy="2578608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16"/>
          </p:nvPr>
        </p:nvSpPr>
        <p:spPr>
          <a:xfrm>
            <a:off x="2286761" y="2564892"/>
            <a:ext cx="2297430" cy="2578608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7" name="Picture Placeholder 3"/>
          <p:cNvSpPr>
            <a:spLocks noGrp="1"/>
          </p:cNvSpPr>
          <p:nvPr>
            <p:ph type="pic" sz="quarter" idx="17"/>
          </p:nvPr>
        </p:nvSpPr>
        <p:spPr>
          <a:xfrm>
            <a:off x="4573524" y="2564892"/>
            <a:ext cx="2297430" cy="2578608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8" name="Picture Placeholder 3"/>
          <p:cNvSpPr>
            <a:spLocks noGrp="1"/>
          </p:cNvSpPr>
          <p:nvPr>
            <p:ph type="pic" sz="quarter" idx="18"/>
          </p:nvPr>
        </p:nvSpPr>
        <p:spPr>
          <a:xfrm>
            <a:off x="6860285" y="2564892"/>
            <a:ext cx="2297430" cy="2578608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6929984"/>
      </p:ext>
    </p:extLst>
  </p:cSld>
  <p:clrMapOvr>
    <a:masterClrMapping/>
  </p:clrMapOvr>
</p:sldLayout>
</file>

<file path=ppt/slideLayouts/slideLayout13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76967" y="162356"/>
            <a:ext cx="8190071" cy="357319"/>
          </a:xfrm>
        </p:spPr>
        <p:txBody>
          <a:bodyPr lIns="0" tIns="0" rIns="0" bIns="0"/>
          <a:lstStyle>
            <a:lvl1pPr>
              <a:defRPr sz="2322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>
          <a:xfrm>
            <a:off x="3108960" y="4783456"/>
            <a:ext cx="2926080" cy="207749"/>
          </a:xfrm>
        </p:spPr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>
          <a:xfrm>
            <a:off x="457200" y="4783456"/>
            <a:ext cx="2103120" cy="207749"/>
          </a:xfrm>
        </p:spPr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9/8/2020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>
          <a:xfrm>
            <a:off x="6583680" y="4783456"/>
            <a:ext cx="2103120" cy="207749"/>
          </a:xfrm>
        </p:spPr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0033968"/>
      </p:ext>
    </p:extLst>
  </p:cSld>
  <p:clrMapOvr>
    <a:masterClrMapping/>
  </p:clrMapOvr>
</p:sldLayout>
</file>

<file path=ppt/slideLayouts/slideLayout13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>
          <a:xfrm>
            <a:off x="3108960" y="4783456"/>
            <a:ext cx="2926080" cy="207749"/>
          </a:xfrm>
        </p:spPr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>
          <a:xfrm>
            <a:off x="457200" y="4783456"/>
            <a:ext cx="2103120" cy="207749"/>
          </a:xfrm>
        </p:spPr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9/8/2020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>
          <a:xfrm>
            <a:off x="6583680" y="4783456"/>
            <a:ext cx="2103120" cy="207749"/>
          </a:xfrm>
        </p:spPr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4129673"/>
      </p:ext>
    </p:extLst>
  </p:cSld>
  <p:clrMapOvr>
    <a:masterClrMapping/>
  </p:clrMapOvr>
</p:sldLayout>
</file>

<file path=ppt/slideLayouts/slideLayout13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5" y="209974"/>
            <a:ext cx="7772401" cy="3154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2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2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2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1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2" indent="-81642">
              <a:buFont typeface="Arial" panose="020B0604020202020204" pitchFamily="34" charset="0"/>
              <a:buChar char="•"/>
              <a:defRPr sz="749"/>
            </a:lvl2pPr>
            <a:lvl3pPr marL="163285" indent="-81642">
              <a:defRPr sz="749"/>
            </a:lvl3pPr>
            <a:lvl4pPr marL="285748" indent="-122463">
              <a:defRPr sz="749"/>
            </a:lvl4pPr>
            <a:lvl5pPr marL="408211" indent="-122463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3323844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2" indent="-81642">
              <a:buFont typeface="Arial" panose="020B0604020202020204" pitchFamily="34" charset="0"/>
              <a:buChar char="•"/>
              <a:defRPr sz="749"/>
            </a:lvl2pPr>
            <a:lvl3pPr marL="163285" indent="-81642">
              <a:defRPr sz="749"/>
            </a:lvl3pPr>
            <a:lvl4pPr marL="285748" indent="-122463">
              <a:defRPr sz="749"/>
            </a:lvl4pPr>
            <a:lvl5pPr marL="408211" indent="-122463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5961887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2" indent="-81642">
              <a:buFont typeface="Arial" panose="020B0604020202020204" pitchFamily="34" charset="0"/>
              <a:buChar char="•"/>
              <a:defRPr sz="749"/>
            </a:lvl2pPr>
            <a:lvl3pPr marL="163285" indent="-81642">
              <a:defRPr sz="749"/>
            </a:lvl3pPr>
            <a:lvl4pPr marL="285748" indent="-122463">
              <a:defRPr sz="749"/>
            </a:lvl4pPr>
            <a:lvl5pPr marL="408211" indent="-122463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5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873925405"/>
      </p:ext>
    </p:extLst>
  </p:cSld>
  <p:clrMapOvr>
    <a:masterClrMapping/>
  </p:clrMapOvr>
</p:sldLayout>
</file>

<file path=ppt/slideLayouts/slideLayout1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 с изображение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Графический объект 23">
            <a:extLst>
              <a:ext uri="{FF2B5EF4-FFF2-40B4-BE49-F238E27FC236}">
                <a16:creationId xmlns:a16="http://schemas.microsoft.com/office/drawing/2014/main" id="{47C3B2E9-ECBE-41AD-AEEB-38E82FC382A0}"/>
              </a:ext>
            </a:extLst>
          </p:cNvPr>
          <p:cNvGrpSpPr/>
          <p:nvPr/>
        </p:nvGrpSpPr>
        <p:grpSpPr>
          <a:xfrm>
            <a:off x="-9525" y="-9525"/>
            <a:ext cx="9159240" cy="5161598"/>
            <a:chOff x="-12700" y="-12700"/>
            <a:chExt cx="12212320" cy="6882130"/>
          </a:xfrm>
        </p:grpSpPr>
        <p:sp>
          <p:nvSpPr>
            <p:cNvPr id="38" name="Полилиния: Фигура 37">
              <a:extLst>
                <a:ext uri="{FF2B5EF4-FFF2-40B4-BE49-F238E27FC236}">
                  <a16:creationId xmlns:a16="http://schemas.microsoft.com/office/drawing/2014/main" id="{FD75D72D-60C9-4FC2-B3B6-BBC407A1E87C}"/>
                </a:ext>
              </a:extLst>
            </p:cNvPr>
            <p:cNvSpPr/>
            <p:nvPr/>
          </p:nvSpPr>
          <p:spPr>
            <a:xfrm>
              <a:off x="6134100" y="2558390"/>
              <a:ext cx="6057900" cy="2717800"/>
            </a:xfrm>
            <a:custGeom>
              <a:avLst/>
              <a:gdLst>
                <a:gd name="connsiteX0" fmla="*/ 12700 w 6057900"/>
                <a:gd name="connsiteY0" fmla="*/ 1852320 h 2717800"/>
                <a:gd name="connsiteX1" fmla="*/ 6055360 w 6057900"/>
                <a:gd name="connsiteY1" fmla="*/ 2705760 h 2717800"/>
                <a:gd name="connsiteX2" fmla="*/ 6055360 w 6057900"/>
                <a:gd name="connsiteY2" fmla="*/ 664870 h 2717800"/>
                <a:gd name="connsiteX3" fmla="*/ 486410 w 6057900"/>
                <a:gd name="connsiteY3" fmla="*/ 33680 h 2717800"/>
                <a:gd name="connsiteX4" fmla="*/ 12700 w 6057900"/>
                <a:gd name="connsiteY4" fmla="*/ 1852320 h 2717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057900" h="2717800">
                  <a:moveTo>
                    <a:pt x="12700" y="1852320"/>
                  </a:moveTo>
                  <a:cubicBezTo>
                    <a:pt x="12700" y="1852320"/>
                    <a:pt x="1485900" y="1508150"/>
                    <a:pt x="6055360" y="2705760"/>
                  </a:cubicBezTo>
                  <a:lnTo>
                    <a:pt x="6055360" y="664870"/>
                  </a:lnTo>
                  <a:cubicBezTo>
                    <a:pt x="2434590" y="-165710"/>
                    <a:pt x="486410" y="33680"/>
                    <a:pt x="486410" y="33680"/>
                  </a:cubicBezTo>
                  <a:lnTo>
                    <a:pt x="12700" y="1852320"/>
                  </a:lnTo>
                  <a:close/>
                </a:path>
              </a:pathLst>
            </a:custGeom>
            <a:gradFill>
              <a:gsLst>
                <a:gs pos="0">
                  <a:schemeClr val="accent2">
                    <a:alpha val="5000"/>
                  </a:schemeClr>
                </a:gs>
                <a:gs pos="100000">
                  <a:schemeClr val="accent1">
                    <a:alpha val="40000"/>
                  </a:schemeClr>
                </a:gs>
              </a:gsLst>
              <a:lin ang="1080000" scaled="0"/>
            </a:gra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  <p:sp>
          <p:nvSpPr>
            <p:cNvPr id="40" name="Полилиния: Фигура 39">
              <a:extLst>
                <a:ext uri="{FF2B5EF4-FFF2-40B4-BE49-F238E27FC236}">
                  <a16:creationId xmlns:a16="http://schemas.microsoft.com/office/drawing/2014/main" id="{6DDD47AF-7D6B-4DDA-844C-9F41D60507B7}"/>
                </a:ext>
              </a:extLst>
            </p:cNvPr>
            <p:cNvSpPr/>
            <p:nvPr/>
          </p:nvSpPr>
          <p:spPr>
            <a:xfrm>
              <a:off x="5767070" y="5688330"/>
              <a:ext cx="1130300" cy="1181100"/>
            </a:xfrm>
            <a:custGeom>
              <a:avLst/>
              <a:gdLst>
                <a:gd name="connsiteX0" fmla="*/ 1127760 w 1130300"/>
                <a:gd name="connsiteY0" fmla="*/ 12700 h 1181100"/>
                <a:gd name="connsiteX1" fmla="*/ 1127760 w 1130300"/>
                <a:gd name="connsiteY1" fmla="*/ 12700 h 1181100"/>
                <a:gd name="connsiteX2" fmla="*/ 547370 w 1130300"/>
                <a:gd name="connsiteY2" fmla="*/ 491490 h 1181100"/>
                <a:gd name="connsiteX3" fmla="*/ 12700 w 1130300"/>
                <a:gd name="connsiteY3" fmla="*/ 1169670 h 1181100"/>
                <a:gd name="connsiteX4" fmla="*/ 435610 w 1130300"/>
                <a:gd name="connsiteY4" fmla="*/ 1169670 h 1181100"/>
                <a:gd name="connsiteX5" fmla="*/ 835660 w 1130300"/>
                <a:gd name="connsiteY5" fmla="*/ 670560 h 11811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130300" h="1181100">
                  <a:moveTo>
                    <a:pt x="1127760" y="12700"/>
                  </a:moveTo>
                  <a:lnTo>
                    <a:pt x="1127760" y="12700"/>
                  </a:lnTo>
                  <a:lnTo>
                    <a:pt x="547370" y="491490"/>
                  </a:lnTo>
                  <a:lnTo>
                    <a:pt x="12700" y="1169670"/>
                  </a:lnTo>
                  <a:lnTo>
                    <a:pt x="435610" y="1169670"/>
                  </a:lnTo>
                  <a:lnTo>
                    <a:pt x="835660" y="670560"/>
                  </a:lnTo>
                  <a:close/>
                </a:path>
              </a:pathLst>
            </a:custGeom>
            <a:gradFill>
              <a:gsLst>
                <a:gs pos="100000">
                  <a:schemeClr val="accent3">
                    <a:alpha val="20000"/>
                  </a:schemeClr>
                </a:gs>
                <a:gs pos="0">
                  <a:schemeClr val="accent3">
                    <a:alpha val="5000"/>
                  </a:schemeClr>
                </a:gs>
              </a:gsLst>
              <a:lin ang="7440000" scaled="0"/>
            </a:gra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  <p:sp>
          <p:nvSpPr>
            <p:cNvPr id="41" name="Полилиния: Фигура 40">
              <a:extLst>
                <a:ext uri="{FF2B5EF4-FFF2-40B4-BE49-F238E27FC236}">
                  <a16:creationId xmlns:a16="http://schemas.microsoft.com/office/drawing/2014/main" id="{AB869A0C-2A0A-4F44-91DF-7D2812AC06CB}"/>
                </a:ext>
              </a:extLst>
            </p:cNvPr>
            <p:cNvSpPr/>
            <p:nvPr/>
          </p:nvSpPr>
          <p:spPr>
            <a:xfrm>
              <a:off x="-12700" y="492760"/>
              <a:ext cx="2692400" cy="762000"/>
            </a:xfrm>
            <a:custGeom>
              <a:avLst/>
              <a:gdLst>
                <a:gd name="connsiteX0" fmla="*/ 12700 w 2692400"/>
                <a:gd name="connsiteY0" fmla="*/ 429260 h 762000"/>
                <a:gd name="connsiteX1" fmla="*/ 12700 w 2692400"/>
                <a:gd name="connsiteY1" fmla="*/ 759460 h 762000"/>
                <a:gd name="connsiteX2" fmla="*/ 2044700 w 2692400"/>
                <a:gd name="connsiteY2" fmla="*/ 334010 h 762000"/>
                <a:gd name="connsiteX3" fmla="*/ 2689860 w 2692400"/>
                <a:gd name="connsiteY3" fmla="*/ 12700 h 762000"/>
                <a:gd name="connsiteX4" fmla="*/ 2689860 w 2692400"/>
                <a:gd name="connsiteY4" fmla="*/ 12700 h 762000"/>
                <a:gd name="connsiteX5" fmla="*/ 1936750 w 2692400"/>
                <a:gd name="connsiteY5" fmla="*/ 12700 h 762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692400" h="762000">
                  <a:moveTo>
                    <a:pt x="12700" y="429260"/>
                  </a:moveTo>
                  <a:lnTo>
                    <a:pt x="12700" y="759460"/>
                  </a:lnTo>
                  <a:lnTo>
                    <a:pt x="2044700" y="334010"/>
                  </a:lnTo>
                  <a:lnTo>
                    <a:pt x="2689860" y="12700"/>
                  </a:lnTo>
                  <a:lnTo>
                    <a:pt x="2689860" y="12700"/>
                  </a:lnTo>
                  <a:lnTo>
                    <a:pt x="1936750" y="12700"/>
                  </a:lnTo>
                  <a:close/>
                </a:path>
              </a:pathLst>
            </a:custGeom>
            <a:gradFill>
              <a:gsLst>
                <a:gs pos="100000">
                  <a:schemeClr val="tx2">
                    <a:alpha val="20000"/>
                  </a:schemeClr>
                </a:gs>
                <a:gs pos="0">
                  <a:schemeClr val="tx2">
                    <a:alpha val="5000"/>
                  </a:schemeClr>
                </a:gs>
              </a:gsLst>
              <a:lin ang="9840000" scaled="0"/>
            </a:gra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  <p:sp>
          <p:nvSpPr>
            <p:cNvPr id="36" name="Полилиния: Фигура 35">
              <a:extLst>
                <a:ext uri="{FF2B5EF4-FFF2-40B4-BE49-F238E27FC236}">
                  <a16:creationId xmlns:a16="http://schemas.microsoft.com/office/drawing/2014/main" id="{863DDEEC-D329-48E8-AB64-F011639C386A}"/>
                </a:ext>
              </a:extLst>
            </p:cNvPr>
            <p:cNvSpPr/>
            <p:nvPr/>
          </p:nvSpPr>
          <p:spPr>
            <a:xfrm>
              <a:off x="7642860" y="-12700"/>
              <a:ext cx="1282700" cy="1231900"/>
            </a:xfrm>
            <a:custGeom>
              <a:avLst/>
              <a:gdLst>
                <a:gd name="connsiteX0" fmla="*/ 12700 w 1282700"/>
                <a:gd name="connsiteY0" fmla="*/ 1226820 h 1231900"/>
                <a:gd name="connsiteX1" fmla="*/ 613410 w 1282700"/>
                <a:gd name="connsiteY1" fmla="*/ 773430 h 1231900"/>
                <a:gd name="connsiteX2" fmla="*/ 1270000 w 1282700"/>
                <a:gd name="connsiteY2" fmla="*/ 12700 h 1231900"/>
                <a:gd name="connsiteX3" fmla="*/ 831850 w 1282700"/>
                <a:gd name="connsiteY3" fmla="*/ 12700 h 1231900"/>
                <a:gd name="connsiteX4" fmla="*/ 334010 w 1282700"/>
                <a:gd name="connsiteY4" fmla="*/ 581660 h 12319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82700" h="1231900">
                  <a:moveTo>
                    <a:pt x="12700" y="1226820"/>
                  </a:moveTo>
                  <a:lnTo>
                    <a:pt x="613410" y="773430"/>
                  </a:lnTo>
                  <a:lnTo>
                    <a:pt x="1270000" y="12700"/>
                  </a:lnTo>
                  <a:lnTo>
                    <a:pt x="831850" y="12700"/>
                  </a:lnTo>
                  <a:lnTo>
                    <a:pt x="334010" y="581660"/>
                  </a:lnTo>
                  <a:close/>
                </a:path>
              </a:pathLst>
            </a:custGeom>
            <a:gradFill>
              <a:gsLst>
                <a:gs pos="100000">
                  <a:schemeClr val="bg2">
                    <a:alpha val="20000"/>
                  </a:schemeClr>
                </a:gs>
                <a:gs pos="0">
                  <a:schemeClr val="bg2">
                    <a:alpha val="5000"/>
                  </a:schemeClr>
                </a:gs>
              </a:gsLst>
              <a:lin ang="3120000" scaled="0"/>
            </a:gra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  <p:sp>
          <p:nvSpPr>
            <p:cNvPr id="37" name="Полилиния: фигура 36">
              <a:extLst>
                <a:ext uri="{FF2B5EF4-FFF2-40B4-BE49-F238E27FC236}">
                  <a16:creationId xmlns:a16="http://schemas.microsoft.com/office/drawing/2014/main" id="{B7B80AAE-AECF-4ED8-AF96-F4934E33F6FD}"/>
                </a:ext>
              </a:extLst>
            </p:cNvPr>
            <p:cNvSpPr/>
            <p:nvPr/>
          </p:nvSpPr>
          <p:spPr>
            <a:xfrm>
              <a:off x="8820150" y="-12700"/>
              <a:ext cx="2349500" cy="1943100"/>
            </a:xfrm>
            <a:custGeom>
              <a:avLst/>
              <a:gdLst>
                <a:gd name="connsiteX0" fmla="*/ 12700 w 2349500"/>
                <a:gd name="connsiteY0" fmla="*/ 1560830 h 1943100"/>
                <a:gd name="connsiteX1" fmla="*/ 1536700 w 2349500"/>
                <a:gd name="connsiteY1" fmla="*/ 1941830 h 1943100"/>
                <a:gd name="connsiteX2" fmla="*/ 2346960 w 2349500"/>
                <a:gd name="connsiteY2" fmla="*/ 68580 h 1943100"/>
                <a:gd name="connsiteX3" fmla="*/ 1965960 w 2349500"/>
                <a:gd name="connsiteY3" fmla="*/ 12700 h 1943100"/>
                <a:gd name="connsiteX4" fmla="*/ 939800 w 2349500"/>
                <a:gd name="connsiteY4" fmla="*/ 12700 h 1943100"/>
                <a:gd name="connsiteX5" fmla="*/ 12700 w 2349500"/>
                <a:gd name="connsiteY5" fmla="*/ 1560830 h 19431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349500" h="1943100">
                  <a:moveTo>
                    <a:pt x="12700" y="1560830"/>
                  </a:moveTo>
                  <a:cubicBezTo>
                    <a:pt x="12700" y="1560830"/>
                    <a:pt x="1094740" y="1871980"/>
                    <a:pt x="1536700" y="1941830"/>
                  </a:cubicBezTo>
                  <a:cubicBezTo>
                    <a:pt x="2020570" y="1625600"/>
                    <a:pt x="2346960" y="68580"/>
                    <a:pt x="2346960" y="68580"/>
                  </a:cubicBezTo>
                  <a:cubicBezTo>
                    <a:pt x="2346960" y="68580"/>
                    <a:pt x="2222500" y="40640"/>
                    <a:pt x="1965960" y="12700"/>
                  </a:cubicBezTo>
                  <a:lnTo>
                    <a:pt x="939800" y="12700"/>
                  </a:lnTo>
                  <a:cubicBezTo>
                    <a:pt x="664210" y="1154430"/>
                    <a:pt x="12700" y="1560830"/>
                    <a:pt x="12700" y="1560830"/>
                  </a:cubicBezTo>
                  <a:close/>
                </a:path>
              </a:pathLst>
            </a:custGeom>
            <a:gradFill>
              <a:gsLst>
                <a:gs pos="0">
                  <a:schemeClr val="accent3">
                    <a:alpha val="40000"/>
                  </a:schemeClr>
                </a:gs>
                <a:gs pos="100000">
                  <a:schemeClr val="accent3">
                    <a:alpha val="5000"/>
                  </a:schemeClr>
                </a:gs>
              </a:gsLst>
              <a:lin ang="5940000" scaled="0"/>
            </a:gra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  <p:sp>
          <p:nvSpPr>
            <p:cNvPr id="39" name="Полилиния: Фигура 38">
              <a:extLst>
                <a:ext uri="{FF2B5EF4-FFF2-40B4-BE49-F238E27FC236}">
                  <a16:creationId xmlns:a16="http://schemas.microsoft.com/office/drawing/2014/main" id="{DC335455-9900-4BAE-AB3E-1CA284A4BA15}"/>
                </a:ext>
              </a:extLst>
            </p:cNvPr>
            <p:cNvSpPr/>
            <p:nvPr/>
          </p:nvSpPr>
          <p:spPr>
            <a:xfrm>
              <a:off x="7265670" y="5240886"/>
              <a:ext cx="4927600" cy="1193800"/>
            </a:xfrm>
            <a:custGeom>
              <a:avLst/>
              <a:gdLst>
                <a:gd name="connsiteX0" fmla="*/ 204470 w 4927600"/>
                <a:gd name="connsiteY0" fmla="*/ 13105 h 1193800"/>
                <a:gd name="connsiteX1" fmla="*/ 12700 w 4927600"/>
                <a:gd name="connsiteY1" fmla="*/ 786535 h 1193800"/>
                <a:gd name="connsiteX2" fmla="*/ 4923790 w 4927600"/>
                <a:gd name="connsiteY2" fmla="*/ 1181505 h 1193800"/>
                <a:gd name="connsiteX3" fmla="*/ 4923790 w 4927600"/>
                <a:gd name="connsiteY3" fmla="*/ 366164 h 1193800"/>
                <a:gd name="connsiteX4" fmla="*/ 204470 w 4927600"/>
                <a:gd name="connsiteY4" fmla="*/ 13105 h 1193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927600" h="1193800">
                  <a:moveTo>
                    <a:pt x="204470" y="13105"/>
                  </a:moveTo>
                  <a:lnTo>
                    <a:pt x="12700" y="786535"/>
                  </a:lnTo>
                  <a:cubicBezTo>
                    <a:pt x="12700" y="786535"/>
                    <a:pt x="2622550" y="715414"/>
                    <a:pt x="4923790" y="1181505"/>
                  </a:cubicBezTo>
                  <a:lnTo>
                    <a:pt x="4923790" y="366164"/>
                  </a:lnTo>
                  <a:cubicBezTo>
                    <a:pt x="2410461" y="-13565"/>
                    <a:pt x="204470" y="13105"/>
                    <a:pt x="204470" y="13105"/>
                  </a:cubicBezTo>
                  <a:close/>
                </a:path>
              </a:pathLst>
            </a:custGeom>
            <a:gradFill>
              <a:gsLst>
                <a:gs pos="100000">
                  <a:schemeClr val="tx2">
                    <a:alpha val="40000"/>
                  </a:schemeClr>
                </a:gs>
                <a:gs pos="0">
                  <a:schemeClr val="tx2">
                    <a:alpha val="5000"/>
                  </a:schemeClr>
                </a:gs>
              </a:gsLst>
              <a:lin ang="900000" scaled="0"/>
            </a:gra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  <p:sp>
          <p:nvSpPr>
            <p:cNvPr id="26" name="Полилиния: Фигура 25">
              <a:extLst>
                <a:ext uri="{FF2B5EF4-FFF2-40B4-BE49-F238E27FC236}">
                  <a16:creationId xmlns:a16="http://schemas.microsoft.com/office/drawing/2014/main" id="{7997994A-3EFC-4653-B5D9-345ADEF9A1E8}"/>
                </a:ext>
              </a:extLst>
            </p:cNvPr>
            <p:cNvSpPr/>
            <p:nvPr/>
          </p:nvSpPr>
          <p:spPr>
            <a:xfrm>
              <a:off x="0" y="4398010"/>
              <a:ext cx="6605059" cy="2459990"/>
            </a:xfrm>
            <a:custGeom>
              <a:avLst/>
              <a:gdLst>
                <a:gd name="connsiteX0" fmla="*/ 6399530 w 6616700"/>
                <a:gd name="connsiteY0" fmla="*/ 12700 h 2476500"/>
                <a:gd name="connsiteX1" fmla="*/ 12700 w 6616700"/>
                <a:gd name="connsiteY1" fmla="*/ 1666240 h 2476500"/>
                <a:gd name="connsiteX2" fmla="*/ 12700 w 6616700"/>
                <a:gd name="connsiteY2" fmla="*/ 2472690 h 2476500"/>
                <a:gd name="connsiteX3" fmla="*/ 1996440 w 6616700"/>
                <a:gd name="connsiteY3" fmla="*/ 2472690 h 2476500"/>
                <a:gd name="connsiteX4" fmla="*/ 6606540 w 6616700"/>
                <a:gd name="connsiteY4" fmla="*/ 1192530 h 2476500"/>
                <a:gd name="connsiteX5" fmla="*/ 6399530 w 6616700"/>
                <a:gd name="connsiteY5" fmla="*/ 12700 h 2476500"/>
                <a:gd name="connsiteX0" fmla="*/ 6386830 w 6605059"/>
                <a:gd name="connsiteY0" fmla="*/ 0 h 2459990"/>
                <a:gd name="connsiteX1" fmla="*/ 0 w 6605059"/>
                <a:gd name="connsiteY1" fmla="*/ 1653540 h 2459990"/>
                <a:gd name="connsiteX2" fmla="*/ 0 w 6605059"/>
                <a:gd name="connsiteY2" fmla="*/ 2459990 h 2459990"/>
                <a:gd name="connsiteX3" fmla="*/ 1983740 w 6605059"/>
                <a:gd name="connsiteY3" fmla="*/ 2459990 h 2459990"/>
                <a:gd name="connsiteX4" fmla="*/ 6605059 w 6605059"/>
                <a:gd name="connsiteY4" fmla="*/ 1157391 h 2459990"/>
                <a:gd name="connsiteX5" fmla="*/ 6386830 w 6605059"/>
                <a:gd name="connsiteY5" fmla="*/ 0 h 2459990"/>
                <a:gd name="connsiteX0" fmla="*/ 6386830 w 6605059"/>
                <a:gd name="connsiteY0" fmla="*/ 0 h 2459990"/>
                <a:gd name="connsiteX1" fmla="*/ 0 w 6605059"/>
                <a:gd name="connsiteY1" fmla="*/ 1653540 h 2459990"/>
                <a:gd name="connsiteX2" fmla="*/ 0 w 6605059"/>
                <a:gd name="connsiteY2" fmla="*/ 2459990 h 2459990"/>
                <a:gd name="connsiteX3" fmla="*/ 1983740 w 6605059"/>
                <a:gd name="connsiteY3" fmla="*/ 2459990 h 2459990"/>
                <a:gd name="connsiteX4" fmla="*/ 6605059 w 6605059"/>
                <a:gd name="connsiteY4" fmla="*/ 1148976 h 2459990"/>
                <a:gd name="connsiteX5" fmla="*/ 6386830 w 6605059"/>
                <a:gd name="connsiteY5" fmla="*/ 0 h 24599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6605059" h="2459990">
                  <a:moveTo>
                    <a:pt x="6386830" y="0"/>
                  </a:moveTo>
                  <a:cubicBezTo>
                    <a:pt x="2965450" y="420370"/>
                    <a:pt x="524510" y="1424940"/>
                    <a:pt x="0" y="1653540"/>
                  </a:cubicBezTo>
                  <a:lnTo>
                    <a:pt x="0" y="2459990"/>
                  </a:lnTo>
                  <a:lnTo>
                    <a:pt x="1983740" y="2459990"/>
                  </a:lnTo>
                  <a:cubicBezTo>
                    <a:pt x="3195320" y="2000250"/>
                    <a:pt x="4846109" y="1442346"/>
                    <a:pt x="6605059" y="1148976"/>
                  </a:cubicBezTo>
                  <a:cubicBezTo>
                    <a:pt x="6526319" y="682886"/>
                    <a:pt x="6478270" y="457200"/>
                    <a:pt x="6386830" y="0"/>
                  </a:cubicBezTo>
                  <a:close/>
                </a:path>
              </a:pathLst>
            </a:custGeom>
            <a:gradFill>
              <a:gsLst>
                <a:gs pos="100000">
                  <a:schemeClr val="bg2">
                    <a:alpha val="40000"/>
                  </a:schemeClr>
                </a:gs>
                <a:gs pos="0">
                  <a:schemeClr val="accent5">
                    <a:alpha val="5000"/>
                  </a:schemeClr>
                </a:gs>
              </a:gsLst>
              <a:lin ang="540000" scaled="0"/>
            </a:gra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  <p:sp>
          <p:nvSpPr>
            <p:cNvPr id="27" name="Полилиния: Фигура 26">
              <a:extLst>
                <a:ext uri="{FF2B5EF4-FFF2-40B4-BE49-F238E27FC236}">
                  <a16:creationId xmlns:a16="http://schemas.microsoft.com/office/drawing/2014/main" id="{F2CC930F-B5EF-486A-A896-75D6B8DDAD09}"/>
                </a:ext>
              </a:extLst>
            </p:cNvPr>
            <p:cNvSpPr/>
            <p:nvPr/>
          </p:nvSpPr>
          <p:spPr>
            <a:xfrm>
              <a:off x="-12700" y="741680"/>
              <a:ext cx="6629400" cy="5981700"/>
            </a:xfrm>
            <a:custGeom>
              <a:avLst/>
              <a:gdLst>
                <a:gd name="connsiteX0" fmla="*/ 5783580 w 6629400"/>
                <a:gd name="connsiteY0" fmla="*/ 12700 h 5981700"/>
                <a:gd name="connsiteX1" fmla="*/ 12700 w 6629400"/>
                <a:gd name="connsiteY1" fmla="*/ 1029970 h 5981700"/>
                <a:gd name="connsiteX2" fmla="*/ 12700 w 6629400"/>
                <a:gd name="connsiteY2" fmla="*/ 5971540 h 5981700"/>
                <a:gd name="connsiteX3" fmla="*/ 6620510 w 6629400"/>
                <a:gd name="connsiteY3" fmla="*/ 4806950 h 59817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629400" h="5981700">
                  <a:moveTo>
                    <a:pt x="5783580" y="12700"/>
                  </a:moveTo>
                  <a:lnTo>
                    <a:pt x="12700" y="1029970"/>
                  </a:lnTo>
                  <a:lnTo>
                    <a:pt x="12700" y="5971540"/>
                  </a:lnTo>
                  <a:lnTo>
                    <a:pt x="6620510" y="4806950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bg2"/>
                </a:gs>
                <a:gs pos="100000">
                  <a:schemeClr val="accent5"/>
                </a:gs>
              </a:gsLst>
              <a:lin ang="2700000" scaled="0"/>
              <a:tileRect/>
            </a:gra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  <p:sp>
          <p:nvSpPr>
            <p:cNvPr id="28" name="Полилиния: Фигура 27">
              <a:extLst>
                <a:ext uri="{FF2B5EF4-FFF2-40B4-BE49-F238E27FC236}">
                  <a16:creationId xmlns:a16="http://schemas.microsoft.com/office/drawing/2014/main" id="{791B94BC-A2EC-4D50-B423-764E53B13BE7}"/>
                </a:ext>
              </a:extLst>
            </p:cNvPr>
            <p:cNvSpPr/>
            <p:nvPr/>
          </p:nvSpPr>
          <p:spPr>
            <a:xfrm>
              <a:off x="7533640" y="-12700"/>
              <a:ext cx="1676400" cy="1549400"/>
            </a:xfrm>
            <a:custGeom>
              <a:avLst/>
              <a:gdLst>
                <a:gd name="connsiteX0" fmla="*/ 1123950 w 1676400"/>
                <a:gd name="connsiteY0" fmla="*/ 12700 h 1549400"/>
                <a:gd name="connsiteX1" fmla="*/ 12700 w 1676400"/>
                <a:gd name="connsiteY1" fmla="*/ 1268730 h 1549400"/>
                <a:gd name="connsiteX2" fmla="*/ 320040 w 1676400"/>
                <a:gd name="connsiteY2" fmla="*/ 1541780 h 1549400"/>
                <a:gd name="connsiteX3" fmla="*/ 1672590 w 1676400"/>
                <a:gd name="connsiteY3" fmla="*/ 12700 h 1549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676400" h="1549400">
                  <a:moveTo>
                    <a:pt x="1123950" y="12700"/>
                  </a:moveTo>
                  <a:lnTo>
                    <a:pt x="12700" y="1268730"/>
                  </a:lnTo>
                  <a:lnTo>
                    <a:pt x="320040" y="1541780"/>
                  </a:lnTo>
                  <a:lnTo>
                    <a:pt x="1672590" y="12700"/>
                  </a:lnTo>
                  <a:close/>
                </a:path>
              </a:pathLst>
            </a:custGeom>
            <a:blipFill>
              <a:blip r:embed="rId2"/>
              <a:srcRect/>
              <a:stretch>
                <a:fillRect l="8684" t="-98206" r="-65455" b="7644"/>
              </a:stretch>
            </a:blip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  <p:sp>
          <p:nvSpPr>
            <p:cNvPr id="29" name="Полилиния: Фигура 28">
              <a:extLst>
                <a:ext uri="{FF2B5EF4-FFF2-40B4-BE49-F238E27FC236}">
                  <a16:creationId xmlns:a16="http://schemas.microsoft.com/office/drawing/2014/main" id="{5D578B85-2A30-4840-8B68-DDDE2A2DF6B6}"/>
                </a:ext>
              </a:extLst>
            </p:cNvPr>
            <p:cNvSpPr/>
            <p:nvPr/>
          </p:nvSpPr>
          <p:spPr>
            <a:xfrm>
              <a:off x="-12700" y="431800"/>
              <a:ext cx="2921000" cy="1041400"/>
            </a:xfrm>
            <a:custGeom>
              <a:avLst/>
              <a:gdLst>
                <a:gd name="connsiteX0" fmla="*/ 12700 w 2921000"/>
                <a:gd name="connsiteY0" fmla="*/ 1031240 h 1041400"/>
                <a:gd name="connsiteX1" fmla="*/ 2912110 w 2921000"/>
                <a:gd name="connsiteY1" fmla="*/ 415290 h 1041400"/>
                <a:gd name="connsiteX2" fmla="*/ 2827020 w 2921000"/>
                <a:gd name="connsiteY2" fmla="*/ 12700 h 1041400"/>
                <a:gd name="connsiteX3" fmla="*/ 12700 w 2921000"/>
                <a:gd name="connsiteY3" fmla="*/ 610870 h 1041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921000" h="1041400">
                  <a:moveTo>
                    <a:pt x="12700" y="1031240"/>
                  </a:moveTo>
                  <a:lnTo>
                    <a:pt x="2912110" y="415290"/>
                  </a:lnTo>
                  <a:lnTo>
                    <a:pt x="2827020" y="12700"/>
                  </a:lnTo>
                  <a:lnTo>
                    <a:pt x="12700" y="610870"/>
                  </a:lnTo>
                  <a:close/>
                </a:path>
              </a:pathLst>
            </a:custGeom>
            <a:blipFill>
              <a:blip r:embed="rId3"/>
              <a:srcRect/>
              <a:stretch>
                <a:fillRect l="-32063" t="15838" r="1073" b="-15838"/>
              </a:stretch>
            </a:blip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  <p:sp>
          <p:nvSpPr>
            <p:cNvPr id="30" name="Полилиния: Фигура 29">
              <a:extLst>
                <a:ext uri="{FF2B5EF4-FFF2-40B4-BE49-F238E27FC236}">
                  <a16:creationId xmlns:a16="http://schemas.microsoft.com/office/drawing/2014/main" id="{9E87D68E-7B06-4D4A-BAE3-650770DBFBE6}"/>
                </a:ext>
              </a:extLst>
            </p:cNvPr>
            <p:cNvSpPr/>
            <p:nvPr/>
          </p:nvSpPr>
          <p:spPr>
            <a:xfrm>
              <a:off x="5916930" y="5568950"/>
              <a:ext cx="1358900" cy="1295400"/>
            </a:xfrm>
            <a:custGeom>
              <a:avLst/>
              <a:gdLst>
                <a:gd name="connsiteX0" fmla="*/ 12700 w 1358900"/>
                <a:gd name="connsiteY0" fmla="*/ 1289050 h 1295400"/>
                <a:gd name="connsiteX1" fmla="*/ 538480 w 1358900"/>
                <a:gd name="connsiteY1" fmla="*/ 1289050 h 1295400"/>
                <a:gd name="connsiteX2" fmla="*/ 1350010 w 1358900"/>
                <a:gd name="connsiteY2" fmla="*/ 269240 h 1295400"/>
                <a:gd name="connsiteX3" fmla="*/ 1028700 w 1358900"/>
                <a:gd name="connsiteY3" fmla="*/ 12700 h 1295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358900" h="1295400">
                  <a:moveTo>
                    <a:pt x="12700" y="1289050"/>
                  </a:moveTo>
                  <a:lnTo>
                    <a:pt x="538480" y="1289050"/>
                  </a:lnTo>
                  <a:lnTo>
                    <a:pt x="1350010" y="269240"/>
                  </a:lnTo>
                  <a:lnTo>
                    <a:pt x="1028700" y="12700"/>
                  </a:lnTo>
                  <a:close/>
                </a:path>
              </a:pathLst>
            </a:custGeom>
            <a:blipFill>
              <a:blip r:embed="rId4"/>
              <a:srcRect/>
              <a:stretch>
                <a:fillRect l="-121206" t="11183" r="13010" b="-182361"/>
              </a:stretch>
            </a:blip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  <p:sp>
          <p:nvSpPr>
            <p:cNvPr id="31" name="Полилиния: Фигура 30">
              <a:extLst>
                <a:ext uri="{FF2B5EF4-FFF2-40B4-BE49-F238E27FC236}">
                  <a16:creationId xmlns:a16="http://schemas.microsoft.com/office/drawing/2014/main" id="{70744E0D-4320-4203-ABA0-DC9D0B329E16}"/>
                </a:ext>
              </a:extLst>
            </p:cNvPr>
            <p:cNvSpPr/>
            <p:nvPr/>
          </p:nvSpPr>
          <p:spPr>
            <a:xfrm>
              <a:off x="7754620" y="4657090"/>
              <a:ext cx="4445000" cy="1765300"/>
            </a:xfrm>
            <a:custGeom>
              <a:avLst/>
              <a:gdLst>
                <a:gd name="connsiteX0" fmla="*/ 187961 w 4445000"/>
                <a:gd name="connsiteY0" fmla="*/ 12700 h 1765300"/>
                <a:gd name="connsiteX1" fmla="*/ 12700 w 4445000"/>
                <a:gd name="connsiteY1" fmla="*/ 859790 h 1765300"/>
                <a:gd name="connsiteX2" fmla="*/ 4434840 w 4445000"/>
                <a:gd name="connsiteY2" fmla="*/ 1753870 h 1765300"/>
                <a:gd name="connsiteX3" fmla="*/ 4434840 w 4445000"/>
                <a:gd name="connsiteY3" fmla="*/ 871220 h 17653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445000" h="1765300">
                  <a:moveTo>
                    <a:pt x="187961" y="12700"/>
                  </a:moveTo>
                  <a:lnTo>
                    <a:pt x="12700" y="859790"/>
                  </a:lnTo>
                  <a:lnTo>
                    <a:pt x="4434840" y="1753870"/>
                  </a:lnTo>
                  <a:lnTo>
                    <a:pt x="4434840" y="871220"/>
                  </a:lnTo>
                  <a:close/>
                </a:path>
              </a:pathLst>
            </a:custGeom>
            <a:gradFill>
              <a:gsLst>
                <a:gs pos="100000">
                  <a:schemeClr val="tx1"/>
                </a:gs>
                <a:gs pos="0">
                  <a:schemeClr val="tx2"/>
                </a:gs>
              </a:gsLst>
              <a:lin ang="900000" scaled="0"/>
            </a:gra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  <p:sp>
          <p:nvSpPr>
            <p:cNvPr id="32" name="Полилиния: Фигура 31">
              <a:extLst>
                <a:ext uri="{FF2B5EF4-FFF2-40B4-BE49-F238E27FC236}">
                  <a16:creationId xmlns:a16="http://schemas.microsoft.com/office/drawing/2014/main" id="{388CFBA9-D870-41CC-A059-97970304A115}"/>
                </a:ext>
              </a:extLst>
            </p:cNvPr>
            <p:cNvSpPr/>
            <p:nvPr/>
          </p:nvSpPr>
          <p:spPr>
            <a:xfrm>
              <a:off x="6718300" y="1951990"/>
              <a:ext cx="5473700" cy="3289300"/>
            </a:xfrm>
            <a:custGeom>
              <a:avLst/>
              <a:gdLst>
                <a:gd name="connsiteX0" fmla="*/ 5471160 w 5473700"/>
                <a:gd name="connsiteY0" fmla="*/ 1239520 h 3289300"/>
                <a:gd name="connsiteX1" fmla="*/ 513080 w 5473700"/>
                <a:gd name="connsiteY1" fmla="*/ 12700 h 3289300"/>
                <a:gd name="connsiteX2" fmla="*/ 12700 w 5473700"/>
                <a:gd name="connsiteY2" fmla="*/ 1934210 h 3289300"/>
                <a:gd name="connsiteX3" fmla="*/ 5471160 w 5473700"/>
                <a:gd name="connsiteY3" fmla="*/ 3285490 h 32893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473700" h="3289300">
                  <a:moveTo>
                    <a:pt x="5471160" y="1239520"/>
                  </a:moveTo>
                  <a:lnTo>
                    <a:pt x="513080" y="12700"/>
                  </a:lnTo>
                  <a:lnTo>
                    <a:pt x="12700" y="1934210"/>
                  </a:lnTo>
                  <a:lnTo>
                    <a:pt x="5471160" y="3285490"/>
                  </a:lnTo>
                  <a:close/>
                </a:path>
              </a:pathLst>
            </a:custGeom>
            <a:gradFill>
              <a:gsLst>
                <a:gs pos="100000">
                  <a:schemeClr val="accent2"/>
                </a:gs>
                <a:gs pos="0">
                  <a:schemeClr val="accent1"/>
                </a:gs>
              </a:gsLst>
              <a:lin ang="10440000" scaled="0"/>
            </a:gra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  <p:sp>
          <p:nvSpPr>
            <p:cNvPr id="33" name="Полилиния: Фигура 32">
              <a:extLst>
                <a:ext uri="{FF2B5EF4-FFF2-40B4-BE49-F238E27FC236}">
                  <a16:creationId xmlns:a16="http://schemas.microsoft.com/office/drawing/2014/main" id="{6A242F88-3014-41DD-BA5C-BEE53C5FBC5C}"/>
                </a:ext>
              </a:extLst>
            </p:cNvPr>
            <p:cNvSpPr/>
            <p:nvPr/>
          </p:nvSpPr>
          <p:spPr>
            <a:xfrm>
              <a:off x="-12700" y="1065530"/>
              <a:ext cx="6286500" cy="5397500"/>
            </a:xfrm>
            <a:custGeom>
              <a:avLst/>
              <a:gdLst>
                <a:gd name="connsiteX0" fmla="*/ 12700 w 6286500"/>
                <a:gd name="connsiteY0" fmla="*/ 1008380 h 5397500"/>
                <a:gd name="connsiteX1" fmla="*/ 12700 w 6286500"/>
                <a:gd name="connsiteY1" fmla="*/ 1046480 h 5397500"/>
                <a:gd name="connsiteX2" fmla="*/ 5509260 w 6286500"/>
                <a:gd name="connsiteY2" fmla="*/ 57150 h 5397500"/>
                <a:gd name="connsiteX3" fmla="*/ 6238240 w 6286500"/>
                <a:gd name="connsiteY3" fmla="*/ 4236720 h 5397500"/>
                <a:gd name="connsiteX4" fmla="*/ 12700 w 6286500"/>
                <a:gd name="connsiteY4" fmla="*/ 5356860 h 5397500"/>
                <a:gd name="connsiteX5" fmla="*/ 12700 w 6286500"/>
                <a:gd name="connsiteY5" fmla="*/ 5394960 h 5397500"/>
                <a:gd name="connsiteX6" fmla="*/ 6263640 w 6286500"/>
                <a:gd name="connsiteY6" fmla="*/ 4271010 h 5397500"/>
                <a:gd name="connsiteX7" fmla="*/ 6282690 w 6286500"/>
                <a:gd name="connsiteY7" fmla="*/ 4267200 h 5397500"/>
                <a:gd name="connsiteX8" fmla="*/ 5541010 w 6286500"/>
                <a:gd name="connsiteY8" fmla="*/ 12700 h 53975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6286500" h="5397500">
                  <a:moveTo>
                    <a:pt x="12700" y="1008380"/>
                  </a:moveTo>
                  <a:lnTo>
                    <a:pt x="12700" y="1046480"/>
                  </a:lnTo>
                  <a:lnTo>
                    <a:pt x="5509260" y="57150"/>
                  </a:lnTo>
                  <a:lnTo>
                    <a:pt x="6238240" y="4236720"/>
                  </a:lnTo>
                  <a:lnTo>
                    <a:pt x="12700" y="5356860"/>
                  </a:lnTo>
                  <a:lnTo>
                    <a:pt x="12700" y="5394960"/>
                  </a:lnTo>
                  <a:lnTo>
                    <a:pt x="6263640" y="4271010"/>
                  </a:lnTo>
                  <a:lnTo>
                    <a:pt x="6282690" y="4267200"/>
                  </a:lnTo>
                  <a:lnTo>
                    <a:pt x="5541010" y="12700"/>
                  </a:lnTo>
                  <a:close/>
                </a:path>
              </a:pathLst>
            </a:custGeom>
            <a:solidFill>
              <a:schemeClr val="bg1"/>
            </a:soli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  <p:sp>
          <p:nvSpPr>
            <p:cNvPr id="35" name="Полилиния: Фигура 34">
              <a:extLst>
                <a:ext uri="{FF2B5EF4-FFF2-40B4-BE49-F238E27FC236}">
                  <a16:creationId xmlns:a16="http://schemas.microsoft.com/office/drawing/2014/main" id="{0253D3E1-4DA1-48D6-AC1F-7C97914E3B63}"/>
                </a:ext>
              </a:extLst>
            </p:cNvPr>
            <p:cNvSpPr/>
            <p:nvPr/>
          </p:nvSpPr>
          <p:spPr>
            <a:xfrm>
              <a:off x="9467850" y="-12700"/>
              <a:ext cx="1727200" cy="1714500"/>
            </a:xfrm>
            <a:custGeom>
              <a:avLst/>
              <a:gdLst>
                <a:gd name="connsiteX0" fmla="*/ 1355090 w 1727200"/>
                <a:gd name="connsiteY0" fmla="*/ 1706880 h 1714500"/>
                <a:gd name="connsiteX1" fmla="*/ 1719580 w 1727200"/>
                <a:gd name="connsiteY1" fmla="*/ 12700 h 1714500"/>
                <a:gd name="connsiteX2" fmla="*/ 314960 w 1727200"/>
                <a:gd name="connsiteY2" fmla="*/ 12700 h 1714500"/>
                <a:gd name="connsiteX3" fmla="*/ 12700 w 1727200"/>
                <a:gd name="connsiteY3" fmla="*/ 1413510 h 17145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727200" h="1714500">
                  <a:moveTo>
                    <a:pt x="1355090" y="1706880"/>
                  </a:moveTo>
                  <a:lnTo>
                    <a:pt x="1719580" y="12700"/>
                  </a:lnTo>
                  <a:lnTo>
                    <a:pt x="314960" y="12700"/>
                  </a:lnTo>
                  <a:lnTo>
                    <a:pt x="12700" y="1413510"/>
                  </a:lnTo>
                  <a:close/>
                </a:path>
              </a:pathLst>
            </a:custGeom>
            <a:gradFill>
              <a:gsLst>
                <a:gs pos="100000">
                  <a:schemeClr val="accent3"/>
                </a:gs>
                <a:gs pos="0">
                  <a:schemeClr val="accent6"/>
                </a:gs>
              </a:gsLst>
              <a:lin ang="5940000" scaled="0"/>
            </a:gra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</p:grp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14E79CE3-6B36-4090-99A1-F1D0E79B4276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 rot="720000">
            <a:off x="6094742" y="3845900"/>
            <a:ext cx="2972693" cy="644075"/>
          </a:xfrm>
        </p:spPr>
        <p:txBody>
          <a:bodyPr rtlCol="0" anchor="ctr" anchorCtr="0">
            <a:normAutofit/>
          </a:bodyPr>
          <a:lstStyle>
            <a:lvl1pPr marL="0" indent="0" algn="l">
              <a:buNone/>
              <a:defRPr sz="1950">
                <a:solidFill>
                  <a:schemeClr val="bg1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pPr rtl="0"/>
            <a:r>
              <a:rPr lang="ru-RU" noProof="0"/>
              <a:t>ЩЕЛКНИТЕ, ЧТОБЫ ИЗМЕНИТЬ ОБРАЗЕЦ</a:t>
            </a:r>
          </a:p>
        </p:txBody>
      </p:sp>
      <p:sp>
        <p:nvSpPr>
          <p:cNvPr id="42" name="Рисунок 26">
            <a:extLst>
              <a:ext uri="{FF2B5EF4-FFF2-40B4-BE49-F238E27FC236}">
                <a16:creationId xmlns:a16="http://schemas.microsoft.com/office/drawing/2014/main" id="{C109A47C-99A8-42F1-AF6B-F5CB08E6BC97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68" y="836311"/>
            <a:ext cx="4672993" cy="3985952"/>
          </a:xfrm>
          <a:custGeom>
            <a:avLst/>
            <a:gdLst>
              <a:gd name="connsiteX0" fmla="*/ 0 w 5738813"/>
              <a:gd name="connsiteY0" fmla="*/ 5403850 h 5403850"/>
              <a:gd name="connsiteX1" fmla="*/ 1350963 w 5738813"/>
              <a:gd name="connsiteY1" fmla="*/ 0 h 5403850"/>
              <a:gd name="connsiteX2" fmla="*/ 4387851 w 5738813"/>
              <a:gd name="connsiteY2" fmla="*/ 0 h 5403850"/>
              <a:gd name="connsiteX3" fmla="*/ 5738813 w 5738813"/>
              <a:gd name="connsiteY3" fmla="*/ 5403850 h 5403850"/>
              <a:gd name="connsiteX4" fmla="*/ 0 w 5738813"/>
              <a:gd name="connsiteY4" fmla="*/ 5403850 h 5403850"/>
              <a:gd name="connsiteX0" fmla="*/ 0 w 5738813"/>
              <a:gd name="connsiteY0" fmla="*/ 5403850 h 5403850"/>
              <a:gd name="connsiteX1" fmla="*/ 11560 w 5738813"/>
              <a:gd name="connsiteY1" fmla="*/ 6440 h 5403850"/>
              <a:gd name="connsiteX2" fmla="*/ 4387851 w 5738813"/>
              <a:gd name="connsiteY2" fmla="*/ 0 h 5403850"/>
              <a:gd name="connsiteX3" fmla="*/ 5738813 w 5738813"/>
              <a:gd name="connsiteY3" fmla="*/ 5403850 h 5403850"/>
              <a:gd name="connsiteX4" fmla="*/ 0 w 5738813"/>
              <a:gd name="connsiteY4" fmla="*/ 5403850 h 5403850"/>
              <a:gd name="connsiteX0" fmla="*/ 0 w 5746572"/>
              <a:gd name="connsiteY0" fmla="*/ 5397410 h 5397410"/>
              <a:gd name="connsiteX1" fmla="*/ 11560 w 5746572"/>
              <a:gd name="connsiteY1" fmla="*/ 0 h 5397410"/>
              <a:gd name="connsiteX2" fmla="*/ 5746572 w 5746572"/>
              <a:gd name="connsiteY2" fmla="*/ 6439 h 5397410"/>
              <a:gd name="connsiteX3" fmla="*/ 5738813 w 5746572"/>
              <a:gd name="connsiteY3" fmla="*/ 5397410 h 5397410"/>
              <a:gd name="connsiteX4" fmla="*/ 0 w 5746572"/>
              <a:gd name="connsiteY4" fmla="*/ 5397410 h 5397410"/>
              <a:gd name="connsiteX0" fmla="*/ 0 w 6092996"/>
              <a:gd name="connsiteY0" fmla="*/ 5397410 h 5397410"/>
              <a:gd name="connsiteX1" fmla="*/ 11560 w 6092996"/>
              <a:gd name="connsiteY1" fmla="*/ 0 h 5397410"/>
              <a:gd name="connsiteX2" fmla="*/ 5746572 w 6092996"/>
              <a:gd name="connsiteY2" fmla="*/ 6439 h 5397410"/>
              <a:gd name="connsiteX3" fmla="*/ 6092982 w 6092996"/>
              <a:gd name="connsiteY3" fmla="*/ 4940210 h 5397410"/>
              <a:gd name="connsiteX4" fmla="*/ 0 w 6092996"/>
              <a:gd name="connsiteY4" fmla="*/ 5397410 h 5397410"/>
              <a:gd name="connsiteX0" fmla="*/ 0 w 6092982"/>
              <a:gd name="connsiteY0" fmla="*/ 5397410 h 5397410"/>
              <a:gd name="connsiteX1" fmla="*/ 11560 w 6092982"/>
              <a:gd name="connsiteY1" fmla="*/ 0 h 5397410"/>
              <a:gd name="connsiteX2" fmla="*/ 5746572 w 6092982"/>
              <a:gd name="connsiteY2" fmla="*/ 6439 h 5397410"/>
              <a:gd name="connsiteX3" fmla="*/ 6092982 w 6092982"/>
              <a:gd name="connsiteY3" fmla="*/ 4940210 h 5397410"/>
              <a:gd name="connsiteX4" fmla="*/ 0 w 6092982"/>
              <a:gd name="connsiteY4" fmla="*/ 5397410 h 5397410"/>
              <a:gd name="connsiteX0" fmla="*/ 0 w 6092982"/>
              <a:gd name="connsiteY0" fmla="*/ 5397410 h 5397410"/>
              <a:gd name="connsiteX1" fmla="*/ 11560 w 6092982"/>
              <a:gd name="connsiteY1" fmla="*/ 0 h 5397410"/>
              <a:gd name="connsiteX2" fmla="*/ 5746572 w 6092982"/>
              <a:gd name="connsiteY2" fmla="*/ 6439 h 5397410"/>
              <a:gd name="connsiteX3" fmla="*/ 6092982 w 6092982"/>
              <a:gd name="connsiteY3" fmla="*/ 4940210 h 5397410"/>
              <a:gd name="connsiteX4" fmla="*/ 0 w 6092982"/>
              <a:gd name="connsiteY4" fmla="*/ 5397410 h 5397410"/>
              <a:gd name="connsiteX0" fmla="*/ 0 w 6092982"/>
              <a:gd name="connsiteY0" fmla="*/ 5397410 h 5397410"/>
              <a:gd name="connsiteX1" fmla="*/ 11560 w 6092982"/>
              <a:gd name="connsiteY1" fmla="*/ 0 h 5397410"/>
              <a:gd name="connsiteX2" fmla="*/ 5746572 w 6092982"/>
              <a:gd name="connsiteY2" fmla="*/ 6439 h 5397410"/>
              <a:gd name="connsiteX3" fmla="*/ 6092982 w 6092982"/>
              <a:gd name="connsiteY3" fmla="*/ 4940210 h 5397410"/>
              <a:gd name="connsiteX4" fmla="*/ 0 w 6092982"/>
              <a:gd name="connsiteY4" fmla="*/ 5397410 h 5397410"/>
              <a:gd name="connsiteX0" fmla="*/ 0 w 6092982"/>
              <a:gd name="connsiteY0" fmla="*/ 5408602 h 5408602"/>
              <a:gd name="connsiteX1" fmla="*/ 11560 w 6092982"/>
              <a:gd name="connsiteY1" fmla="*/ 0 h 5408602"/>
              <a:gd name="connsiteX2" fmla="*/ 5746572 w 6092982"/>
              <a:gd name="connsiteY2" fmla="*/ 6439 h 5408602"/>
              <a:gd name="connsiteX3" fmla="*/ 6092982 w 6092982"/>
              <a:gd name="connsiteY3" fmla="*/ 4940210 h 5408602"/>
              <a:gd name="connsiteX4" fmla="*/ 0 w 6092982"/>
              <a:gd name="connsiteY4" fmla="*/ 5408602 h 5408602"/>
              <a:gd name="connsiteX0" fmla="*/ 0 w 6065273"/>
              <a:gd name="connsiteY0" fmla="*/ 5408602 h 5408602"/>
              <a:gd name="connsiteX1" fmla="*/ 11560 w 6065273"/>
              <a:gd name="connsiteY1" fmla="*/ 0 h 5408602"/>
              <a:gd name="connsiteX2" fmla="*/ 5746572 w 6065273"/>
              <a:gd name="connsiteY2" fmla="*/ 6439 h 5408602"/>
              <a:gd name="connsiteX3" fmla="*/ 6065273 w 6065273"/>
              <a:gd name="connsiteY3" fmla="*/ 4979386 h 5408602"/>
              <a:gd name="connsiteX4" fmla="*/ 0 w 6065273"/>
              <a:gd name="connsiteY4" fmla="*/ 5408602 h 5408602"/>
              <a:gd name="connsiteX0" fmla="*/ 0 w 6065273"/>
              <a:gd name="connsiteY0" fmla="*/ 5408602 h 5408602"/>
              <a:gd name="connsiteX1" fmla="*/ 11560 w 6065273"/>
              <a:gd name="connsiteY1" fmla="*/ 0 h 5408602"/>
              <a:gd name="connsiteX2" fmla="*/ 5724405 w 6065273"/>
              <a:gd name="connsiteY2" fmla="*/ 12034 h 5408602"/>
              <a:gd name="connsiteX3" fmla="*/ 6065273 w 6065273"/>
              <a:gd name="connsiteY3" fmla="*/ 4979386 h 5408602"/>
              <a:gd name="connsiteX4" fmla="*/ 0 w 6065273"/>
              <a:gd name="connsiteY4" fmla="*/ 5408602 h 5408602"/>
              <a:gd name="connsiteX0" fmla="*/ 0 w 6065273"/>
              <a:gd name="connsiteY0" fmla="*/ 5408602 h 5408602"/>
              <a:gd name="connsiteX1" fmla="*/ 11560 w 6065273"/>
              <a:gd name="connsiteY1" fmla="*/ 0 h 5408602"/>
              <a:gd name="connsiteX2" fmla="*/ 5724405 w 6065273"/>
              <a:gd name="connsiteY2" fmla="*/ 841 h 5408602"/>
              <a:gd name="connsiteX3" fmla="*/ 6065273 w 6065273"/>
              <a:gd name="connsiteY3" fmla="*/ 4979386 h 5408602"/>
              <a:gd name="connsiteX4" fmla="*/ 0 w 6065273"/>
              <a:gd name="connsiteY4" fmla="*/ 5408602 h 5408602"/>
              <a:gd name="connsiteX0" fmla="*/ 693 w 6065966"/>
              <a:gd name="connsiteY0" fmla="*/ 5408602 h 5408602"/>
              <a:gd name="connsiteX1" fmla="*/ 1170 w 6065966"/>
              <a:gd name="connsiteY1" fmla="*/ 0 h 5408602"/>
              <a:gd name="connsiteX2" fmla="*/ 5725098 w 6065966"/>
              <a:gd name="connsiteY2" fmla="*/ 841 h 5408602"/>
              <a:gd name="connsiteX3" fmla="*/ 6065966 w 6065966"/>
              <a:gd name="connsiteY3" fmla="*/ 4979386 h 5408602"/>
              <a:gd name="connsiteX4" fmla="*/ 693 w 6065966"/>
              <a:gd name="connsiteY4" fmla="*/ 5408602 h 5408602"/>
              <a:gd name="connsiteX0" fmla="*/ 693 w 6218366"/>
              <a:gd name="connsiteY0" fmla="*/ 5408602 h 5408602"/>
              <a:gd name="connsiteX1" fmla="*/ 1170 w 6218366"/>
              <a:gd name="connsiteY1" fmla="*/ 0 h 5408602"/>
              <a:gd name="connsiteX2" fmla="*/ 5725098 w 6218366"/>
              <a:gd name="connsiteY2" fmla="*/ 841 h 5408602"/>
              <a:gd name="connsiteX3" fmla="*/ 6218366 w 6218366"/>
              <a:gd name="connsiteY3" fmla="*/ 4235528 h 5408602"/>
              <a:gd name="connsiteX4" fmla="*/ 693 w 6218366"/>
              <a:gd name="connsiteY4" fmla="*/ 5408602 h 5408602"/>
              <a:gd name="connsiteX0" fmla="*/ 693 w 6218366"/>
              <a:gd name="connsiteY0" fmla="*/ 5408602 h 5408602"/>
              <a:gd name="connsiteX1" fmla="*/ 1170 w 6218366"/>
              <a:gd name="connsiteY1" fmla="*/ 0 h 5408602"/>
              <a:gd name="connsiteX2" fmla="*/ 5496498 w 6218366"/>
              <a:gd name="connsiteY2" fmla="*/ 39317 h 5408602"/>
              <a:gd name="connsiteX3" fmla="*/ 6218366 w 6218366"/>
              <a:gd name="connsiteY3" fmla="*/ 4235528 h 5408602"/>
              <a:gd name="connsiteX4" fmla="*/ 693 w 6218366"/>
              <a:gd name="connsiteY4" fmla="*/ 5408602 h 5408602"/>
              <a:gd name="connsiteX0" fmla="*/ 693 w 6218366"/>
              <a:gd name="connsiteY0" fmla="*/ 5369285 h 5369285"/>
              <a:gd name="connsiteX1" fmla="*/ 1170 w 6218366"/>
              <a:gd name="connsiteY1" fmla="*/ 1012345 h 5369285"/>
              <a:gd name="connsiteX2" fmla="*/ 5496498 w 6218366"/>
              <a:gd name="connsiteY2" fmla="*/ 0 h 5369285"/>
              <a:gd name="connsiteX3" fmla="*/ 6218366 w 6218366"/>
              <a:gd name="connsiteY3" fmla="*/ 4196211 h 5369285"/>
              <a:gd name="connsiteX4" fmla="*/ 693 w 6218366"/>
              <a:gd name="connsiteY4" fmla="*/ 5369285 h 5369285"/>
              <a:gd name="connsiteX0" fmla="*/ 693 w 6225320"/>
              <a:gd name="connsiteY0" fmla="*/ 5369285 h 5369285"/>
              <a:gd name="connsiteX1" fmla="*/ 1170 w 6225320"/>
              <a:gd name="connsiteY1" fmla="*/ 1012345 h 5369285"/>
              <a:gd name="connsiteX2" fmla="*/ 5496498 w 6225320"/>
              <a:gd name="connsiteY2" fmla="*/ 0 h 5369285"/>
              <a:gd name="connsiteX3" fmla="*/ 6225320 w 6225320"/>
              <a:gd name="connsiteY3" fmla="*/ 4224299 h 5369285"/>
              <a:gd name="connsiteX4" fmla="*/ 693 w 6225320"/>
              <a:gd name="connsiteY4" fmla="*/ 5369285 h 5369285"/>
              <a:gd name="connsiteX0" fmla="*/ 3850 w 6225001"/>
              <a:gd name="connsiteY0" fmla="*/ 5358752 h 5358752"/>
              <a:gd name="connsiteX1" fmla="*/ 851 w 6225001"/>
              <a:gd name="connsiteY1" fmla="*/ 1012345 h 5358752"/>
              <a:gd name="connsiteX2" fmla="*/ 5496179 w 6225001"/>
              <a:gd name="connsiteY2" fmla="*/ 0 h 5358752"/>
              <a:gd name="connsiteX3" fmla="*/ 6225001 w 6225001"/>
              <a:gd name="connsiteY3" fmla="*/ 4224299 h 5358752"/>
              <a:gd name="connsiteX4" fmla="*/ 3850 w 6225001"/>
              <a:gd name="connsiteY4" fmla="*/ 5358752 h 5358752"/>
              <a:gd name="connsiteX0" fmla="*/ 3850 w 6230428"/>
              <a:gd name="connsiteY0" fmla="*/ 5358752 h 5358752"/>
              <a:gd name="connsiteX1" fmla="*/ 851 w 6230428"/>
              <a:gd name="connsiteY1" fmla="*/ 1012345 h 5358752"/>
              <a:gd name="connsiteX2" fmla="*/ 5496179 w 6230428"/>
              <a:gd name="connsiteY2" fmla="*/ 0 h 5358752"/>
              <a:gd name="connsiteX3" fmla="*/ 6230428 w 6230428"/>
              <a:gd name="connsiteY3" fmla="*/ 4229780 h 5358752"/>
              <a:gd name="connsiteX4" fmla="*/ 3850 w 6230428"/>
              <a:gd name="connsiteY4" fmla="*/ 5358752 h 5358752"/>
              <a:gd name="connsiteX0" fmla="*/ 3850 w 6230428"/>
              <a:gd name="connsiteY0" fmla="*/ 5361493 h 5361493"/>
              <a:gd name="connsiteX1" fmla="*/ 851 w 6230428"/>
              <a:gd name="connsiteY1" fmla="*/ 1015086 h 5361493"/>
              <a:gd name="connsiteX2" fmla="*/ 5501605 w 6230428"/>
              <a:gd name="connsiteY2" fmla="*/ 0 h 5361493"/>
              <a:gd name="connsiteX3" fmla="*/ 6230428 w 6230428"/>
              <a:gd name="connsiteY3" fmla="*/ 4232521 h 5361493"/>
              <a:gd name="connsiteX4" fmla="*/ 3850 w 6230428"/>
              <a:gd name="connsiteY4" fmla="*/ 5361493 h 5361493"/>
              <a:gd name="connsiteX0" fmla="*/ 3850 w 6230428"/>
              <a:gd name="connsiteY0" fmla="*/ 5361493 h 5361493"/>
              <a:gd name="connsiteX1" fmla="*/ 851 w 6230428"/>
              <a:gd name="connsiteY1" fmla="*/ 1009607 h 5361493"/>
              <a:gd name="connsiteX2" fmla="*/ 5501605 w 6230428"/>
              <a:gd name="connsiteY2" fmla="*/ 0 h 5361493"/>
              <a:gd name="connsiteX3" fmla="*/ 6230428 w 6230428"/>
              <a:gd name="connsiteY3" fmla="*/ 4232521 h 5361493"/>
              <a:gd name="connsiteX4" fmla="*/ 3850 w 6230428"/>
              <a:gd name="connsiteY4" fmla="*/ 5361493 h 5361493"/>
              <a:gd name="connsiteX0" fmla="*/ 3850 w 6230428"/>
              <a:gd name="connsiteY0" fmla="*/ 5364233 h 5364233"/>
              <a:gd name="connsiteX1" fmla="*/ 851 w 6230428"/>
              <a:gd name="connsiteY1" fmla="*/ 1009607 h 5364233"/>
              <a:gd name="connsiteX2" fmla="*/ 5501605 w 6230428"/>
              <a:gd name="connsiteY2" fmla="*/ 0 h 5364233"/>
              <a:gd name="connsiteX3" fmla="*/ 6230428 w 6230428"/>
              <a:gd name="connsiteY3" fmla="*/ 4232521 h 5364233"/>
              <a:gd name="connsiteX4" fmla="*/ 3850 w 6230428"/>
              <a:gd name="connsiteY4" fmla="*/ 5364233 h 5364233"/>
              <a:gd name="connsiteX0" fmla="*/ 1366 w 6230657"/>
              <a:gd name="connsiteY0" fmla="*/ 5366973 h 5366973"/>
              <a:gd name="connsiteX1" fmla="*/ 1080 w 6230657"/>
              <a:gd name="connsiteY1" fmla="*/ 1009607 h 5366973"/>
              <a:gd name="connsiteX2" fmla="*/ 5501834 w 6230657"/>
              <a:gd name="connsiteY2" fmla="*/ 0 h 5366973"/>
              <a:gd name="connsiteX3" fmla="*/ 6230657 w 6230657"/>
              <a:gd name="connsiteY3" fmla="*/ 4232521 h 5366973"/>
              <a:gd name="connsiteX4" fmla="*/ 1366 w 6230657"/>
              <a:gd name="connsiteY4" fmla="*/ 5366973 h 53669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230657" h="5366973">
                <a:moveTo>
                  <a:pt x="1366" y="5366973"/>
                </a:moveTo>
                <a:cubicBezTo>
                  <a:pt x="5219" y="3567836"/>
                  <a:pt x="-2773" y="2808744"/>
                  <a:pt x="1080" y="1009607"/>
                </a:cubicBezTo>
                <a:lnTo>
                  <a:pt x="5501834" y="0"/>
                </a:lnTo>
                <a:lnTo>
                  <a:pt x="6230657" y="4232521"/>
                </a:lnTo>
                <a:lnTo>
                  <a:pt x="1366" y="5366973"/>
                </a:lnTo>
                <a:close/>
              </a:path>
            </a:pathLst>
          </a:custGeom>
          <a:ln>
            <a:noFill/>
          </a:ln>
        </p:spPr>
        <p:txBody>
          <a:bodyPr rtlCol="0"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pPr rtl="0"/>
            <a:r>
              <a:rPr lang="ru-RU" noProof="0"/>
              <a:t>Щелкните значок, чтобы добавить фото</a:t>
            </a:r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B92DD61-4420-4806-AA96-2BCD8FCA8CA4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 rot="840000">
            <a:off x="5446838" y="2044605"/>
            <a:ext cx="3638514" cy="1370302"/>
          </a:xfrm>
        </p:spPr>
        <p:txBody>
          <a:bodyPr rtlCol="0" anchor="ctr" anchorCtr="0">
            <a:normAutofit/>
          </a:bodyPr>
          <a:lstStyle>
            <a:lvl1pPr algn="l">
              <a:defRPr sz="4125">
                <a:solidFill>
                  <a:schemeClr val="bg1"/>
                </a:solidFill>
              </a:defRPr>
            </a:lvl1pPr>
          </a:lstStyle>
          <a:p>
            <a:pPr rtl="0"/>
            <a:r>
              <a:rPr lang="ru-RU" noProof="0"/>
              <a:t>Название</a:t>
            </a:r>
            <a:br>
              <a:rPr lang="ru-RU" noProof="0"/>
            </a:br>
            <a:r>
              <a:rPr lang="ru-RU" noProof="0"/>
              <a:t>презентации</a:t>
            </a:r>
          </a:p>
        </p:txBody>
      </p:sp>
      <p:sp>
        <p:nvSpPr>
          <p:cNvPr id="45" name="Текст 44">
            <a:extLst>
              <a:ext uri="{FF2B5EF4-FFF2-40B4-BE49-F238E27FC236}">
                <a16:creationId xmlns:a16="http://schemas.microsoft.com/office/drawing/2014/main" id="{01A16A82-6F5C-4DAC-A624-CA3711A1B027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 rot="720000">
            <a:off x="7178791" y="435498"/>
            <a:ext cx="1043831" cy="644128"/>
          </a:xfrm>
        </p:spPr>
        <p:txBody>
          <a:bodyPr rtlCol="0">
            <a:normAutofit/>
          </a:bodyPr>
          <a:lstStyle>
            <a:lvl1pPr marL="0" indent="0" algn="ctr">
              <a:buNone/>
              <a:defRPr sz="1950" b="1">
                <a:solidFill>
                  <a:schemeClr val="bg1"/>
                </a:solidFill>
              </a:defRPr>
            </a:lvl1pPr>
          </a:lstStyle>
          <a:p>
            <a:pPr lvl="0" rtl="0"/>
            <a:r>
              <a:rPr lang="ru-RU" noProof="0"/>
              <a:t>МЕСЯЦ</a:t>
            </a:r>
            <a:br>
              <a:rPr lang="ru-RU" noProof="0"/>
            </a:br>
            <a:r>
              <a:rPr lang="ru-RU" noProof="0"/>
              <a:t>20XX</a:t>
            </a:r>
          </a:p>
        </p:txBody>
      </p:sp>
    </p:spTree>
    <p:extLst>
      <p:ext uri="{BB962C8B-B14F-4D97-AF65-F5344CB8AC3E}">
        <p14:creationId xmlns:p14="http://schemas.microsoft.com/office/powerpoint/2010/main" val="1954688463"/>
      </p:ext>
    </p:extLst>
  </p:cSld>
  <p:clrMapOvr>
    <a:masterClrMapping/>
  </p:clrMapOvr>
</p:sldLayout>
</file>

<file path=ppt/slideLayouts/slideLayout1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раздела с изображение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Графический объект 9">
            <a:extLst>
              <a:ext uri="{FF2B5EF4-FFF2-40B4-BE49-F238E27FC236}">
                <a16:creationId xmlns:a16="http://schemas.microsoft.com/office/drawing/2014/main" id="{DBE053F1-F4AB-44C9-AD59-A25E78B48A3F}"/>
              </a:ext>
            </a:extLst>
          </p:cNvPr>
          <p:cNvGrpSpPr/>
          <p:nvPr/>
        </p:nvGrpSpPr>
        <p:grpSpPr>
          <a:xfrm>
            <a:off x="1485180" y="390080"/>
            <a:ext cx="7664542" cy="4762952"/>
            <a:chOff x="1980240" y="520107"/>
            <a:chExt cx="10219389" cy="6350602"/>
          </a:xfrm>
        </p:grpSpPr>
        <p:sp>
          <p:nvSpPr>
            <p:cNvPr id="12" name="Полилиния: Фигура 11">
              <a:extLst>
                <a:ext uri="{FF2B5EF4-FFF2-40B4-BE49-F238E27FC236}">
                  <a16:creationId xmlns:a16="http://schemas.microsoft.com/office/drawing/2014/main" id="{FACD9D55-0502-4018-AF6A-4F0A0F0E07E9}"/>
                </a:ext>
              </a:extLst>
            </p:cNvPr>
            <p:cNvSpPr/>
            <p:nvPr/>
          </p:nvSpPr>
          <p:spPr>
            <a:xfrm>
              <a:off x="1980240" y="2877450"/>
              <a:ext cx="3086393" cy="3988178"/>
            </a:xfrm>
            <a:custGeom>
              <a:avLst/>
              <a:gdLst>
                <a:gd name="connsiteX0" fmla="*/ 12693 w 3086392"/>
                <a:gd name="connsiteY0" fmla="*/ 614730 h 3988178"/>
                <a:gd name="connsiteX1" fmla="*/ 1910253 w 3086392"/>
                <a:gd name="connsiteY1" fmla="*/ 3983090 h 3988178"/>
                <a:gd name="connsiteX2" fmla="*/ 3082574 w 3086392"/>
                <a:gd name="connsiteY2" fmla="*/ 3983090 h 3988178"/>
                <a:gd name="connsiteX3" fmla="*/ 2258266 w 3086392"/>
                <a:gd name="connsiteY3" fmla="*/ 12693 h 3988178"/>
                <a:gd name="connsiteX4" fmla="*/ 12693 w 3086392"/>
                <a:gd name="connsiteY4" fmla="*/ 614730 h 39881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086392" h="3988178">
                  <a:moveTo>
                    <a:pt x="12693" y="614730"/>
                  </a:moveTo>
                  <a:cubicBezTo>
                    <a:pt x="12693" y="614730"/>
                    <a:pt x="1595263" y="2043616"/>
                    <a:pt x="1910253" y="3983090"/>
                  </a:cubicBezTo>
                  <a:lnTo>
                    <a:pt x="3082574" y="3983090"/>
                  </a:lnTo>
                  <a:lnTo>
                    <a:pt x="2258266" y="12693"/>
                  </a:lnTo>
                  <a:lnTo>
                    <a:pt x="12693" y="614730"/>
                  </a:lnTo>
                  <a:close/>
                </a:path>
              </a:pathLst>
            </a:custGeom>
            <a:gradFill>
              <a:gsLst>
                <a:gs pos="3000">
                  <a:schemeClr val="bg1"/>
                </a:gs>
                <a:gs pos="100000">
                  <a:schemeClr val="accent5">
                    <a:alpha val="50000"/>
                  </a:schemeClr>
                </a:gs>
              </a:gsLst>
              <a:lin ang="4278000" scaled="0"/>
            </a:gra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  <p:sp>
          <p:nvSpPr>
            <p:cNvPr id="13" name="Полилиния: Фигура 12">
              <a:extLst>
                <a:ext uri="{FF2B5EF4-FFF2-40B4-BE49-F238E27FC236}">
                  <a16:creationId xmlns:a16="http://schemas.microsoft.com/office/drawing/2014/main" id="{CF529C4B-24D5-4FF8-BD78-3A27C68248CA}"/>
                </a:ext>
              </a:extLst>
            </p:cNvPr>
            <p:cNvSpPr/>
            <p:nvPr/>
          </p:nvSpPr>
          <p:spPr>
            <a:xfrm>
              <a:off x="2962043" y="520107"/>
              <a:ext cx="9233775" cy="6350602"/>
            </a:xfrm>
            <a:custGeom>
              <a:avLst/>
              <a:gdLst>
                <a:gd name="connsiteX0" fmla="*/ 9229957 w 9233775"/>
                <a:gd name="connsiteY0" fmla="*/ 12693 h 6350602"/>
                <a:gd name="connsiteX1" fmla="*/ 12693 w 9233775"/>
                <a:gd name="connsiteY1" fmla="*/ 2225243 h 6350602"/>
                <a:gd name="connsiteX2" fmla="*/ 999577 w 9233775"/>
                <a:gd name="connsiteY2" fmla="*/ 6340434 h 6350602"/>
                <a:gd name="connsiteX3" fmla="*/ 9229957 w 9233775"/>
                <a:gd name="connsiteY3" fmla="*/ 6340434 h 63506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233775" h="6350602">
                  <a:moveTo>
                    <a:pt x="9229957" y="12693"/>
                  </a:moveTo>
                  <a:lnTo>
                    <a:pt x="12693" y="2225243"/>
                  </a:lnTo>
                  <a:lnTo>
                    <a:pt x="999577" y="6340434"/>
                  </a:lnTo>
                  <a:lnTo>
                    <a:pt x="9229957" y="6340434"/>
                  </a:lnTo>
                  <a:close/>
                </a:path>
              </a:pathLst>
            </a:custGeom>
            <a:gradFill>
              <a:gsLst>
                <a:gs pos="3000">
                  <a:schemeClr val="accent5"/>
                </a:gs>
                <a:gs pos="100000">
                  <a:schemeClr val="bg2"/>
                </a:gs>
              </a:gsLst>
              <a:lin ang="810000" scaled="0"/>
            </a:gra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  <p:sp>
          <p:nvSpPr>
            <p:cNvPr id="14" name="Полилиния: Фигура 13">
              <a:extLst>
                <a:ext uri="{FF2B5EF4-FFF2-40B4-BE49-F238E27FC236}">
                  <a16:creationId xmlns:a16="http://schemas.microsoft.com/office/drawing/2014/main" id="{543A97B8-65D7-47BC-AF76-3D5AA4527481}"/>
                </a:ext>
              </a:extLst>
            </p:cNvPr>
            <p:cNvSpPr/>
            <p:nvPr/>
          </p:nvSpPr>
          <p:spPr>
            <a:xfrm>
              <a:off x="3270682" y="752539"/>
              <a:ext cx="8928947" cy="6109280"/>
            </a:xfrm>
            <a:custGeom>
              <a:avLst/>
              <a:gdLst>
                <a:gd name="connsiteX0" fmla="*/ 43176 w 8928946"/>
                <a:gd name="connsiteY0" fmla="*/ 2217623 h 6109279"/>
                <a:gd name="connsiteX1" fmla="*/ 8913698 w 8928946"/>
                <a:gd name="connsiteY1" fmla="*/ 40636 h 6109279"/>
                <a:gd name="connsiteX2" fmla="*/ 8921318 w 8928946"/>
                <a:gd name="connsiteY2" fmla="*/ 71119 h 6109279"/>
                <a:gd name="connsiteX3" fmla="*/ 8921318 w 8928946"/>
                <a:gd name="connsiteY3" fmla="*/ 12693 h 6109279"/>
                <a:gd name="connsiteX4" fmla="*/ 25395 w 8928946"/>
                <a:gd name="connsiteY4" fmla="*/ 2196031 h 6109279"/>
                <a:gd name="connsiteX5" fmla="*/ 12693 w 8928946"/>
                <a:gd name="connsiteY5" fmla="*/ 2198571 h 6109279"/>
                <a:gd name="connsiteX6" fmla="*/ 958933 w 8928946"/>
                <a:gd name="connsiteY6" fmla="*/ 6108002 h 6109279"/>
                <a:gd name="connsiteX7" fmla="*/ 985606 w 8928946"/>
                <a:gd name="connsiteY7" fmla="*/ 6108002 h 61092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8928946" h="6109279">
                  <a:moveTo>
                    <a:pt x="43176" y="2217623"/>
                  </a:moveTo>
                  <a:lnTo>
                    <a:pt x="8913698" y="40636"/>
                  </a:lnTo>
                  <a:lnTo>
                    <a:pt x="8921318" y="71119"/>
                  </a:lnTo>
                  <a:lnTo>
                    <a:pt x="8921318" y="12693"/>
                  </a:lnTo>
                  <a:lnTo>
                    <a:pt x="25395" y="2196031"/>
                  </a:lnTo>
                  <a:lnTo>
                    <a:pt x="12693" y="2198571"/>
                  </a:lnTo>
                  <a:lnTo>
                    <a:pt x="958933" y="6108002"/>
                  </a:lnTo>
                  <a:lnTo>
                    <a:pt x="985606" y="6108002"/>
                  </a:lnTo>
                  <a:close/>
                </a:path>
              </a:pathLst>
            </a:custGeom>
            <a:solidFill>
              <a:schemeClr val="bg1"/>
            </a:soli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</p:grpSp>
      <p:grpSp>
        <p:nvGrpSpPr>
          <p:cNvPr id="31" name="Графический объект 16">
            <a:extLst>
              <a:ext uri="{FF2B5EF4-FFF2-40B4-BE49-F238E27FC236}">
                <a16:creationId xmlns:a16="http://schemas.microsoft.com/office/drawing/2014/main" id="{04D9C911-2689-4654-846F-42D821A0ED90}"/>
              </a:ext>
            </a:extLst>
          </p:cNvPr>
          <p:cNvGrpSpPr/>
          <p:nvPr userDrawn="1"/>
        </p:nvGrpSpPr>
        <p:grpSpPr>
          <a:xfrm>
            <a:off x="8221934" y="4258745"/>
            <a:ext cx="926100" cy="788400"/>
            <a:chOff x="5626893" y="3026568"/>
            <a:chExt cx="937260" cy="800760"/>
          </a:xfrm>
        </p:grpSpPr>
        <p:sp>
          <p:nvSpPr>
            <p:cNvPr id="32" name="Полилиния: Фигура 31">
              <a:extLst>
                <a:ext uri="{FF2B5EF4-FFF2-40B4-BE49-F238E27FC236}">
                  <a16:creationId xmlns:a16="http://schemas.microsoft.com/office/drawing/2014/main" id="{31B1C0F8-90EA-40CF-88EC-B856B993D47C}"/>
                </a:ext>
              </a:extLst>
            </p:cNvPr>
            <p:cNvSpPr/>
            <p:nvPr/>
          </p:nvSpPr>
          <p:spPr>
            <a:xfrm>
              <a:off x="5640228" y="3236778"/>
              <a:ext cx="923925" cy="590550"/>
            </a:xfrm>
            <a:custGeom>
              <a:avLst/>
              <a:gdLst>
                <a:gd name="connsiteX0" fmla="*/ 7144 w 923925"/>
                <a:gd name="connsiteY0" fmla="*/ 430346 h 590550"/>
                <a:gd name="connsiteX1" fmla="*/ 918686 w 923925"/>
                <a:gd name="connsiteY1" fmla="*/ 586556 h 590550"/>
                <a:gd name="connsiteX2" fmla="*/ 918686 w 923925"/>
                <a:gd name="connsiteY2" fmla="*/ 116021 h 590550"/>
                <a:gd name="connsiteX3" fmla="*/ 160496 w 923925"/>
                <a:gd name="connsiteY3" fmla="*/ 7436 h 590550"/>
                <a:gd name="connsiteX4" fmla="*/ 7144 w 923925"/>
                <a:gd name="connsiteY4" fmla="*/ 430346 h 590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23925" h="590550">
                  <a:moveTo>
                    <a:pt x="7144" y="430346"/>
                  </a:moveTo>
                  <a:cubicBezTo>
                    <a:pt x="7144" y="430346"/>
                    <a:pt x="537686" y="462731"/>
                    <a:pt x="918686" y="586556"/>
                  </a:cubicBezTo>
                  <a:lnTo>
                    <a:pt x="918686" y="116021"/>
                  </a:lnTo>
                  <a:cubicBezTo>
                    <a:pt x="491966" y="-3994"/>
                    <a:pt x="160496" y="7436"/>
                    <a:pt x="160496" y="7436"/>
                  </a:cubicBezTo>
                  <a:lnTo>
                    <a:pt x="7144" y="430346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>
                    <a:alpha val="6000"/>
                  </a:schemeClr>
                </a:gs>
                <a:gs pos="100000">
                  <a:schemeClr val="accent3">
                    <a:alpha val="50000"/>
                  </a:schemeClr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  <p:sp>
          <p:nvSpPr>
            <p:cNvPr id="33" name="Полилиния: Фигура 32">
              <a:extLst>
                <a:ext uri="{FF2B5EF4-FFF2-40B4-BE49-F238E27FC236}">
                  <a16:creationId xmlns:a16="http://schemas.microsoft.com/office/drawing/2014/main" id="{7CD2D369-AFE4-4EBA-B0ED-C0318E8F560E}"/>
                </a:ext>
              </a:extLst>
            </p:cNvPr>
            <p:cNvSpPr/>
            <p:nvPr/>
          </p:nvSpPr>
          <p:spPr>
            <a:xfrm>
              <a:off x="5626893" y="3026568"/>
              <a:ext cx="933450" cy="771525"/>
            </a:xfrm>
            <a:custGeom>
              <a:avLst/>
              <a:gdLst>
                <a:gd name="connsiteX0" fmla="*/ 932021 w 933450"/>
                <a:gd name="connsiteY0" fmla="*/ 289084 h 771525"/>
                <a:gd name="connsiteX1" fmla="*/ 160496 w 933450"/>
                <a:gd name="connsiteY1" fmla="*/ 7144 h 771525"/>
                <a:gd name="connsiteX2" fmla="*/ 7144 w 933450"/>
                <a:gd name="connsiteY2" fmla="*/ 429101 h 771525"/>
                <a:gd name="connsiteX3" fmla="*/ 932021 w 933450"/>
                <a:gd name="connsiteY3" fmla="*/ 767239 h 771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33450" h="771525">
                  <a:moveTo>
                    <a:pt x="932021" y="289084"/>
                  </a:moveTo>
                  <a:lnTo>
                    <a:pt x="160496" y="7144"/>
                  </a:lnTo>
                  <a:lnTo>
                    <a:pt x="7144" y="429101"/>
                  </a:lnTo>
                  <a:lnTo>
                    <a:pt x="932021" y="767239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/>
                </a:gs>
                <a:gs pos="100000">
                  <a:schemeClr val="accent6"/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</p:grpSp>
      <p:sp>
        <p:nvSpPr>
          <p:cNvPr id="25" name="Графический объект 23">
            <a:extLst>
              <a:ext uri="{FF2B5EF4-FFF2-40B4-BE49-F238E27FC236}">
                <a16:creationId xmlns:a16="http://schemas.microsoft.com/office/drawing/2014/main" id="{3817A1DD-06FF-4C7B-827F-06BEA646B2F1}"/>
              </a:ext>
            </a:extLst>
          </p:cNvPr>
          <p:cNvSpPr/>
          <p:nvPr/>
        </p:nvSpPr>
        <p:spPr>
          <a:xfrm>
            <a:off x="-18388" y="728209"/>
            <a:ext cx="3445200" cy="928800"/>
          </a:xfrm>
          <a:custGeom>
            <a:avLst/>
            <a:gdLst>
              <a:gd name="connsiteX0" fmla="*/ 3451384 w 3457575"/>
              <a:gd name="connsiteY0" fmla="*/ 842439 h 942975"/>
              <a:gd name="connsiteX1" fmla="*/ 3367564 w 3457575"/>
              <a:gd name="connsiteY1" fmla="*/ 44244 h 942975"/>
              <a:gd name="connsiteX2" fmla="*/ 7144 w 3457575"/>
              <a:gd name="connsiteY2" fmla="*/ 129969 h 942975"/>
              <a:gd name="connsiteX3" fmla="*/ 7144 w 3457575"/>
              <a:gd name="connsiteY3" fmla="*/ 936736 h 942975"/>
              <a:gd name="connsiteX4" fmla="*/ 3451384 w 3457575"/>
              <a:gd name="connsiteY4" fmla="*/ 842439 h 9429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57575" h="942975">
                <a:moveTo>
                  <a:pt x="3451384" y="842439"/>
                </a:moveTo>
                <a:lnTo>
                  <a:pt x="3367564" y="44244"/>
                </a:lnTo>
                <a:cubicBezTo>
                  <a:pt x="3367564" y="44244"/>
                  <a:pt x="2172176" y="-81486"/>
                  <a:pt x="7144" y="129969"/>
                </a:cubicBezTo>
                <a:lnTo>
                  <a:pt x="7144" y="936736"/>
                </a:lnTo>
                <a:cubicBezTo>
                  <a:pt x="1989296" y="739569"/>
                  <a:pt x="3451384" y="842439"/>
                  <a:pt x="3451384" y="842439"/>
                </a:cubicBezTo>
                <a:close/>
              </a:path>
            </a:pathLst>
          </a:custGeom>
          <a:gradFill flip="none" rotWithShape="1">
            <a:gsLst>
              <a:gs pos="0">
                <a:schemeClr val="accent2">
                  <a:alpha val="10000"/>
                </a:schemeClr>
              </a:gs>
              <a:gs pos="88000">
                <a:schemeClr val="accent2">
                  <a:alpha val="50000"/>
                </a:schemeClr>
              </a:gs>
            </a:gsLst>
            <a:lin ang="10800000" scaled="1"/>
            <a:tileRect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sz="1013" noProof="0"/>
          </a:p>
        </p:txBody>
      </p:sp>
      <p:sp>
        <p:nvSpPr>
          <p:cNvPr id="16" name="Рисунок 15">
            <a:extLst>
              <a:ext uri="{FF2B5EF4-FFF2-40B4-BE49-F238E27FC236}">
                <a16:creationId xmlns:a16="http://schemas.microsoft.com/office/drawing/2014/main" id="{18500C30-FF27-4A5C-AA4F-B1D5C57A0F7F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2485680" y="594913"/>
            <a:ext cx="6658320" cy="4548587"/>
          </a:xfrm>
          <a:custGeom>
            <a:avLst/>
            <a:gdLst>
              <a:gd name="connsiteX0" fmla="*/ 0 w 8534400"/>
              <a:gd name="connsiteY0" fmla="*/ 6043236 h 6043236"/>
              <a:gd name="connsiteX1" fmla="*/ 1510809 w 8534400"/>
              <a:gd name="connsiteY1" fmla="*/ 0 h 6043236"/>
              <a:gd name="connsiteX2" fmla="*/ 7023591 w 8534400"/>
              <a:gd name="connsiteY2" fmla="*/ 0 h 6043236"/>
              <a:gd name="connsiteX3" fmla="*/ 8534400 w 8534400"/>
              <a:gd name="connsiteY3" fmla="*/ 6043236 h 6043236"/>
              <a:gd name="connsiteX4" fmla="*/ 0 w 8534400"/>
              <a:gd name="connsiteY4" fmla="*/ 6043236 h 6043236"/>
              <a:gd name="connsiteX0" fmla="*/ 0 w 8534400"/>
              <a:gd name="connsiteY0" fmla="*/ 6043236 h 6043236"/>
              <a:gd name="connsiteX1" fmla="*/ 1510809 w 8534400"/>
              <a:gd name="connsiteY1" fmla="*/ 0 h 6043236"/>
              <a:gd name="connsiteX2" fmla="*/ 8518563 w 8534400"/>
              <a:gd name="connsiteY2" fmla="*/ 14514 h 6043236"/>
              <a:gd name="connsiteX3" fmla="*/ 8534400 w 8534400"/>
              <a:gd name="connsiteY3" fmla="*/ 6043236 h 6043236"/>
              <a:gd name="connsiteX4" fmla="*/ 0 w 8534400"/>
              <a:gd name="connsiteY4" fmla="*/ 6043236 h 6043236"/>
              <a:gd name="connsiteX0" fmla="*/ 317991 w 8852391"/>
              <a:gd name="connsiteY0" fmla="*/ 6028722 h 6028722"/>
              <a:gd name="connsiteX1" fmla="*/ 0 w 8852391"/>
              <a:gd name="connsiteY1" fmla="*/ 2162629 h 6028722"/>
              <a:gd name="connsiteX2" fmla="*/ 8836554 w 8852391"/>
              <a:gd name="connsiteY2" fmla="*/ 0 h 6028722"/>
              <a:gd name="connsiteX3" fmla="*/ 8852391 w 8852391"/>
              <a:gd name="connsiteY3" fmla="*/ 6028722 h 6028722"/>
              <a:gd name="connsiteX4" fmla="*/ 317991 w 8852391"/>
              <a:gd name="connsiteY4" fmla="*/ 6028722 h 6028722"/>
              <a:gd name="connsiteX0" fmla="*/ 913076 w 8852391"/>
              <a:gd name="connsiteY0" fmla="*/ 6043236 h 6043236"/>
              <a:gd name="connsiteX1" fmla="*/ 0 w 8852391"/>
              <a:gd name="connsiteY1" fmla="*/ 2162629 h 6043236"/>
              <a:gd name="connsiteX2" fmla="*/ 8836554 w 8852391"/>
              <a:gd name="connsiteY2" fmla="*/ 0 h 6043236"/>
              <a:gd name="connsiteX3" fmla="*/ 8852391 w 8852391"/>
              <a:gd name="connsiteY3" fmla="*/ 6028722 h 6043236"/>
              <a:gd name="connsiteX4" fmla="*/ 913076 w 8852391"/>
              <a:gd name="connsiteY4" fmla="*/ 6043236 h 6043236"/>
              <a:gd name="connsiteX0" fmla="*/ 933682 w 8872997"/>
              <a:gd name="connsiteY0" fmla="*/ 6043236 h 6043236"/>
              <a:gd name="connsiteX1" fmla="*/ 0 w 8872997"/>
              <a:gd name="connsiteY1" fmla="*/ 2167781 h 6043236"/>
              <a:gd name="connsiteX2" fmla="*/ 8857160 w 8872997"/>
              <a:gd name="connsiteY2" fmla="*/ 0 h 6043236"/>
              <a:gd name="connsiteX3" fmla="*/ 8872997 w 8872997"/>
              <a:gd name="connsiteY3" fmla="*/ 6028722 h 6043236"/>
              <a:gd name="connsiteX4" fmla="*/ 933682 w 8872997"/>
              <a:gd name="connsiteY4" fmla="*/ 6043236 h 6043236"/>
              <a:gd name="connsiteX0" fmla="*/ 933682 w 8872997"/>
              <a:gd name="connsiteY0" fmla="*/ 6050963 h 6050963"/>
              <a:gd name="connsiteX1" fmla="*/ 0 w 8872997"/>
              <a:gd name="connsiteY1" fmla="*/ 2167781 h 6050963"/>
              <a:gd name="connsiteX2" fmla="*/ 8857160 w 8872997"/>
              <a:gd name="connsiteY2" fmla="*/ 0 h 6050963"/>
              <a:gd name="connsiteX3" fmla="*/ 8872997 w 8872997"/>
              <a:gd name="connsiteY3" fmla="*/ 6028722 h 6050963"/>
              <a:gd name="connsiteX4" fmla="*/ 933682 w 8872997"/>
              <a:gd name="connsiteY4" fmla="*/ 6050963 h 6050963"/>
              <a:gd name="connsiteX0" fmla="*/ 933682 w 8872997"/>
              <a:gd name="connsiteY0" fmla="*/ 6050963 h 6054480"/>
              <a:gd name="connsiteX1" fmla="*/ 0 w 8872997"/>
              <a:gd name="connsiteY1" fmla="*/ 2167781 h 6054480"/>
              <a:gd name="connsiteX2" fmla="*/ 8857160 w 8872997"/>
              <a:gd name="connsiteY2" fmla="*/ 0 h 6054480"/>
              <a:gd name="connsiteX3" fmla="*/ 8872997 w 8872997"/>
              <a:gd name="connsiteY3" fmla="*/ 6054480 h 6054480"/>
              <a:gd name="connsiteX4" fmla="*/ 933682 w 8872997"/>
              <a:gd name="connsiteY4" fmla="*/ 6050963 h 6054480"/>
              <a:gd name="connsiteX0" fmla="*/ 933682 w 8875190"/>
              <a:gd name="connsiteY0" fmla="*/ 6063842 h 6067359"/>
              <a:gd name="connsiteX1" fmla="*/ 0 w 8875190"/>
              <a:gd name="connsiteY1" fmla="*/ 2180660 h 6067359"/>
              <a:gd name="connsiteX2" fmla="*/ 8875190 w 8875190"/>
              <a:gd name="connsiteY2" fmla="*/ 0 h 6067359"/>
              <a:gd name="connsiteX3" fmla="*/ 8872997 w 8875190"/>
              <a:gd name="connsiteY3" fmla="*/ 6067359 h 6067359"/>
              <a:gd name="connsiteX4" fmla="*/ 933682 w 8875190"/>
              <a:gd name="connsiteY4" fmla="*/ 6063842 h 6067359"/>
              <a:gd name="connsiteX0" fmla="*/ 933682 w 8872997"/>
              <a:gd name="connsiteY0" fmla="*/ 6061266 h 6064783"/>
              <a:gd name="connsiteX1" fmla="*/ 0 w 8872997"/>
              <a:gd name="connsiteY1" fmla="*/ 2178084 h 6064783"/>
              <a:gd name="connsiteX2" fmla="*/ 8872614 w 8872997"/>
              <a:gd name="connsiteY2" fmla="*/ 0 h 6064783"/>
              <a:gd name="connsiteX3" fmla="*/ 8872997 w 8872997"/>
              <a:gd name="connsiteY3" fmla="*/ 6064783 h 6064783"/>
              <a:gd name="connsiteX4" fmla="*/ 933682 w 8872997"/>
              <a:gd name="connsiteY4" fmla="*/ 6061266 h 6064783"/>
              <a:gd name="connsiteX0" fmla="*/ 938445 w 8877760"/>
              <a:gd name="connsiteY0" fmla="*/ 6061266 h 6064783"/>
              <a:gd name="connsiteX1" fmla="*/ 0 w 8877760"/>
              <a:gd name="connsiteY1" fmla="*/ 2175703 h 6064783"/>
              <a:gd name="connsiteX2" fmla="*/ 8877377 w 8877760"/>
              <a:gd name="connsiteY2" fmla="*/ 0 h 6064783"/>
              <a:gd name="connsiteX3" fmla="*/ 8877760 w 8877760"/>
              <a:gd name="connsiteY3" fmla="*/ 6064783 h 6064783"/>
              <a:gd name="connsiteX4" fmla="*/ 938445 w 8877760"/>
              <a:gd name="connsiteY4" fmla="*/ 6061266 h 60647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877760" h="6064783">
                <a:moveTo>
                  <a:pt x="938445" y="6061266"/>
                </a:moveTo>
                <a:lnTo>
                  <a:pt x="0" y="2175703"/>
                </a:lnTo>
                <a:lnTo>
                  <a:pt x="8877377" y="0"/>
                </a:lnTo>
                <a:cubicBezTo>
                  <a:pt x="8877505" y="2021594"/>
                  <a:pt x="8877632" y="4043189"/>
                  <a:pt x="8877760" y="6064783"/>
                </a:cubicBezTo>
                <a:lnTo>
                  <a:pt x="938445" y="6061266"/>
                </a:lnTo>
                <a:close/>
              </a:path>
            </a:pathLst>
          </a:custGeom>
          <a:ln>
            <a:noFill/>
          </a:ln>
        </p:spPr>
        <p:txBody>
          <a:bodyPr rtlCol="0"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pPr rtl="0"/>
            <a:r>
              <a:rPr lang="ru-RU" noProof="0"/>
              <a:t>Щелкните значок, чтобы добавить фото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D63B35E6-B4C1-4260-8AE6-951819B05A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ru-RU" noProof="0"/>
              <a:t>ДД.ММ.20XX</a:t>
            </a:r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7ABFBE1-B362-4274-B448-999C634054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lIns="0" rtlCol="0"/>
          <a:lstStyle/>
          <a:p>
            <a:pPr rtl="0"/>
            <a:r>
              <a:rPr lang="ru-RU" noProof="0"/>
              <a:t>ДОБАВИТЬ НИЖНИЙ КОЛОНТИТУЛ</a:t>
            </a:r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EEE2D3F-1F8E-4C9F-BCD1-F9FFC39C8F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98C0CDE5-970C-4CC4-BF43-0DA127E73E82}" type="slidenum">
              <a:rPr lang="ru-RU" noProof="0" smtClean="0"/>
              <a:t>‹#›</a:t>
            </a:fld>
            <a:endParaRPr lang="ru-RU" noProof="0"/>
          </a:p>
        </p:txBody>
      </p:sp>
      <p:sp>
        <p:nvSpPr>
          <p:cNvPr id="8" name="Графический объект 6">
            <a:extLst>
              <a:ext uri="{FF2B5EF4-FFF2-40B4-BE49-F238E27FC236}">
                <a16:creationId xmlns:a16="http://schemas.microsoft.com/office/drawing/2014/main" id="{0397A1D9-602E-4BC0-9119-818273B1D85A}"/>
              </a:ext>
            </a:extLst>
          </p:cNvPr>
          <p:cNvSpPr/>
          <p:nvPr/>
        </p:nvSpPr>
        <p:spPr>
          <a:xfrm>
            <a:off x="-19594" y="440397"/>
            <a:ext cx="3663985" cy="1224492"/>
          </a:xfrm>
          <a:custGeom>
            <a:avLst/>
            <a:gdLst>
              <a:gd name="connsiteX0" fmla="*/ 12607 w 4885312"/>
              <a:gd name="connsiteY0" fmla="*/ 1627544 h 1632656"/>
              <a:gd name="connsiteX1" fmla="*/ 4876404 w 4885312"/>
              <a:gd name="connsiteY1" fmla="*/ 1073201 h 1632656"/>
              <a:gd name="connsiteX2" fmla="*/ 4765029 w 4885312"/>
              <a:gd name="connsiteY2" fmla="*/ 12607 h 1632656"/>
              <a:gd name="connsiteX3" fmla="*/ 12607 w 4885312"/>
              <a:gd name="connsiteY3" fmla="*/ 554294 h 16326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885312" h="1632656">
                <a:moveTo>
                  <a:pt x="12607" y="1627544"/>
                </a:moveTo>
                <a:lnTo>
                  <a:pt x="4876404" y="1073201"/>
                </a:lnTo>
                <a:lnTo>
                  <a:pt x="4765029" y="12607"/>
                </a:lnTo>
                <a:lnTo>
                  <a:pt x="12607" y="554294"/>
                </a:lnTo>
                <a:close/>
              </a:path>
            </a:pathLst>
          </a:custGeom>
          <a:gradFill flip="none" rotWithShape="1">
            <a:gsLst>
              <a:gs pos="9000">
                <a:schemeClr val="accent1"/>
              </a:gs>
              <a:gs pos="100000">
                <a:schemeClr val="accent2"/>
              </a:gs>
            </a:gsLst>
            <a:lin ang="360000" scaled="0"/>
            <a:tileRect/>
          </a:gradFill>
          <a:ln w="1265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sz="1013" noProof="0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3955EAF-4D26-452F-BE4D-A9B580AC928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 rot="-360000">
            <a:off x="602618" y="751118"/>
            <a:ext cx="3048813" cy="525632"/>
          </a:xfrm>
        </p:spPr>
        <p:txBody>
          <a:bodyPr rtlCol="0">
            <a:normAutofit/>
          </a:bodyPr>
          <a:lstStyle>
            <a:lvl1pPr>
              <a:defRPr sz="3000" b="1">
                <a:solidFill>
                  <a:schemeClr val="bg1"/>
                </a:solidFill>
              </a:defRPr>
            </a:lvl1pPr>
          </a:lstStyle>
          <a:p>
            <a:pPr rtl="0"/>
            <a:r>
              <a:rPr lang="ru-RU" noProof="0"/>
              <a:t>Слайд-разделитель</a:t>
            </a:r>
          </a:p>
        </p:txBody>
      </p:sp>
      <p:grpSp>
        <p:nvGrpSpPr>
          <p:cNvPr id="26" name="Графический объект 17">
            <a:extLst>
              <a:ext uri="{FF2B5EF4-FFF2-40B4-BE49-F238E27FC236}">
                <a16:creationId xmlns:a16="http://schemas.microsoft.com/office/drawing/2014/main" id="{E08C18DA-9AB7-44E9-9FBC-B5DEB79B79FF}"/>
              </a:ext>
            </a:extLst>
          </p:cNvPr>
          <p:cNvGrpSpPr/>
          <p:nvPr userDrawn="1"/>
        </p:nvGrpSpPr>
        <p:grpSpPr>
          <a:xfrm>
            <a:off x="-9536" y="-9536"/>
            <a:ext cx="5576226" cy="4095905"/>
            <a:chOff x="-12715" y="-12715"/>
            <a:chExt cx="7434968" cy="5461207"/>
          </a:xfrm>
        </p:grpSpPr>
        <p:sp>
          <p:nvSpPr>
            <p:cNvPr id="27" name="Полилиния: Фигура 26">
              <a:extLst>
                <a:ext uri="{FF2B5EF4-FFF2-40B4-BE49-F238E27FC236}">
                  <a16:creationId xmlns:a16="http://schemas.microsoft.com/office/drawing/2014/main" id="{3ABFEE08-BDAB-436A-8715-2771DEA59886}"/>
                </a:ext>
              </a:extLst>
            </p:cNvPr>
            <p:cNvSpPr/>
            <p:nvPr/>
          </p:nvSpPr>
          <p:spPr>
            <a:xfrm>
              <a:off x="5931446" y="-12715"/>
              <a:ext cx="1207388" cy="1143841"/>
            </a:xfrm>
            <a:custGeom>
              <a:avLst/>
              <a:gdLst>
                <a:gd name="connsiteX0" fmla="*/ 1194684 w 1207387"/>
                <a:gd name="connsiteY0" fmla="*/ 12715 h 1143841"/>
                <a:gd name="connsiteX1" fmla="*/ 754940 w 1207387"/>
                <a:gd name="connsiteY1" fmla="*/ 12715 h 1143841"/>
                <a:gd name="connsiteX2" fmla="*/ 332990 w 1207387"/>
                <a:gd name="connsiteY2" fmla="*/ 494399 h 1143841"/>
                <a:gd name="connsiteX3" fmla="*/ 12715 w 1207387"/>
                <a:gd name="connsiteY3" fmla="*/ 1140034 h 1143841"/>
                <a:gd name="connsiteX4" fmla="*/ 612596 w 1207387"/>
                <a:gd name="connsiteY4" fmla="*/ 686310 h 11438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07387" h="1143841">
                  <a:moveTo>
                    <a:pt x="1194684" y="12715"/>
                  </a:moveTo>
                  <a:lnTo>
                    <a:pt x="754940" y="12715"/>
                  </a:lnTo>
                  <a:lnTo>
                    <a:pt x="332990" y="494399"/>
                  </a:lnTo>
                  <a:lnTo>
                    <a:pt x="12715" y="1140034"/>
                  </a:lnTo>
                  <a:lnTo>
                    <a:pt x="612596" y="686310"/>
                  </a:lnTo>
                  <a:close/>
                </a:path>
              </a:pathLst>
            </a:custGeom>
            <a:gradFill>
              <a:gsLst>
                <a:gs pos="0">
                  <a:schemeClr val="bg2">
                    <a:alpha val="5000"/>
                  </a:schemeClr>
                </a:gs>
                <a:gs pos="100000">
                  <a:schemeClr val="bg2">
                    <a:alpha val="20000"/>
                  </a:schemeClr>
                </a:gs>
              </a:gsLst>
              <a:lin ang="3180000" scaled="0"/>
            </a:grad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  <p:sp>
          <p:nvSpPr>
            <p:cNvPr id="28" name="Полилиния: Фигура 27">
              <a:extLst>
                <a:ext uri="{FF2B5EF4-FFF2-40B4-BE49-F238E27FC236}">
                  <a16:creationId xmlns:a16="http://schemas.microsoft.com/office/drawing/2014/main" id="{D531243B-A933-4192-BB4F-EFF38E129D30}"/>
                </a:ext>
              </a:extLst>
            </p:cNvPr>
            <p:cNvSpPr/>
            <p:nvPr/>
          </p:nvSpPr>
          <p:spPr>
            <a:xfrm>
              <a:off x="-12715" y="4607132"/>
              <a:ext cx="2071623" cy="635467"/>
            </a:xfrm>
            <a:custGeom>
              <a:avLst/>
              <a:gdLst>
                <a:gd name="connsiteX0" fmla="*/ 2061461 w 2071623"/>
                <a:gd name="connsiteY0" fmla="*/ 12715 h 635467"/>
                <a:gd name="connsiteX1" fmla="*/ 2061461 w 2071623"/>
                <a:gd name="connsiteY1" fmla="*/ 12715 h 635467"/>
                <a:gd name="connsiteX2" fmla="*/ 1307797 w 2071623"/>
                <a:gd name="connsiteY2" fmla="*/ 13986 h 635467"/>
                <a:gd name="connsiteX3" fmla="*/ 12715 w 2071623"/>
                <a:gd name="connsiteY3" fmla="*/ 294862 h 635467"/>
                <a:gd name="connsiteX4" fmla="*/ 12715 w 2071623"/>
                <a:gd name="connsiteY4" fmla="*/ 629118 h 635467"/>
                <a:gd name="connsiteX5" fmla="*/ 1415827 w 2071623"/>
                <a:gd name="connsiteY5" fmla="*/ 335532 h 6354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071623" h="635467">
                  <a:moveTo>
                    <a:pt x="2061461" y="12715"/>
                  </a:moveTo>
                  <a:lnTo>
                    <a:pt x="2061461" y="12715"/>
                  </a:lnTo>
                  <a:lnTo>
                    <a:pt x="1307797" y="13986"/>
                  </a:lnTo>
                  <a:lnTo>
                    <a:pt x="12715" y="294862"/>
                  </a:lnTo>
                  <a:lnTo>
                    <a:pt x="12715" y="629118"/>
                  </a:lnTo>
                  <a:lnTo>
                    <a:pt x="1415827" y="335532"/>
                  </a:lnTo>
                  <a:close/>
                </a:path>
              </a:pathLst>
            </a:custGeom>
            <a:gradFill>
              <a:gsLst>
                <a:gs pos="0">
                  <a:schemeClr val="tx1">
                    <a:alpha val="5000"/>
                  </a:schemeClr>
                </a:gs>
                <a:gs pos="100000">
                  <a:schemeClr val="tx1">
                    <a:alpha val="20000"/>
                  </a:schemeClr>
                </a:gs>
              </a:gsLst>
              <a:lin ang="9840000" scaled="0"/>
            </a:grad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  <p:sp>
          <p:nvSpPr>
            <p:cNvPr id="29" name="Полилиния: Фигура 28">
              <a:extLst>
                <a:ext uri="{FF2B5EF4-FFF2-40B4-BE49-F238E27FC236}">
                  <a16:creationId xmlns:a16="http://schemas.microsoft.com/office/drawing/2014/main" id="{7CC150B5-FCB4-44F6-ADC0-AC468D799473}"/>
                </a:ext>
              </a:extLst>
            </p:cNvPr>
            <p:cNvSpPr/>
            <p:nvPr/>
          </p:nvSpPr>
          <p:spPr>
            <a:xfrm>
              <a:off x="-12715" y="4546128"/>
              <a:ext cx="2287682" cy="902364"/>
            </a:xfrm>
            <a:custGeom>
              <a:avLst/>
              <a:gdLst>
                <a:gd name="connsiteX0" fmla="*/ 12715 w 2287682"/>
                <a:gd name="connsiteY0" fmla="*/ 898556 h 902363"/>
                <a:gd name="connsiteX1" fmla="*/ 2283875 w 2287682"/>
                <a:gd name="connsiteY1" fmla="*/ 415601 h 902363"/>
                <a:gd name="connsiteX2" fmla="*/ 2198722 w 2287682"/>
                <a:gd name="connsiteY2" fmla="*/ 12715 h 902363"/>
                <a:gd name="connsiteX3" fmla="*/ 12715 w 2287682"/>
                <a:gd name="connsiteY3" fmla="*/ 477877 h 9023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7682" h="902363">
                  <a:moveTo>
                    <a:pt x="12715" y="898556"/>
                  </a:moveTo>
                  <a:lnTo>
                    <a:pt x="2283875" y="415601"/>
                  </a:lnTo>
                  <a:lnTo>
                    <a:pt x="2198722" y="12715"/>
                  </a:lnTo>
                  <a:lnTo>
                    <a:pt x="12715" y="477877"/>
                  </a:lnTo>
                  <a:close/>
                </a:path>
              </a:pathLst>
            </a:custGeom>
            <a:blipFill>
              <a:blip r:embed="rId2"/>
              <a:srcRect/>
              <a:stretch>
                <a:fillRect l="-71085" t="19266" r="1773" b="-35681"/>
              </a:stretch>
            </a:blip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  <p:sp>
          <p:nvSpPr>
            <p:cNvPr id="30" name="Полилиния: Фигура 29">
              <a:extLst>
                <a:ext uri="{FF2B5EF4-FFF2-40B4-BE49-F238E27FC236}">
                  <a16:creationId xmlns:a16="http://schemas.microsoft.com/office/drawing/2014/main" id="{D7552086-05A4-4DA9-B933-0A4B24B140B9}"/>
                </a:ext>
              </a:extLst>
            </p:cNvPr>
            <p:cNvSpPr/>
            <p:nvPr/>
          </p:nvSpPr>
          <p:spPr>
            <a:xfrm>
              <a:off x="5820875" y="-12715"/>
              <a:ext cx="1601378" cy="1461575"/>
            </a:xfrm>
            <a:custGeom>
              <a:avLst/>
              <a:gdLst>
                <a:gd name="connsiteX0" fmla="*/ 1047256 w 1601377"/>
                <a:gd name="connsiteY0" fmla="*/ 12715 h 1461574"/>
                <a:gd name="connsiteX1" fmla="*/ 12715 w 1601377"/>
                <a:gd name="connsiteY1" fmla="*/ 1181975 h 1461574"/>
                <a:gd name="connsiteX2" fmla="*/ 321552 w 1601377"/>
                <a:gd name="connsiteY2" fmla="*/ 1455226 h 1461574"/>
                <a:gd name="connsiteX3" fmla="*/ 1597570 w 1601377"/>
                <a:gd name="connsiteY3" fmla="*/ 12715 h 14615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601377" h="1461574">
                  <a:moveTo>
                    <a:pt x="1047256" y="12715"/>
                  </a:moveTo>
                  <a:lnTo>
                    <a:pt x="12715" y="1181975"/>
                  </a:lnTo>
                  <a:lnTo>
                    <a:pt x="321552" y="1455226"/>
                  </a:lnTo>
                  <a:lnTo>
                    <a:pt x="1597570" y="12715"/>
                  </a:lnTo>
                  <a:close/>
                </a:path>
              </a:pathLst>
            </a:custGeom>
            <a:blipFill>
              <a:blip r:embed="rId3"/>
              <a:srcRect/>
              <a:stretch>
                <a:fillRect l="9984" t="-142507" r="-99566" b="9279"/>
              </a:stretch>
            </a:blip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</p:grpSp>
    </p:spTree>
    <p:extLst>
      <p:ext uri="{BB962C8B-B14F-4D97-AF65-F5344CB8AC3E}">
        <p14:creationId xmlns:p14="http://schemas.microsoft.com/office/powerpoint/2010/main" val="2394909661"/>
      </p:ext>
    </p:extLst>
  </p:cSld>
  <p:clrMapOvr>
    <a:masterClrMapping/>
  </p:clrMapOvr>
</p:sldLayout>
</file>

<file path=ppt/slideLayouts/slideLayout1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Разметка текста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Графический объект 16">
            <a:extLst>
              <a:ext uri="{FF2B5EF4-FFF2-40B4-BE49-F238E27FC236}">
                <a16:creationId xmlns:a16="http://schemas.microsoft.com/office/drawing/2014/main" id="{AD638337-297E-49B3-AE0F-B36EC9D01661}"/>
              </a:ext>
            </a:extLst>
          </p:cNvPr>
          <p:cNvGrpSpPr/>
          <p:nvPr userDrawn="1"/>
        </p:nvGrpSpPr>
        <p:grpSpPr>
          <a:xfrm>
            <a:off x="8221934" y="4258745"/>
            <a:ext cx="926100" cy="788400"/>
            <a:chOff x="5626893" y="3026568"/>
            <a:chExt cx="937260" cy="800760"/>
          </a:xfrm>
        </p:grpSpPr>
        <p:sp>
          <p:nvSpPr>
            <p:cNvPr id="8" name="Полилиния: Фигура 7">
              <a:extLst>
                <a:ext uri="{FF2B5EF4-FFF2-40B4-BE49-F238E27FC236}">
                  <a16:creationId xmlns:a16="http://schemas.microsoft.com/office/drawing/2014/main" id="{2FA8DCE5-120B-4D39-B899-95EBEC388DEA}"/>
                </a:ext>
              </a:extLst>
            </p:cNvPr>
            <p:cNvSpPr/>
            <p:nvPr/>
          </p:nvSpPr>
          <p:spPr>
            <a:xfrm>
              <a:off x="5640228" y="3236778"/>
              <a:ext cx="923925" cy="590550"/>
            </a:xfrm>
            <a:custGeom>
              <a:avLst/>
              <a:gdLst>
                <a:gd name="connsiteX0" fmla="*/ 7144 w 923925"/>
                <a:gd name="connsiteY0" fmla="*/ 430346 h 590550"/>
                <a:gd name="connsiteX1" fmla="*/ 918686 w 923925"/>
                <a:gd name="connsiteY1" fmla="*/ 586556 h 590550"/>
                <a:gd name="connsiteX2" fmla="*/ 918686 w 923925"/>
                <a:gd name="connsiteY2" fmla="*/ 116021 h 590550"/>
                <a:gd name="connsiteX3" fmla="*/ 160496 w 923925"/>
                <a:gd name="connsiteY3" fmla="*/ 7436 h 590550"/>
                <a:gd name="connsiteX4" fmla="*/ 7144 w 923925"/>
                <a:gd name="connsiteY4" fmla="*/ 430346 h 590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23925" h="590550">
                  <a:moveTo>
                    <a:pt x="7144" y="430346"/>
                  </a:moveTo>
                  <a:cubicBezTo>
                    <a:pt x="7144" y="430346"/>
                    <a:pt x="537686" y="462731"/>
                    <a:pt x="918686" y="586556"/>
                  </a:cubicBezTo>
                  <a:lnTo>
                    <a:pt x="918686" y="116021"/>
                  </a:lnTo>
                  <a:cubicBezTo>
                    <a:pt x="491966" y="-3994"/>
                    <a:pt x="160496" y="7436"/>
                    <a:pt x="160496" y="7436"/>
                  </a:cubicBezTo>
                  <a:lnTo>
                    <a:pt x="7144" y="430346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>
                    <a:alpha val="6000"/>
                  </a:schemeClr>
                </a:gs>
                <a:gs pos="100000">
                  <a:schemeClr val="accent3">
                    <a:alpha val="50000"/>
                  </a:schemeClr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  <p:sp>
          <p:nvSpPr>
            <p:cNvPr id="9" name="Полилиния: Фигура 8">
              <a:extLst>
                <a:ext uri="{FF2B5EF4-FFF2-40B4-BE49-F238E27FC236}">
                  <a16:creationId xmlns:a16="http://schemas.microsoft.com/office/drawing/2014/main" id="{53F4B5D3-A813-434A-B7AA-8FEE19B9CF16}"/>
                </a:ext>
              </a:extLst>
            </p:cNvPr>
            <p:cNvSpPr/>
            <p:nvPr/>
          </p:nvSpPr>
          <p:spPr>
            <a:xfrm>
              <a:off x="5626893" y="3026568"/>
              <a:ext cx="933450" cy="771525"/>
            </a:xfrm>
            <a:custGeom>
              <a:avLst/>
              <a:gdLst>
                <a:gd name="connsiteX0" fmla="*/ 932021 w 933450"/>
                <a:gd name="connsiteY0" fmla="*/ 289084 h 771525"/>
                <a:gd name="connsiteX1" fmla="*/ 160496 w 933450"/>
                <a:gd name="connsiteY1" fmla="*/ 7144 h 771525"/>
                <a:gd name="connsiteX2" fmla="*/ 7144 w 933450"/>
                <a:gd name="connsiteY2" fmla="*/ 429101 h 771525"/>
                <a:gd name="connsiteX3" fmla="*/ 932021 w 933450"/>
                <a:gd name="connsiteY3" fmla="*/ 767239 h 771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33450" h="771525">
                  <a:moveTo>
                    <a:pt x="932021" y="289084"/>
                  </a:moveTo>
                  <a:lnTo>
                    <a:pt x="160496" y="7144"/>
                  </a:lnTo>
                  <a:lnTo>
                    <a:pt x="7144" y="429101"/>
                  </a:lnTo>
                  <a:lnTo>
                    <a:pt x="932021" y="767239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/>
                </a:gs>
                <a:gs pos="100000">
                  <a:schemeClr val="accent6"/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</p:grpSp>
      <p:sp>
        <p:nvSpPr>
          <p:cNvPr id="3" name="Текст 2">
            <a:extLst>
              <a:ext uri="{FF2B5EF4-FFF2-40B4-BE49-F238E27FC236}">
                <a16:creationId xmlns:a16="http://schemas.microsoft.com/office/drawing/2014/main" id="{B6DFBA5C-859C-4C16-8ECF-9FCA37E77DD4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561023" y="1831785"/>
            <a:ext cx="2935224" cy="603504"/>
          </a:xfrm>
          <a:gradFill>
            <a:gsLst>
              <a:gs pos="0">
                <a:schemeClr val="tx2"/>
              </a:gs>
              <a:gs pos="100000">
                <a:schemeClr val="tx1"/>
              </a:gs>
            </a:gsLst>
            <a:lin ang="10800000" scaled="1"/>
          </a:gradFill>
        </p:spPr>
        <p:txBody>
          <a:bodyPr lIns="144000" tIns="72000" bIns="72000" rtlCol="0" anchor="ctr" anchorCtr="0">
            <a:normAutofit/>
          </a:bodyPr>
          <a:lstStyle>
            <a:lvl1pPr marL="0" indent="0">
              <a:buNone/>
              <a:defRPr sz="1500" b="1">
                <a:solidFill>
                  <a:schemeClr val="bg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DBF8466-F90A-4774-B172-0061F1A798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ru-RU" noProof="0"/>
              <a:t>ДД.ММ.20XX</a:t>
            </a:r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BC76C28-113A-459C-BD12-125E112B10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lIns="0" rtlCol="0"/>
          <a:lstStyle/>
          <a:p>
            <a:pPr rtl="0"/>
            <a:r>
              <a:rPr lang="ru-RU" noProof="0"/>
              <a:t>ДОБАВИТЬ НИЖНИЙ КОЛОНТИТУЛ</a:t>
            </a:r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D51ADD0-1305-43DD-A03D-2FE3B5D0EB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98C0CDE5-970C-4CC4-BF43-0DA127E73E82}" type="slidenum">
              <a:rPr lang="ru-RU" noProof="0" smtClean="0"/>
              <a:t>‹#›</a:t>
            </a:fld>
            <a:endParaRPr lang="ru-RU" noProof="0"/>
          </a:p>
        </p:txBody>
      </p:sp>
      <p:sp>
        <p:nvSpPr>
          <p:cNvPr id="10" name="Графический объект 23">
            <a:extLst>
              <a:ext uri="{FF2B5EF4-FFF2-40B4-BE49-F238E27FC236}">
                <a16:creationId xmlns:a16="http://schemas.microsoft.com/office/drawing/2014/main" id="{74E08599-4D6A-4CDA-9228-3DBD31E1E64D}"/>
              </a:ext>
            </a:extLst>
          </p:cNvPr>
          <p:cNvSpPr/>
          <p:nvPr userDrawn="1"/>
        </p:nvSpPr>
        <p:spPr>
          <a:xfrm>
            <a:off x="-18388" y="728209"/>
            <a:ext cx="3445200" cy="928800"/>
          </a:xfrm>
          <a:custGeom>
            <a:avLst/>
            <a:gdLst>
              <a:gd name="connsiteX0" fmla="*/ 3451384 w 3457575"/>
              <a:gd name="connsiteY0" fmla="*/ 842439 h 942975"/>
              <a:gd name="connsiteX1" fmla="*/ 3367564 w 3457575"/>
              <a:gd name="connsiteY1" fmla="*/ 44244 h 942975"/>
              <a:gd name="connsiteX2" fmla="*/ 7144 w 3457575"/>
              <a:gd name="connsiteY2" fmla="*/ 129969 h 942975"/>
              <a:gd name="connsiteX3" fmla="*/ 7144 w 3457575"/>
              <a:gd name="connsiteY3" fmla="*/ 936736 h 942975"/>
              <a:gd name="connsiteX4" fmla="*/ 3451384 w 3457575"/>
              <a:gd name="connsiteY4" fmla="*/ 842439 h 9429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57575" h="942975">
                <a:moveTo>
                  <a:pt x="3451384" y="842439"/>
                </a:moveTo>
                <a:lnTo>
                  <a:pt x="3367564" y="44244"/>
                </a:lnTo>
                <a:cubicBezTo>
                  <a:pt x="3367564" y="44244"/>
                  <a:pt x="2172176" y="-81486"/>
                  <a:pt x="7144" y="129969"/>
                </a:cubicBezTo>
                <a:lnTo>
                  <a:pt x="7144" y="936736"/>
                </a:lnTo>
                <a:cubicBezTo>
                  <a:pt x="1989296" y="739569"/>
                  <a:pt x="3451384" y="842439"/>
                  <a:pt x="3451384" y="842439"/>
                </a:cubicBezTo>
                <a:close/>
              </a:path>
            </a:pathLst>
          </a:custGeom>
          <a:gradFill flip="none" rotWithShape="1">
            <a:gsLst>
              <a:gs pos="0">
                <a:schemeClr val="accent2">
                  <a:alpha val="10000"/>
                </a:schemeClr>
              </a:gs>
              <a:gs pos="88000">
                <a:schemeClr val="accent2">
                  <a:alpha val="50000"/>
                </a:schemeClr>
              </a:gs>
            </a:gsLst>
            <a:lin ang="10800000" scaled="1"/>
            <a:tileRect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sz="1013" noProof="0"/>
          </a:p>
        </p:txBody>
      </p:sp>
      <p:sp>
        <p:nvSpPr>
          <p:cNvPr id="11" name="Графический объект 6">
            <a:extLst>
              <a:ext uri="{FF2B5EF4-FFF2-40B4-BE49-F238E27FC236}">
                <a16:creationId xmlns:a16="http://schemas.microsoft.com/office/drawing/2014/main" id="{548D0821-4E36-47CF-A7AC-8FB339F5F24A}"/>
              </a:ext>
            </a:extLst>
          </p:cNvPr>
          <p:cNvSpPr/>
          <p:nvPr userDrawn="1"/>
        </p:nvSpPr>
        <p:spPr>
          <a:xfrm>
            <a:off x="-19594" y="440397"/>
            <a:ext cx="3663985" cy="1224492"/>
          </a:xfrm>
          <a:custGeom>
            <a:avLst/>
            <a:gdLst>
              <a:gd name="connsiteX0" fmla="*/ 12607 w 4885312"/>
              <a:gd name="connsiteY0" fmla="*/ 1627544 h 1632656"/>
              <a:gd name="connsiteX1" fmla="*/ 4876404 w 4885312"/>
              <a:gd name="connsiteY1" fmla="*/ 1073201 h 1632656"/>
              <a:gd name="connsiteX2" fmla="*/ 4765029 w 4885312"/>
              <a:gd name="connsiteY2" fmla="*/ 12607 h 1632656"/>
              <a:gd name="connsiteX3" fmla="*/ 12607 w 4885312"/>
              <a:gd name="connsiteY3" fmla="*/ 554294 h 16326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885312" h="1632656">
                <a:moveTo>
                  <a:pt x="12607" y="1627544"/>
                </a:moveTo>
                <a:lnTo>
                  <a:pt x="4876404" y="1073201"/>
                </a:lnTo>
                <a:lnTo>
                  <a:pt x="4765029" y="12607"/>
                </a:lnTo>
                <a:lnTo>
                  <a:pt x="12607" y="554294"/>
                </a:lnTo>
                <a:close/>
              </a:path>
            </a:pathLst>
          </a:custGeom>
          <a:gradFill flip="none" rotWithShape="1">
            <a:gsLst>
              <a:gs pos="9000">
                <a:schemeClr val="accent1"/>
              </a:gs>
              <a:gs pos="100000">
                <a:schemeClr val="accent2"/>
              </a:gs>
            </a:gsLst>
            <a:lin ang="360000" scaled="0"/>
            <a:tileRect/>
          </a:gradFill>
          <a:ln w="1265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sz="1013" noProof="0"/>
          </a:p>
        </p:txBody>
      </p:sp>
      <p:sp>
        <p:nvSpPr>
          <p:cNvPr id="13" name="Заголовок 1">
            <a:extLst>
              <a:ext uri="{FF2B5EF4-FFF2-40B4-BE49-F238E27FC236}">
                <a16:creationId xmlns:a16="http://schemas.microsoft.com/office/drawing/2014/main" id="{F708432B-D626-47BC-8C1E-E5F2ADCDCE4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 rot="-360000">
            <a:off x="634583" y="731161"/>
            <a:ext cx="2950215" cy="550811"/>
          </a:xfrm>
        </p:spPr>
        <p:txBody>
          <a:bodyPr rtlCol="0" anchor="b">
            <a:normAutofit/>
          </a:bodyPr>
          <a:lstStyle>
            <a:lvl1pPr>
              <a:defRPr sz="3000">
                <a:solidFill>
                  <a:schemeClr val="bg1"/>
                </a:solidFill>
              </a:defRPr>
            </a:lvl1pPr>
          </a:lstStyle>
          <a:p>
            <a:pPr rtl="0"/>
            <a:r>
              <a:rPr lang="ru-RU" noProof="0"/>
              <a:t>Разметка текста 1</a:t>
            </a:r>
          </a:p>
        </p:txBody>
      </p:sp>
      <p:sp>
        <p:nvSpPr>
          <p:cNvPr id="17" name="Текст 16">
            <a:extLst>
              <a:ext uri="{FF2B5EF4-FFF2-40B4-BE49-F238E27FC236}">
                <a16:creationId xmlns:a16="http://schemas.microsoft.com/office/drawing/2014/main" id="{B8041375-FFF3-48A5-8985-52AD4D496A6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06743" y="2544467"/>
            <a:ext cx="2934891" cy="1687116"/>
          </a:xfrm>
        </p:spPr>
        <p:txBody>
          <a:bodyPr rtlCol="0">
            <a:normAutofit/>
          </a:bodyPr>
          <a:lstStyle>
            <a:lvl1pPr marL="135000" indent="-135000">
              <a:spcBef>
                <a:spcPts val="450"/>
              </a:spcBef>
              <a:buClr>
                <a:schemeClr val="accent2"/>
              </a:buClr>
              <a:defRPr sz="1200" b="0">
                <a:latin typeface="+mn-lt"/>
              </a:defRPr>
            </a:lvl1pPr>
            <a:lvl2pPr marL="342900" indent="0">
              <a:buNone/>
              <a:defRPr sz="1200">
                <a:latin typeface="Franklin Gothic Book" panose="020B0503020102020204" pitchFamily="34" charset="0"/>
              </a:defRPr>
            </a:lvl2pPr>
            <a:lvl3pPr>
              <a:defRPr sz="1200">
                <a:latin typeface="Franklin Gothic Book" panose="020B0503020102020204" pitchFamily="34" charset="0"/>
              </a:defRPr>
            </a:lvl3pPr>
            <a:lvl4pPr>
              <a:defRPr sz="1200">
                <a:latin typeface="Franklin Gothic Book" panose="020B0503020102020204" pitchFamily="34" charset="0"/>
              </a:defRPr>
            </a:lvl4pPr>
            <a:lvl5pPr>
              <a:defRPr sz="1200">
                <a:latin typeface="Franklin Gothic Book" panose="020B0503020102020204" pitchFamily="34" charset="0"/>
              </a:defRPr>
            </a:lvl5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grpSp>
        <p:nvGrpSpPr>
          <p:cNvPr id="19" name="Графический объект 17">
            <a:extLst>
              <a:ext uri="{FF2B5EF4-FFF2-40B4-BE49-F238E27FC236}">
                <a16:creationId xmlns:a16="http://schemas.microsoft.com/office/drawing/2014/main" id="{1CF7F5A7-666B-4C97-8F1C-0930361F612E}"/>
              </a:ext>
            </a:extLst>
          </p:cNvPr>
          <p:cNvGrpSpPr/>
          <p:nvPr/>
        </p:nvGrpSpPr>
        <p:grpSpPr>
          <a:xfrm>
            <a:off x="4148043" y="0"/>
            <a:ext cx="4755490" cy="4822200"/>
            <a:chOff x="5530724" y="0"/>
            <a:chExt cx="6340653" cy="6429600"/>
          </a:xfrm>
        </p:grpSpPr>
        <p:sp>
          <p:nvSpPr>
            <p:cNvPr id="20" name="Полилиния: Фигура 19">
              <a:extLst>
                <a:ext uri="{FF2B5EF4-FFF2-40B4-BE49-F238E27FC236}">
                  <a16:creationId xmlns:a16="http://schemas.microsoft.com/office/drawing/2014/main" id="{E7BC95EC-0C9A-48BD-BC1E-AF1C1DA9C02C}"/>
                </a:ext>
              </a:extLst>
            </p:cNvPr>
            <p:cNvSpPr/>
            <p:nvPr/>
          </p:nvSpPr>
          <p:spPr>
            <a:xfrm>
              <a:off x="5518024" y="-12700"/>
              <a:ext cx="2287209" cy="5565543"/>
            </a:xfrm>
            <a:custGeom>
              <a:avLst/>
              <a:gdLst>
                <a:gd name="connsiteX0" fmla="*/ 1132162 w 2287209"/>
                <a:gd name="connsiteY0" fmla="*/ 5560454 h 5565543"/>
                <a:gd name="connsiteX1" fmla="*/ 2283391 w 2287209"/>
                <a:gd name="connsiteY1" fmla="*/ 12700 h 5565543"/>
                <a:gd name="connsiteX2" fmla="*/ 552736 w 2287209"/>
                <a:gd name="connsiteY2" fmla="*/ 12700 h 5565543"/>
                <a:gd name="connsiteX3" fmla="*/ 12700 w 2287209"/>
                <a:gd name="connsiteY3" fmla="*/ 5359688 h 5565543"/>
                <a:gd name="connsiteX4" fmla="*/ 1132162 w 2287209"/>
                <a:gd name="connsiteY4" fmla="*/ 5560454 h 55655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287209" h="5565543">
                  <a:moveTo>
                    <a:pt x="1132162" y="5560454"/>
                  </a:moveTo>
                  <a:lnTo>
                    <a:pt x="2283391" y="12700"/>
                  </a:lnTo>
                  <a:lnTo>
                    <a:pt x="552736" y="12700"/>
                  </a:lnTo>
                  <a:cubicBezTo>
                    <a:pt x="569255" y="560360"/>
                    <a:pt x="573067" y="2477804"/>
                    <a:pt x="12700" y="5359688"/>
                  </a:cubicBezTo>
                  <a:cubicBezTo>
                    <a:pt x="363406" y="5395267"/>
                    <a:pt x="1132162" y="5560454"/>
                    <a:pt x="1132162" y="5560454"/>
                  </a:cubicBezTo>
                  <a:close/>
                </a:path>
              </a:pathLst>
            </a:custGeom>
            <a:gradFill flip="none" rotWithShape="1">
              <a:gsLst>
                <a:gs pos="3000">
                  <a:schemeClr val="accent5">
                    <a:alpha val="6000"/>
                  </a:schemeClr>
                </a:gs>
                <a:gs pos="100000">
                  <a:schemeClr val="accent5">
                    <a:alpha val="50000"/>
                  </a:schemeClr>
                </a:gs>
              </a:gsLst>
              <a:lin ang="5880000" scaled="0"/>
              <a:tileRect/>
            </a:gradFill>
            <a:ln w="12694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  <p:sp>
          <p:nvSpPr>
            <p:cNvPr id="21" name="Полилиния: Фигура 20">
              <a:extLst>
                <a:ext uri="{FF2B5EF4-FFF2-40B4-BE49-F238E27FC236}">
                  <a16:creationId xmlns:a16="http://schemas.microsoft.com/office/drawing/2014/main" id="{DF5F80F8-FA23-4496-B401-E10D70AC21A8}"/>
                </a:ext>
              </a:extLst>
            </p:cNvPr>
            <p:cNvSpPr/>
            <p:nvPr/>
          </p:nvSpPr>
          <p:spPr>
            <a:xfrm>
              <a:off x="5537084" y="-12700"/>
              <a:ext cx="6340653" cy="6455013"/>
            </a:xfrm>
            <a:custGeom>
              <a:avLst/>
              <a:gdLst>
                <a:gd name="connsiteX0" fmla="*/ 5080140 w 6340653"/>
                <a:gd name="connsiteY0" fmla="*/ 6446112 h 6455013"/>
                <a:gd name="connsiteX1" fmla="*/ 6334294 w 6340653"/>
                <a:gd name="connsiteY1" fmla="*/ 545112 h 6455013"/>
                <a:gd name="connsiteX2" fmla="*/ 3831070 w 6340653"/>
                <a:gd name="connsiteY2" fmla="*/ 12700 h 6455013"/>
                <a:gd name="connsiteX3" fmla="*/ 1151222 w 6340653"/>
                <a:gd name="connsiteY3" fmla="*/ 12700 h 6455013"/>
                <a:gd name="connsiteX4" fmla="*/ 12700 w 6340653"/>
                <a:gd name="connsiteY4" fmla="*/ 5369854 h 64550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340653" h="6455013">
                  <a:moveTo>
                    <a:pt x="5080140" y="6446112"/>
                  </a:moveTo>
                  <a:lnTo>
                    <a:pt x="6334294" y="545112"/>
                  </a:lnTo>
                  <a:lnTo>
                    <a:pt x="3831070" y="12700"/>
                  </a:lnTo>
                  <a:lnTo>
                    <a:pt x="1151222" y="12700"/>
                  </a:lnTo>
                  <a:lnTo>
                    <a:pt x="12700" y="5369854"/>
                  </a:lnTo>
                  <a:close/>
                </a:path>
              </a:pathLst>
            </a:custGeom>
            <a:gradFill>
              <a:gsLst>
                <a:gs pos="3000">
                  <a:schemeClr val="accent5"/>
                </a:gs>
                <a:gs pos="100000">
                  <a:schemeClr val="bg2"/>
                </a:gs>
              </a:gsLst>
              <a:lin ang="0" scaled="1"/>
            </a:gradFill>
            <a:ln w="12694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  <p:sp>
          <p:nvSpPr>
            <p:cNvPr id="22" name="Полилиния: фигура 21">
              <a:extLst>
                <a:ext uri="{FF2B5EF4-FFF2-40B4-BE49-F238E27FC236}">
                  <a16:creationId xmlns:a16="http://schemas.microsoft.com/office/drawing/2014/main" id="{65F2E539-DDA4-47DC-A929-17C7DB4D8C88}"/>
                </a:ext>
              </a:extLst>
            </p:cNvPr>
            <p:cNvSpPr/>
            <p:nvPr/>
          </p:nvSpPr>
          <p:spPr>
            <a:xfrm>
              <a:off x="5830609" y="-12700"/>
              <a:ext cx="5756144" cy="6150052"/>
            </a:xfrm>
            <a:custGeom>
              <a:avLst/>
              <a:gdLst>
                <a:gd name="connsiteX0" fmla="*/ 5715476 w 5756143"/>
                <a:gd name="connsiteY0" fmla="*/ 764938 h 6150052"/>
                <a:gd name="connsiteX1" fmla="*/ 4579496 w 5756143"/>
                <a:gd name="connsiteY1" fmla="*/ 6113197 h 6150052"/>
                <a:gd name="connsiteX2" fmla="*/ 43196 w 5756143"/>
                <a:gd name="connsiteY2" fmla="*/ 5150027 h 6150052"/>
                <a:gd name="connsiteX3" fmla="*/ 1134704 w 5756143"/>
                <a:gd name="connsiteY3" fmla="*/ 12700 h 6150052"/>
                <a:gd name="connsiteX4" fmla="*/ 1109290 w 5756143"/>
                <a:gd name="connsiteY4" fmla="*/ 12700 h 6150052"/>
                <a:gd name="connsiteX5" fmla="*/ 12700 w 5756143"/>
                <a:gd name="connsiteY5" fmla="*/ 5169087 h 6150052"/>
                <a:gd name="connsiteX6" fmla="*/ 4598556 w 5756143"/>
                <a:gd name="connsiteY6" fmla="*/ 6143693 h 6150052"/>
                <a:gd name="connsiteX7" fmla="*/ 5743431 w 5756143"/>
                <a:gd name="connsiteY7" fmla="*/ 757314 h 6150052"/>
                <a:gd name="connsiteX8" fmla="*/ 5745972 w 5756143"/>
                <a:gd name="connsiteY8" fmla="*/ 744607 h 6150052"/>
                <a:gd name="connsiteX9" fmla="*/ 2299910 w 5756143"/>
                <a:gd name="connsiteY9" fmla="*/ 12700 h 6150052"/>
                <a:gd name="connsiteX10" fmla="*/ 2177925 w 5756143"/>
                <a:gd name="connsiteY10" fmla="*/ 12700 h 61500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5756143" h="6150052">
                  <a:moveTo>
                    <a:pt x="5715476" y="764938"/>
                  </a:moveTo>
                  <a:lnTo>
                    <a:pt x="4579496" y="6113197"/>
                  </a:lnTo>
                  <a:lnTo>
                    <a:pt x="43196" y="5150027"/>
                  </a:lnTo>
                  <a:lnTo>
                    <a:pt x="1134704" y="12700"/>
                  </a:lnTo>
                  <a:lnTo>
                    <a:pt x="1109290" y="12700"/>
                  </a:lnTo>
                  <a:lnTo>
                    <a:pt x="12700" y="5169087"/>
                  </a:lnTo>
                  <a:lnTo>
                    <a:pt x="4598556" y="6143693"/>
                  </a:lnTo>
                  <a:lnTo>
                    <a:pt x="5743431" y="757314"/>
                  </a:lnTo>
                  <a:lnTo>
                    <a:pt x="5745972" y="744607"/>
                  </a:lnTo>
                  <a:lnTo>
                    <a:pt x="2299910" y="12700"/>
                  </a:lnTo>
                  <a:lnTo>
                    <a:pt x="2177925" y="12700"/>
                  </a:lnTo>
                  <a:close/>
                </a:path>
              </a:pathLst>
            </a:custGeom>
            <a:solidFill>
              <a:schemeClr val="bg1"/>
            </a:solidFill>
            <a:ln w="12694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</p:grpSp>
      <p:sp>
        <p:nvSpPr>
          <p:cNvPr id="24" name="Рисунок 23">
            <a:extLst>
              <a:ext uri="{FF2B5EF4-FFF2-40B4-BE49-F238E27FC236}">
                <a16:creationId xmlns:a16="http://schemas.microsoft.com/office/drawing/2014/main" id="{76641E2E-882B-485E-AD7C-2BC054BEA520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 rot="720000">
            <a:off x="4788141" y="157143"/>
            <a:ext cx="3485774" cy="4104076"/>
          </a:xfrm>
          <a:custGeom>
            <a:avLst/>
            <a:gdLst>
              <a:gd name="connsiteX0" fmla="*/ 0 w 4643879"/>
              <a:gd name="connsiteY0" fmla="*/ 5462044 h 5462044"/>
              <a:gd name="connsiteX1" fmla="*/ 1160970 w 4643879"/>
              <a:gd name="connsiteY1" fmla="*/ 0 h 5462044"/>
              <a:gd name="connsiteX2" fmla="*/ 4643879 w 4643879"/>
              <a:gd name="connsiteY2" fmla="*/ 0 h 5462044"/>
              <a:gd name="connsiteX3" fmla="*/ 3482909 w 4643879"/>
              <a:gd name="connsiteY3" fmla="*/ 5462044 h 5462044"/>
              <a:gd name="connsiteX4" fmla="*/ 0 w 4643879"/>
              <a:gd name="connsiteY4" fmla="*/ 5462044 h 5462044"/>
              <a:gd name="connsiteX0" fmla="*/ 0 w 4643879"/>
              <a:gd name="connsiteY0" fmla="*/ 5462044 h 5462044"/>
              <a:gd name="connsiteX1" fmla="*/ 11990 w 4643879"/>
              <a:gd name="connsiteY1" fmla="*/ 13839 h 5462044"/>
              <a:gd name="connsiteX2" fmla="*/ 4643879 w 4643879"/>
              <a:gd name="connsiteY2" fmla="*/ 0 h 5462044"/>
              <a:gd name="connsiteX3" fmla="*/ 3482909 w 4643879"/>
              <a:gd name="connsiteY3" fmla="*/ 5462044 h 5462044"/>
              <a:gd name="connsiteX4" fmla="*/ 0 w 4643879"/>
              <a:gd name="connsiteY4" fmla="*/ 5462044 h 5462044"/>
              <a:gd name="connsiteX0" fmla="*/ 0 w 4643879"/>
              <a:gd name="connsiteY0" fmla="*/ 5462044 h 5462044"/>
              <a:gd name="connsiteX1" fmla="*/ 11990 w 4643879"/>
              <a:gd name="connsiteY1" fmla="*/ 13839 h 5462044"/>
              <a:gd name="connsiteX2" fmla="*/ 1026146 w 4643879"/>
              <a:gd name="connsiteY2" fmla="*/ 8068 h 5462044"/>
              <a:gd name="connsiteX3" fmla="*/ 4643879 w 4643879"/>
              <a:gd name="connsiteY3" fmla="*/ 0 h 5462044"/>
              <a:gd name="connsiteX4" fmla="*/ 3482909 w 4643879"/>
              <a:gd name="connsiteY4" fmla="*/ 5462044 h 5462044"/>
              <a:gd name="connsiteX5" fmla="*/ 0 w 4643879"/>
              <a:gd name="connsiteY5" fmla="*/ 5462044 h 5462044"/>
              <a:gd name="connsiteX0" fmla="*/ 0 w 4643879"/>
              <a:gd name="connsiteY0" fmla="*/ 5462044 h 5462044"/>
              <a:gd name="connsiteX1" fmla="*/ 11990 w 4643879"/>
              <a:gd name="connsiteY1" fmla="*/ 13839 h 5462044"/>
              <a:gd name="connsiteX2" fmla="*/ 1029484 w 4643879"/>
              <a:gd name="connsiteY2" fmla="*/ 2927 h 5462044"/>
              <a:gd name="connsiteX3" fmla="*/ 4643879 w 4643879"/>
              <a:gd name="connsiteY3" fmla="*/ 0 h 5462044"/>
              <a:gd name="connsiteX4" fmla="*/ 3482909 w 4643879"/>
              <a:gd name="connsiteY4" fmla="*/ 5462044 h 5462044"/>
              <a:gd name="connsiteX5" fmla="*/ 0 w 4643879"/>
              <a:gd name="connsiteY5" fmla="*/ 5462044 h 5462044"/>
              <a:gd name="connsiteX0" fmla="*/ 0 w 4643879"/>
              <a:gd name="connsiteY0" fmla="*/ 5462044 h 5462044"/>
              <a:gd name="connsiteX1" fmla="*/ 5006 w 4643879"/>
              <a:gd name="connsiteY1" fmla="*/ 210263 h 5462044"/>
              <a:gd name="connsiteX2" fmla="*/ 1029484 w 4643879"/>
              <a:gd name="connsiteY2" fmla="*/ 2927 h 5462044"/>
              <a:gd name="connsiteX3" fmla="*/ 4643879 w 4643879"/>
              <a:gd name="connsiteY3" fmla="*/ 0 h 5462044"/>
              <a:gd name="connsiteX4" fmla="*/ 3482909 w 4643879"/>
              <a:gd name="connsiteY4" fmla="*/ 5462044 h 5462044"/>
              <a:gd name="connsiteX5" fmla="*/ 0 w 4643879"/>
              <a:gd name="connsiteY5" fmla="*/ 5462044 h 5462044"/>
              <a:gd name="connsiteX0" fmla="*/ 0 w 4643879"/>
              <a:gd name="connsiteY0" fmla="*/ 5462044 h 5462044"/>
              <a:gd name="connsiteX1" fmla="*/ 5006 w 4643879"/>
              <a:gd name="connsiteY1" fmla="*/ 210263 h 5462044"/>
              <a:gd name="connsiteX2" fmla="*/ 1029484 w 4643879"/>
              <a:gd name="connsiteY2" fmla="*/ 2927 h 5462044"/>
              <a:gd name="connsiteX3" fmla="*/ 4643879 w 4643879"/>
              <a:gd name="connsiteY3" fmla="*/ 0 h 5462044"/>
              <a:gd name="connsiteX4" fmla="*/ 4634592 w 4643879"/>
              <a:gd name="connsiteY4" fmla="*/ 5460922 h 5462044"/>
              <a:gd name="connsiteX5" fmla="*/ 0 w 4643879"/>
              <a:gd name="connsiteY5" fmla="*/ 5462044 h 5462044"/>
              <a:gd name="connsiteX0" fmla="*/ 0 w 4647218"/>
              <a:gd name="connsiteY0" fmla="*/ 5467184 h 5467184"/>
              <a:gd name="connsiteX1" fmla="*/ 8345 w 4647218"/>
              <a:gd name="connsiteY1" fmla="*/ 210263 h 5467184"/>
              <a:gd name="connsiteX2" fmla="*/ 1032823 w 4647218"/>
              <a:gd name="connsiteY2" fmla="*/ 2927 h 5467184"/>
              <a:gd name="connsiteX3" fmla="*/ 4647218 w 4647218"/>
              <a:gd name="connsiteY3" fmla="*/ 0 h 5467184"/>
              <a:gd name="connsiteX4" fmla="*/ 4637931 w 4647218"/>
              <a:gd name="connsiteY4" fmla="*/ 5460922 h 5467184"/>
              <a:gd name="connsiteX5" fmla="*/ 0 w 4647218"/>
              <a:gd name="connsiteY5" fmla="*/ 5467184 h 5467184"/>
              <a:gd name="connsiteX0" fmla="*/ 0 w 4647218"/>
              <a:gd name="connsiteY0" fmla="*/ 5467184 h 5467184"/>
              <a:gd name="connsiteX1" fmla="*/ 8345 w 4647218"/>
              <a:gd name="connsiteY1" fmla="*/ 210263 h 5467184"/>
              <a:gd name="connsiteX2" fmla="*/ 1032823 w 4647218"/>
              <a:gd name="connsiteY2" fmla="*/ 2927 h 5467184"/>
              <a:gd name="connsiteX3" fmla="*/ 4647218 w 4647218"/>
              <a:gd name="connsiteY3" fmla="*/ 0 h 5467184"/>
              <a:gd name="connsiteX4" fmla="*/ 4637931 w 4647218"/>
              <a:gd name="connsiteY4" fmla="*/ 5460922 h 5467184"/>
              <a:gd name="connsiteX5" fmla="*/ 0 w 4647218"/>
              <a:gd name="connsiteY5" fmla="*/ 5467184 h 5467184"/>
              <a:gd name="connsiteX0" fmla="*/ 0 w 4647218"/>
              <a:gd name="connsiteY0" fmla="*/ 5472101 h 5472101"/>
              <a:gd name="connsiteX1" fmla="*/ 8345 w 4647218"/>
              <a:gd name="connsiteY1" fmla="*/ 215180 h 5472101"/>
              <a:gd name="connsiteX2" fmla="*/ 1048878 w 4647218"/>
              <a:gd name="connsiteY2" fmla="*/ 0 h 5472101"/>
              <a:gd name="connsiteX3" fmla="*/ 4647218 w 4647218"/>
              <a:gd name="connsiteY3" fmla="*/ 4917 h 5472101"/>
              <a:gd name="connsiteX4" fmla="*/ 4637931 w 4647218"/>
              <a:gd name="connsiteY4" fmla="*/ 5465839 h 5472101"/>
              <a:gd name="connsiteX5" fmla="*/ 0 w 4647218"/>
              <a:gd name="connsiteY5" fmla="*/ 5472101 h 5472101"/>
              <a:gd name="connsiteX0" fmla="*/ 0 w 4647218"/>
              <a:gd name="connsiteY0" fmla="*/ 5472101 h 5472101"/>
              <a:gd name="connsiteX1" fmla="*/ 5908 w 4647218"/>
              <a:gd name="connsiteY1" fmla="*/ 224560 h 5472101"/>
              <a:gd name="connsiteX2" fmla="*/ 1048878 w 4647218"/>
              <a:gd name="connsiteY2" fmla="*/ 0 h 5472101"/>
              <a:gd name="connsiteX3" fmla="*/ 4647218 w 4647218"/>
              <a:gd name="connsiteY3" fmla="*/ 4917 h 5472101"/>
              <a:gd name="connsiteX4" fmla="*/ 4637931 w 4647218"/>
              <a:gd name="connsiteY4" fmla="*/ 5465839 h 5472101"/>
              <a:gd name="connsiteX5" fmla="*/ 0 w 4647218"/>
              <a:gd name="connsiteY5" fmla="*/ 5472101 h 5472101"/>
              <a:gd name="connsiteX0" fmla="*/ 481 w 4647699"/>
              <a:gd name="connsiteY0" fmla="*/ 5472101 h 5472101"/>
              <a:gd name="connsiteX1" fmla="*/ 1250 w 4647699"/>
              <a:gd name="connsiteY1" fmla="*/ 221221 h 5472101"/>
              <a:gd name="connsiteX2" fmla="*/ 1049359 w 4647699"/>
              <a:gd name="connsiteY2" fmla="*/ 0 h 5472101"/>
              <a:gd name="connsiteX3" fmla="*/ 4647699 w 4647699"/>
              <a:gd name="connsiteY3" fmla="*/ 4917 h 5472101"/>
              <a:gd name="connsiteX4" fmla="*/ 4638412 w 4647699"/>
              <a:gd name="connsiteY4" fmla="*/ 5465839 h 5472101"/>
              <a:gd name="connsiteX5" fmla="*/ 481 w 4647699"/>
              <a:gd name="connsiteY5" fmla="*/ 5472101 h 5472101"/>
              <a:gd name="connsiteX0" fmla="*/ 481 w 4647699"/>
              <a:gd name="connsiteY0" fmla="*/ 5472101 h 5472101"/>
              <a:gd name="connsiteX1" fmla="*/ 1250 w 4647699"/>
              <a:gd name="connsiteY1" fmla="*/ 221221 h 5472101"/>
              <a:gd name="connsiteX2" fmla="*/ 1049359 w 4647699"/>
              <a:gd name="connsiteY2" fmla="*/ 0 h 5472101"/>
              <a:gd name="connsiteX3" fmla="*/ 4647699 w 4647699"/>
              <a:gd name="connsiteY3" fmla="*/ 4917 h 5472101"/>
              <a:gd name="connsiteX4" fmla="*/ 4643537 w 4647699"/>
              <a:gd name="connsiteY4" fmla="*/ 5464749 h 5472101"/>
              <a:gd name="connsiteX5" fmla="*/ 481 w 4647699"/>
              <a:gd name="connsiteY5" fmla="*/ 5472101 h 54721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647699" h="5472101">
                <a:moveTo>
                  <a:pt x="481" y="5472101"/>
                </a:moveTo>
                <a:cubicBezTo>
                  <a:pt x="4478" y="3656033"/>
                  <a:pt x="-2747" y="2037289"/>
                  <a:pt x="1250" y="221221"/>
                </a:cubicBezTo>
                <a:lnTo>
                  <a:pt x="1049359" y="0"/>
                </a:lnTo>
                <a:lnTo>
                  <a:pt x="4647699" y="4917"/>
                </a:lnTo>
                <a:cubicBezTo>
                  <a:pt x="4644603" y="1825224"/>
                  <a:pt x="4646633" y="3644442"/>
                  <a:pt x="4643537" y="5464749"/>
                </a:cubicBezTo>
                <a:lnTo>
                  <a:pt x="481" y="5472101"/>
                </a:lnTo>
                <a:close/>
              </a:path>
            </a:pathLst>
          </a:custGeom>
          <a:ln>
            <a:noFill/>
          </a:ln>
        </p:spPr>
        <p:txBody>
          <a:bodyPr rtlCol="0"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pPr rtl="0"/>
            <a:r>
              <a:rPr lang="ru-RU" noProof="0"/>
              <a:t>Щелкните значок, чтобы добавить фото</a:t>
            </a:r>
          </a:p>
        </p:txBody>
      </p:sp>
    </p:spTree>
    <p:extLst>
      <p:ext uri="{BB962C8B-B14F-4D97-AF65-F5344CB8AC3E}">
        <p14:creationId xmlns:p14="http://schemas.microsoft.com/office/powerpoint/2010/main" val="3748287250"/>
      </p:ext>
    </p:extLst>
  </p:cSld>
  <p:clrMapOvr>
    <a:masterClrMapping/>
  </p:clrMapOvr>
</p:sldLayout>
</file>

<file path=ppt/slideLayouts/slideLayout1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Разметка текста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Графический объект 16">
            <a:extLst>
              <a:ext uri="{FF2B5EF4-FFF2-40B4-BE49-F238E27FC236}">
                <a16:creationId xmlns:a16="http://schemas.microsoft.com/office/drawing/2014/main" id="{AD4D64B1-E729-4A4C-8FF7-134EACCE9ED5}"/>
              </a:ext>
            </a:extLst>
          </p:cNvPr>
          <p:cNvGrpSpPr/>
          <p:nvPr userDrawn="1"/>
        </p:nvGrpSpPr>
        <p:grpSpPr>
          <a:xfrm>
            <a:off x="8221934" y="4258745"/>
            <a:ext cx="926100" cy="788400"/>
            <a:chOff x="5626893" y="3026568"/>
            <a:chExt cx="937260" cy="800760"/>
          </a:xfrm>
        </p:grpSpPr>
        <p:sp>
          <p:nvSpPr>
            <p:cNvPr id="9" name="Полилиния: Фигура 8">
              <a:extLst>
                <a:ext uri="{FF2B5EF4-FFF2-40B4-BE49-F238E27FC236}">
                  <a16:creationId xmlns:a16="http://schemas.microsoft.com/office/drawing/2014/main" id="{57668185-4891-4CEF-B849-B73B1AD90FDE}"/>
                </a:ext>
              </a:extLst>
            </p:cNvPr>
            <p:cNvSpPr/>
            <p:nvPr/>
          </p:nvSpPr>
          <p:spPr>
            <a:xfrm>
              <a:off x="5640228" y="3236778"/>
              <a:ext cx="923925" cy="590550"/>
            </a:xfrm>
            <a:custGeom>
              <a:avLst/>
              <a:gdLst>
                <a:gd name="connsiteX0" fmla="*/ 7144 w 923925"/>
                <a:gd name="connsiteY0" fmla="*/ 430346 h 590550"/>
                <a:gd name="connsiteX1" fmla="*/ 918686 w 923925"/>
                <a:gd name="connsiteY1" fmla="*/ 586556 h 590550"/>
                <a:gd name="connsiteX2" fmla="*/ 918686 w 923925"/>
                <a:gd name="connsiteY2" fmla="*/ 116021 h 590550"/>
                <a:gd name="connsiteX3" fmla="*/ 160496 w 923925"/>
                <a:gd name="connsiteY3" fmla="*/ 7436 h 590550"/>
                <a:gd name="connsiteX4" fmla="*/ 7144 w 923925"/>
                <a:gd name="connsiteY4" fmla="*/ 430346 h 590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23925" h="590550">
                  <a:moveTo>
                    <a:pt x="7144" y="430346"/>
                  </a:moveTo>
                  <a:cubicBezTo>
                    <a:pt x="7144" y="430346"/>
                    <a:pt x="537686" y="462731"/>
                    <a:pt x="918686" y="586556"/>
                  </a:cubicBezTo>
                  <a:lnTo>
                    <a:pt x="918686" y="116021"/>
                  </a:lnTo>
                  <a:cubicBezTo>
                    <a:pt x="491966" y="-3994"/>
                    <a:pt x="160496" y="7436"/>
                    <a:pt x="160496" y="7436"/>
                  </a:cubicBezTo>
                  <a:lnTo>
                    <a:pt x="7144" y="430346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>
                    <a:alpha val="6000"/>
                  </a:schemeClr>
                </a:gs>
                <a:gs pos="100000">
                  <a:schemeClr val="accent3">
                    <a:alpha val="50000"/>
                  </a:schemeClr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  <p:sp>
          <p:nvSpPr>
            <p:cNvPr id="10" name="Полилиния: фигура 9">
              <a:extLst>
                <a:ext uri="{FF2B5EF4-FFF2-40B4-BE49-F238E27FC236}">
                  <a16:creationId xmlns:a16="http://schemas.microsoft.com/office/drawing/2014/main" id="{2A3C1BE6-5446-49A0-9C65-D92077D0E911}"/>
                </a:ext>
              </a:extLst>
            </p:cNvPr>
            <p:cNvSpPr/>
            <p:nvPr/>
          </p:nvSpPr>
          <p:spPr>
            <a:xfrm>
              <a:off x="5626893" y="3026568"/>
              <a:ext cx="933450" cy="771525"/>
            </a:xfrm>
            <a:custGeom>
              <a:avLst/>
              <a:gdLst>
                <a:gd name="connsiteX0" fmla="*/ 932021 w 933450"/>
                <a:gd name="connsiteY0" fmla="*/ 289084 h 771525"/>
                <a:gd name="connsiteX1" fmla="*/ 160496 w 933450"/>
                <a:gd name="connsiteY1" fmla="*/ 7144 h 771525"/>
                <a:gd name="connsiteX2" fmla="*/ 7144 w 933450"/>
                <a:gd name="connsiteY2" fmla="*/ 429101 h 771525"/>
                <a:gd name="connsiteX3" fmla="*/ 932021 w 933450"/>
                <a:gd name="connsiteY3" fmla="*/ 767239 h 771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33450" h="771525">
                  <a:moveTo>
                    <a:pt x="932021" y="289084"/>
                  </a:moveTo>
                  <a:lnTo>
                    <a:pt x="160496" y="7144"/>
                  </a:lnTo>
                  <a:lnTo>
                    <a:pt x="7144" y="429101"/>
                  </a:lnTo>
                  <a:lnTo>
                    <a:pt x="932021" y="767239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/>
                </a:gs>
                <a:gs pos="100000">
                  <a:schemeClr val="accent6"/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</p:grpSp>
      <p:sp>
        <p:nvSpPr>
          <p:cNvPr id="5" name="Дата 4">
            <a:extLst>
              <a:ext uri="{FF2B5EF4-FFF2-40B4-BE49-F238E27FC236}">
                <a16:creationId xmlns:a16="http://schemas.microsoft.com/office/drawing/2014/main" id="{BC7C1B33-ECEC-4E34-B218-27830F70B2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ru-RU" noProof="0"/>
              <a:t>ДД.ММ.20XX</a:t>
            </a:r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2D31CE7A-B999-4982-BCDD-EEC4E9A232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ru-RU" noProof="0"/>
              <a:t>ДОБАВИТЬ НИЖНИЙ КОЛОНТИТУЛ</a:t>
            </a:r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B6317B1B-B559-4F47-A9AB-834EB93A85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98C0CDE5-970C-4CC4-BF43-0DA127E73E82}" type="slidenum">
              <a:rPr lang="ru-RU" noProof="0" smtClean="0"/>
              <a:t>‹#›</a:t>
            </a:fld>
            <a:endParaRPr lang="ru-RU" noProof="0"/>
          </a:p>
        </p:txBody>
      </p:sp>
      <p:grpSp>
        <p:nvGrpSpPr>
          <p:cNvPr id="13" name="Группа 12">
            <a:extLst>
              <a:ext uri="{FF2B5EF4-FFF2-40B4-BE49-F238E27FC236}">
                <a16:creationId xmlns:a16="http://schemas.microsoft.com/office/drawing/2014/main" id="{23F3C396-D7E8-4134-99CB-83AC5015781D}"/>
              </a:ext>
            </a:extLst>
          </p:cNvPr>
          <p:cNvGrpSpPr/>
          <p:nvPr userDrawn="1"/>
        </p:nvGrpSpPr>
        <p:grpSpPr>
          <a:xfrm flipH="1">
            <a:off x="5491258" y="440397"/>
            <a:ext cx="3663985" cy="1224492"/>
            <a:chOff x="-26126" y="587196"/>
            <a:chExt cx="4885313" cy="1632656"/>
          </a:xfrm>
        </p:grpSpPr>
        <p:sp>
          <p:nvSpPr>
            <p:cNvPr id="11" name="Графический объект 23">
              <a:extLst>
                <a:ext uri="{FF2B5EF4-FFF2-40B4-BE49-F238E27FC236}">
                  <a16:creationId xmlns:a16="http://schemas.microsoft.com/office/drawing/2014/main" id="{545A4C09-DA17-4F53-9893-7152B53CD712}"/>
                </a:ext>
              </a:extLst>
            </p:cNvPr>
            <p:cNvSpPr/>
            <p:nvPr userDrawn="1"/>
          </p:nvSpPr>
          <p:spPr>
            <a:xfrm>
              <a:off x="-24517" y="970945"/>
              <a:ext cx="4593600" cy="1238400"/>
            </a:xfrm>
            <a:custGeom>
              <a:avLst/>
              <a:gdLst>
                <a:gd name="connsiteX0" fmla="*/ 3451384 w 3457575"/>
                <a:gd name="connsiteY0" fmla="*/ 842439 h 942975"/>
                <a:gd name="connsiteX1" fmla="*/ 3367564 w 3457575"/>
                <a:gd name="connsiteY1" fmla="*/ 44244 h 942975"/>
                <a:gd name="connsiteX2" fmla="*/ 7144 w 3457575"/>
                <a:gd name="connsiteY2" fmla="*/ 129969 h 942975"/>
                <a:gd name="connsiteX3" fmla="*/ 7144 w 3457575"/>
                <a:gd name="connsiteY3" fmla="*/ 936736 h 942975"/>
                <a:gd name="connsiteX4" fmla="*/ 3451384 w 3457575"/>
                <a:gd name="connsiteY4" fmla="*/ 842439 h 9429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457575" h="942975">
                  <a:moveTo>
                    <a:pt x="3451384" y="842439"/>
                  </a:moveTo>
                  <a:lnTo>
                    <a:pt x="3367564" y="44244"/>
                  </a:lnTo>
                  <a:cubicBezTo>
                    <a:pt x="3367564" y="44244"/>
                    <a:pt x="2172176" y="-81486"/>
                    <a:pt x="7144" y="129969"/>
                  </a:cubicBezTo>
                  <a:lnTo>
                    <a:pt x="7144" y="936736"/>
                  </a:lnTo>
                  <a:cubicBezTo>
                    <a:pt x="1989296" y="739569"/>
                    <a:pt x="3451384" y="842439"/>
                    <a:pt x="3451384" y="842439"/>
                  </a:cubicBezTo>
                  <a:close/>
                </a:path>
              </a:pathLst>
            </a:custGeom>
            <a:gradFill flip="none" rotWithShape="1">
              <a:gsLst>
                <a:gs pos="0">
                  <a:schemeClr val="accent2">
                    <a:alpha val="10000"/>
                  </a:schemeClr>
                </a:gs>
                <a:gs pos="88000">
                  <a:schemeClr val="accent2">
                    <a:alpha val="50000"/>
                  </a:schemeClr>
                </a:gs>
              </a:gsLst>
              <a:lin ang="1080000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  <p:sp>
          <p:nvSpPr>
            <p:cNvPr id="12" name="Графический объект 6">
              <a:extLst>
                <a:ext uri="{FF2B5EF4-FFF2-40B4-BE49-F238E27FC236}">
                  <a16:creationId xmlns:a16="http://schemas.microsoft.com/office/drawing/2014/main" id="{2D92C53E-EB06-4CBC-A335-BC3156E96896}"/>
                </a:ext>
              </a:extLst>
            </p:cNvPr>
            <p:cNvSpPr/>
            <p:nvPr userDrawn="1"/>
          </p:nvSpPr>
          <p:spPr>
            <a:xfrm>
              <a:off x="-26126" y="587196"/>
              <a:ext cx="4885313" cy="1632656"/>
            </a:xfrm>
            <a:custGeom>
              <a:avLst/>
              <a:gdLst>
                <a:gd name="connsiteX0" fmla="*/ 12607 w 4885312"/>
                <a:gd name="connsiteY0" fmla="*/ 1627544 h 1632656"/>
                <a:gd name="connsiteX1" fmla="*/ 4876404 w 4885312"/>
                <a:gd name="connsiteY1" fmla="*/ 1073201 h 1632656"/>
                <a:gd name="connsiteX2" fmla="*/ 4765029 w 4885312"/>
                <a:gd name="connsiteY2" fmla="*/ 12607 h 1632656"/>
                <a:gd name="connsiteX3" fmla="*/ 12607 w 4885312"/>
                <a:gd name="connsiteY3" fmla="*/ 554294 h 16326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885312" h="1632656">
                  <a:moveTo>
                    <a:pt x="12607" y="1627544"/>
                  </a:moveTo>
                  <a:lnTo>
                    <a:pt x="4876404" y="1073201"/>
                  </a:lnTo>
                  <a:lnTo>
                    <a:pt x="4765029" y="12607"/>
                  </a:lnTo>
                  <a:lnTo>
                    <a:pt x="12607" y="554294"/>
                  </a:lnTo>
                  <a:close/>
                </a:path>
              </a:pathLst>
            </a:custGeom>
            <a:gradFill flip="none" rotWithShape="1">
              <a:gsLst>
                <a:gs pos="9000">
                  <a:schemeClr val="accent1"/>
                </a:gs>
                <a:gs pos="100000">
                  <a:schemeClr val="accent2"/>
                </a:gs>
              </a:gsLst>
              <a:lin ang="360000" scaled="0"/>
              <a:tileRect/>
            </a:gradFill>
            <a:ln w="1265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</p:grpSp>
      <p:sp>
        <p:nvSpPr>
          <p:cNvPr id="16" name="Заголовок 1">
            <a:extLst>
              <a:ext uri="{FF2B5EF4-FFF2-40B4-BE49-F238E27FC236}">
                <a16:creationId xmlns:a16="http://schemas.microsoft.com/office/drawing/2014/main" id="{D3A443B5-C60C-4149-99AA-5309F8B41C1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 rot="360000">
            <a:off x="5516134" y="671445"/>
            <a:ext cx="3551594" cy="759437"/>
          </a:xfrm>
        </p:spPr>
        <p:txBody>
          <a:bodyPr rtlCol="0"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ru-RU" noProof="0"/>
              <a:t>Разметка текста 2</a:t>
            </a:r>
          </a:p>
        </p:txBody>
      </p:sp>
      <p:sp>
        <p:nvSpPr>
          <p:cNvPr id="17" name="Текст 2">
            <a:extLst>
              <a:ext uri="{FF2B5EF4-FFF2-40B4-BE49-F238E27FC236}">
                <a16:creationId xmlns:a16="http://schemas.microsoft.com/office/drawing/2014/main" id="{D901BA76-252C-47D8-A48A-ECBA799BFCC3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5159290" y="1831785"/>
            <a:ext cx="2935224" cy="603504"/>
          </a:xfrm>
          <a:gradFill flip="none" rotWithShape="1">
            <a:gsLst>
              <a:gs pos="0">
                <a:schemeClr val="tx2"/>
              </a:gs>
              <a:gs pos="100000">
                <a:schemeClr val="tx1"/>
              </a:gs>
            </a:gsLst>
            <a:lin ang="0" scaled="1"/>
            <a:tileRect/>
          </a:gradFill>
        </p:spPr>
        <p:txBody>
          <a:bodyPr lIns="144000" tIns="108000" rIns="108000" bIns="108000" rtlCol="0" anchor="ctr" anchorCtr="0">
            <a:normAutofit/>
          </a:bodyPr>
          <a:lstStyle>
            <a:lvl1pPr marL="0" indent="0">
              <a:buNone/>
              <a:defRPr sz="1500" b="1">
                <a:solidFill>
                  <a:schemeClr val="bg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sp>
        <p:nvSpPr>
          <p:cNvPr id="18" name="Текст 16">
            <a:extLst>
              <a:ext uri="{FF2B5EF4-FFF2-40B4-BE49-F238E27FC236}">
                <a16:creationId xmlns:a16="http://schemas.microsoft.com/office/drawing/2014/main" id="{9D30E37C-4282-4FD1-9238-5F541F189EC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199631" y="2550968"/>
            <a:ext cx="3260950" cy="519971"/>
          </a:xfrm>
        </p:spPr>
        <p:txBody>
          <a:bodyPr rtlCol="0">
            <a:normAutofit/>
          </a:bodyPr>
          <a:lstStyle>
            <a:lvl1pPr marL="0" indent="0">
              <a:spcBef>
                <a:spcPts val="450"/>
              </a:spcBef>
              <a:buClr>
                <a:schemeClr val="accent2"/>
              </a:buClr>
              <a:buNone/>
              <a:defRPr sz="1200">
                <a:solidFill>
                  <a:schemeClr val="accent4"/>
                </a:solidFill>
                <a:latin typeface="+mn-lt"/>
              </a:defRPr>
            </a:lvl1pPr>
            <a:lvl2pPr marL="342900" indent="0">
              <a:buNone/>
              <a:defRPr sz="1200">
                <a:latin typeface="Franklin Gothic Book" panose="020B0503020102020204" pitchFamily="34" charset="0"/>
              </a:defRPr>
            </a:lvl2pPr>
            <a:lvl3pPr>
              <a:defRPr sz="1200">
                <a:latin typeface="Franklin Gothic Book" panose="020B0503020102020204" pitchFamily="34" charset="0"/>
              </a:defRPr>
            </a:lvl3pPr>
            <a:lvl4pPr>
              <a:defRPr sz="1200">
                <a:latin typeface="Franklin Gothic Book" panose="020B0503020102020204" pitchFamily="34" charset="0"/>
              </a:defRPr>
            </a:lvl4pPr>
            <a:lvl5pPr>
              <a:defRPr sz="1200">
                <a:latin typeface="Franklin Gothic Book" panose="020B0503020102020204" pitchFamily="34" charset="0"/>
              </a:defRPr>
            </a:lvl5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sp>
        <p:nvSpPr>
          <p:cNvPr id="20" name="Текст 16">
            <a:extLst>
              <a:ext uri="{FF2B5EF4-FFF2-40B4-BE49-F238E27FC236}">
                <a16:creationId xmlns:a16="http://schemas.microsoft.com/office/drawing/2014/main" id="{2B21A588-9CF1-4122-959A-D1A3DA672BDA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199631" y="3150232"/>
            <a:ext cx="3260950" cy="1056557"/>
          </a:xfrm>
        </p:spPr>
        <p:txBody>
          <a:bodyPr rtlCol="0">
            <a:normAutofit/>
          </a:bodyPr>
          <a:lstStyle>
            <a:lvl1pPr marL="135000" indent="-135000">
              <a:spcBef>
                <a:spcPts val="450"/>
              </a:spcBef>
              <a:buClr>
                <a:schemeClr val="accent2"/>
              </a:buClr>
              <a:defRPr sz="1200">
                <a:solidFill>
                  <a:schemeClr val="accent4"/>
                </a:solidFill>
                <a:latin typeface="+mn-lt"/>
              </a:defRPr>
            </a:lvl1pPr>
            <a:lvl2pPr marL="342900" indent="0">
              <a:buNone/>
              <a:defRPr sz="1200">
                <a:latin typeface="Franklin Gothic Book" panose="020B0503020102020204" pitchFamily="34" charset="0"/>
              </a:defRPr>
            </a:lvl2pPr>
            <a:lvl3pPr>
              <a:defRPr sz="1200">
                <a:latin typeface="Franklin Gothic Book" panose="020B0503020102020204" pitchFamily="34" charset="0"/>
              </a:defRPr>
            </a:lvl3pPr>
            <a:lvl4pPr>
              <a:defRPr sz="1200">
                <a:latin typeface="Franklin Gothic Book" panose="020B0503020102020204" pitchFamily="34" charset="0"/>
              </a:defRPr>
            </a:lvl4pPr>
            <a:lvl5pPr>
              <a:defRPr sz="1200">
                <a:latin typeface="Franklin Gothic Book" panose="020B0503020102020204" pitchFamily="34" charset="0"/>
              </a:defRPr>
            </a:lvl5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grpSp>
        <p:nvGrpSpPr>
          <p:cNvPr id="22" name="Графический объект 20">
            <a:extLst>
              <a:ext uri="{FF2B5EF4-FFF2-40B4-BE49-F238E27FC236}">
                <a16:creationId xmlns:a16="http://schemas.microsoft.com/office/drawing/2014/main" id="{15D5C0A2-3C70-442D-AAF6-E16ADACDBF4F}"/>
              </a:ext>
            </a:extLst>
          </p:cNvPr>
          <p:cNvGrpSpPr/>
          <p:nvPr/>
        </p:nvGrpSpPr>
        <p:grpSpPr>
          <a:xfrm>
            <a:off x="-9500" y="-9500"/>
            <a:ext cx="4814228" cy="4620689"/>
            <a:chOff x="-12667" y="-12667"/>
            <a:chExt cx="6418971" cy="6160919"/>
          </a:xfrm>
        </p:grpSpPr>
        <p:sp>
          <p:nvSpPr>
            <p:cNvPr id="23" name="Полилиния: Фигура 22">
              <a:extLst>
                <a:ext uri="{FF2B5EF4-FFF2-40B4-BE49-F238E27FC236}">
                  <a16:creationId xmlns:a16="http://schemas.microsoft.com/office/drawing/2014/main" id="{DBA690C0-CF33-41CB-B76C-FC462F39BB66}"/>
                </a:ext>
              </a:extLst>
            </p:cNvPr>
            <p:cNvSpPr/>
            <p:nvPr/>
          </p:nvSpPr>
          <p:spPr>
            <a:xfrm>
              <a:off x="0" y="4388743"/>
              <a:ext cx="6396137" cy="1759509"/>
            </a:xfrm>
            <a:custGeom>
              <a:avLst/>
              <a:gdLst>
                <a:gd name="connsiteX0" fmla="*/ 6346644 w 6418971"/>
                <a:gd name="connsiteY0" fmla="*/ 12667 h 1776000"/>
                <a:gd name="connsiteX1" fmla="*/ 12667 w 6418971"/>
                <a:gd name="connsiteY1" fmla="*/ 456667 h 1776000"/>
                <a:gd name="connsiteX2" fmla="*/ 12667 w 6418971"/>
                <a:gd name="connsiteY2" fmla="*/ 1772176 h 1776000"/>
                <a:gd name="connsiteX3" fmla="*/ 6408804 w 6418971"/>
                <a:gd name="connsiteY3" fmla="*/ 909547 h 1776000"/>
                <a:gd name="connsiteX4" fmla="*/ 6346644 w 6418971"/>
                <a:gd name="connsiteY4" fmla="*/ 12667 h 1776000"/>
                <a:gd name="connsiteX0" fmla="*/ 6333977 w 6396137"/>
                <a:gd name="connsiteY0" fmla="*/ 0 h 1759509"/>
                <a:gd name="connsiteX1" fmla="*/ 0 w 6396137"/>
                <a:gd name="connsiteY1" fmla="*/ 444000 h 1759509"/>
                <a:gd name="connsiteX2" fmla="*/ 0 w 6396137"/>
                <a:gd name="connsiteY2" fmla="*/ 1759509 h 1759509"/>
                <a:gd name="connsiteX3" fmla="*/ 6396137 w 6396137"/>
                <a:gd name="connsiteY3" fmla="*/ 834832 h 1759509"/>
                <a:gd name="connsiteX4" fmla="*/ 6333977 w 6396137"/>
                <a:gd name="connsiteY4" fmla="*/ 0 h 17595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396137" h="1759509">
                  <a:moveTo>
                    <a:pt x="6333977" y="0"/>
                  </a:moveTo>
                  <a:lnTo>
                    <a:pt x="0" y="444000"/>
                  </a:lnTo>
                  <a:lnTo>
                    <a:pt x="0" y="1759509"/>
                  </a:lnTo>
                  <a:cubicBezTo>
                    <a:pt x="1074480" y="1438560"/>
                    <a:pt x="3085166" y="949003"/>
                    <a:pt x="6396137" y="834832"/>
                  </a:cubicBezTo>
                  <a:cubicBezTo>
                    <a:pt x="6369497" y="303301"/>
                    <a:pt x="6333977" y="0"/>
                    <a:pt x="6333977" y="0"/>
                  </a:cubicBezTo>
                  <a:close/>
                </a:path>
              </a:pathLst>
            </a:custGeom>
            <a:gradFill>
              <a:gsLst>
                <a:gs pos="0">
                  <a:schemeClr val="accent5">
                    <a:alpha val="50000"/>
                  </a:schemeClr>
                </a:gs>
                <a:gs pos="100000">
                  <a:schemeClr val="accent5">
                    <a:alpha val="6000"/>
                  </a:schemeClr>
                </a:gs>
              </a:gsLst>
              <a:lin ang="10800000" scaled="1"/>
            </a:gradFill>
            <a:ln w="12681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  <p:sp>
          <p:nvSpPr>
            <p:cNvPr id="24" name="Полилиния: Фигура 23">
              <a:extLst>
                <a:ext uri="{FF2B5EF4-FFF2-40B4-BE49-F238E27FC236}">
                  <a16:creationId xmlns:a16="http://schemas.microsoft.com/office/drawing/2014/main" id="{36D855DB-2DC5-479D-94A0-542899B6911B}"/>
                </a:ext>
              </a:extLst>
            </p:cNvPr>
            <p:cNvSpPr/>
            <p:nvPr/>
          </p:nvSpPr>
          <p:spPr>
            <a:xfrm>
              <a:off x="-12667" y="-12667"/>
              <a:ext cx="6418971" cy="5683200"/>
            </a:xfrm>
            <a:custGeom>
              <a:avLst/>
              <a:gdLst>
                <a:gd name="connsiteX0" fmla="*/ 12667 w 6418971"/>
                <a:gd name="connsiteY0" fmla="*/ 5681913 h 5683200"/>
                <a:gd name="connsiteX1" fmla="*/ 6408804 w 6418971"/>
                <a:gd name="connsiteY1" fmla="*/ 5234107 h 5683200"/>
                <a:gd name="connsiteX2" fmla="*/ 6043456 w 6418971"/>
                <a:gd name="connsiteY2" fmla="*/ 12667 h 5683200"/>
                <a:gd name="connsiteX3" fmla="*/ 12667 w 6418971"/>
                <a:gd name="connsiteY3" fmla="*/ 12667 h 5683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418971" h="5683200">
                  <a:moveTo>
                    <a:pt x="12667" y="5681913"/>
                  </a:moveTo>
                  <a:lnTo>
                    <a:pt x="6408804" y="5234107"/>
                  </a:lnTo>
                  <a:lnTo>
                    <a:pt x="6043456" y="12667"/>
                  </a:lnTo>
                  <a:lnTo>
                    <a:pt x="12667" y="12667"/>
                  </a:lnTo>
                  <a:close/>
                </a:path>
              </a:pathLst>
            </a:custGeom>
            <a:gradFill>
              <a:gsLst>
                <a:gs pos="0">
                  <a:schemeClr val="accent5"/>
                </a:gs>
                <a:gs pos="100000">
                  <a:schemeClr val="bg2"/>
                </a:gs>
              </a:gsLst>
              <a:lin ang="8400000" scaled="0"/>
            </a:gradFill>
            <a:ln w="12681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  <p:sp>
          <p:nvSpPr>
            <p:cNvPr id="25" name="Полилиния: Фигура 24">
              <a:extLst>
                <a:ext uri="{FF2B5EF4-FFF2-40B4-BE49-F238E27FC236}">
                  <a16:creationId xmlns:a16="http://schemas.microsoft.com/office/drawing/2014/main" id="{C2DADFD8-5DEE-449A-A576-39F98BB2A88B}"/>
                </a:ext>
              </a:extLst>
            </p:cNvPr>
            <p:cNvSpPr/>
            <p:nvPr/>
          </p:nvSpPr>
          <p:spPr>
            <a:xfrm>
              <a:off x="-12667" y="-12667"/>
              <a:ext cx="6114514" cy="5404114"/>
            </a:xfrm>
            <a:custGeom>
              <a:avLst/>
              <a:gdLst>
                <a:gd name="connsiteX0" fmla="*/ 6080244 w 6114514"/>
                <a:gd name="connsiteY0" fmla="*/ 4942336 h 5404114"/>
                <a:gd name="connsiteX1" fmla="*/ 12667 w 6114514"/>
                <a:gd name="connsiteY1" fmla="*/ 5367307 h 5404114"/>
                <a:gd name="connsiteX2" fmla="*/ 12667 w 6114514"/>
                <a:gd name="connsiteY2" fmla="*/ 5392679 h 5404114"/>
                <a:gd name="connsiteX3" fmla="*/ 6095467 w 6114514"/>
                <a:gd name="connsiteY3" fmla="*/ 4966439 h 5404114"/>
                <a:gd name="connsiteX4" fmla="*/ 6108153 w 6114514"/>
                <a:gd name="connsiteY4" fmla="*/ 4966439 h 5404114"/>
                <a:gd name="connsiteX5" fmla="*/ 5761833 w 6114514"/>
                <a:gd name="connsiteY5" fmla="*/ 12667 h 5404114"/>
                <a:gd name="connsiteX6" fmla="*/ 5736462 w 6114514"/>
                <a:gd name="connsiteY6" fmla="*/ 12667 h 54041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6114514" h="5404114">
                  <a:moveTo>
                    <a:pt x="6080244" y="4942336"/>
                  </a:moveTo>
                  <a:lnTo>
                    <a:pt x="12667" y="5367307"/>
                  </a:lnTo>
                  <a:lnTo>
                    <a:pt x="12667" y="5392679"/>
                  </a:lnTo>
                  <a:lnTo>
                    <a:pt x="6095467" y="4966439"/>
                  </a:lnTo>
                  <a:lnTo>
                    <a:pt x="6108153" y="4966439"/>
                  </a:lnTo>
                  <a:lnTo>
                    <a:pt x="5761833" y="12667"/>
                  </a:lnTo>
                  <a:lnTo>
                    <a:pt x="5736462" y="12667"/>
                  </a:lnTo>
                  <a:close/>
                </a:path>
              </a:pathLst>
            </a:custGeom>
            <a:solidFill>
              <a:schemeClr val="bg1"/>
            </a:solidFill>
            <a:ln w="12681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</p:grpSp>
      <p:sp>
        <p:nvSpPr>
          <p:cNvPr id="27" name="Рисунок 26">
            <a:extLst>
              <a:ext uri="{FF2B5EF4-FFF2-40B4-BE49-F238E27FC236}">
                <a16:creationId xmlns:a16="http://schemas.microsoft.com/office/drawing/2014/main" id="{BBA8375B-3CE5-468D-91DF-8151963A9531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-521" y="0"/>
            <a:ext cx="4549475" cy="4016869"/>
          </a:xfrm>
          <a:custGeom>
            <a:avLst/>
            <a:gdLst>
              <a:gd name="connsiteX0" fmla="*/ 0 w 5738813"/>
              <a:gd name="connsiteY0" fmla="*/ 5403850 h 5403850"/>
              <a:gd name="connsiteX1" fmla="*/ 1350963 w 5738813"/>
              <a:gd name="connsiteY1" fmla="*/ 0 h 5403850"/>
              <a:gd name="connsiteX2" fmla="*/ 4387851 w 5738813"/>
              <a:gd name="connsiteY2" fmla="*/ 0 h 5403850"/>
              <a:gd name="connsiteX3" fmla="*/ 5738813 w 5738813"/>
              <a:gd name="connsiteY3" fmla="*/ 5403850 h 5403850"/>
              <a:gd name="connsiteX4" fmla="*/ 0 w 5738813"/>
              <a:gd name="connsiteY4" fmla="*/ 5403850 h 5403850"/>
              <a:gd name="connsiteX0" fmla="*/ 0 w 5738813"/>
              <a:gd name="connsiteY0" fmla="*/ 5403850 h 5403850"/>
              <a:gd name="connsiteX1" fmla="*/ 11560 w 5738813"/>
              <a:gd name="connsiteY1" fmla="*/ 6440 h 5403850"/>
              <a:gd name="connsiteX2" fmla="*/ 4387851 w 5738813"/>
              <a:gd name="connsiteY2" fmla="*/ 0 h 5403850"/>
              <a:gd name="connsiteX3" fmla="*/ 5738813 w 5738813"/>
              <a:gd name="connsiteY3" fmla="*/ 5403850 h 5403850"/>
              <a:gd name="connsiteX4" fmla="*/ 0 w 5738813"/>
              <a:gd name="connsiteY4" fmla="*/ 5403850 h 5403850"/>
              <a:gd name="connsiteX0" fmla="*/ 0 w 5746572"/>
              <a:gd name="connsiteY0" fmla="*/ 5397410 h 5397410"/>
              <a:gd name="connsiteX1" fmla="*/ 11560 w 5746572"/>
              <a:gd name="connsiteY1" fmla="*/ 0 h 5397410"/>
              <a:gd name="connsiteX2" fmla="*/ 5746572 w 5746572"/>
              <a:gd name="connsiteY2" fmla="*/ 6439 h 5397410"/>
              <a:gd name="connsiteX3" fmla="*/ 5738813 w 5746572"/>
              <a:gd name="connsiteY3" fmla="*/ 5397410 h 5397410"/>
              <a:gd name="connsiteX4" fmla="*/ 0 w 5746572"/>
              <a:gd name="connsiteY4" fmla="*/ 5397410 h 5397410"/>
              <a:gd name="connsiteX0" fmla="*/ 0 w 6092996"/>
              <a:gd name="connsiteY0" fmla="*/ 5397410 h 5397410"/>
              <a:gd name="connsiteX1" fmla="*/ 11560 w 6092996"/>
              <a:gd name="connsiteY1" fmla="*/ 0 h 5397410"/>
              <a:gd name="connsiteX2" fmla="*/ 5746572 w 6092996"/>
              <a:gd name="connsiteY2" fmla="*/ 6439 h 5397410"/>
              <a:gd name="connsiteX3" fmla="*/ 6092982 w 6092996"/>
              <a:gd name="connsiteY3" fmla="*/ 4940210 h 5397410"/>
              <a:gd name="connsiteX4" fmla="*/ 0 w 6092996"/>
              <a:gd name="connsiteY4" fmla="*/ 5397410 h 5397410"/>
              <a:gd name="connsiteX0" fmla="*/ 0 w 6092982"/>
              <a:gd name="connsiteY0" fmla="*/ 5397410 h 5397410"/>
              <a:gd name="connsiteX1" fmla="*/ 11560 w 6092982"/>
              <a:gd name="connsiteY1" fmla="*/ 0 h 5397410"/>
              <a:gd name="connsiteX2" fmla="*/ 5746572 w 6092982"/>
              <a:gd name="connsiteY2" fmla="*/ 6439 h 5397410"/>
              <a:gd name="connsiteX3" fmla="*/ 6092982 w 6092982"/>
              <a:gd name="connsiteY3" fmla="*/ 4940210 h 5397410"/>
              <a:gd name="connsiteX4" fmla="*/ 0 w 6092982"/>
              <a:gd name="connsiteY4" fmla="*/ 5397410 h 5397410"/>
              <a:gd name="connsiteX0" fmla="*/ 0 w 6092982"/>
              <a:gd name="connsiteY0" fmla="*/ 5397410 h 5397410"/>
              <a:gd name="connsiteX1" fmla="*/ 11560 w 6092982"/>
              <a:gd name="connsiteY1" fmla="*/ 0 h 5397410"/>
              <a:gd name="connsiteX2" fmla="*/ 5746572 w 6092982"/>
              <a:gd name="connsiteY2" fmla="*/ 6439 h 5397410"/>
              <a:gd name="connsiteX3" fmla="*/ 6092982 w 6092982"/>
              <a:gd name="connsiteY3" fmla="*/ 4940210 h 5397410"/>
              <a:gd name="connsiteX4" fmla="*/ 0 w 6092982"/>
              <a:gd name="connsiteY4" fmla="*/ 5397410 h 5397410"/>
              <a:gd name="connsiteX0" fmla="*/ 0 w 6092982"/>
              <a:gd name="connsiteY0" fmla="*/ 5397410 h 5397410"/>
              <a:gd name="connsiteX1" fmla="*/ 11560 w 6092982"/>
              <a:gd name="connsiteY1" fmla="*/ 0 h 5397410"/>
              <a:gd name="connsiteX2" fmla="*/ 5746572 w 6092982"/>
              <a:gd name="connsiteY2" fmla="*/ 6439 h 5397410"/>
              <a:gd name="connsiteX3" fmla="*/ 6092982 w 6092982"/>
              <a:gd name="connsiteY3" fmla="*/ 4940210 h 5397410"/>
              <a:gd name="connsiteX4" fmla="*/ 0 w 6092982"/>
              <a:gd name="connsiteY4" fmla="*/ 5397410 h 5397410"/>
              <a:gd name="connsiteX0" fmla="*/ 0 w 6092982"/>
              <a:gd name="connsiteY0" fmla="*/ 5408602 h 5408602"/>
              <a:gd name="connsiteX1" fmla="*/ 11560 w 6092982"/>
              <a:gd name="connsiteY1" fmla="*/ 0 h 5408602"/>
              <a:gd name="connsiteX2" fmla="*/ 5746572 w 6092982"/>
              <a:gd name="connsiteY2" fmla="*/ 6439 h 5408602"/>
              <a:gd name="connsiteX3" fmla="*/ 6092982 w 6092982"/>
              <a:gd name="connsiteY3" fmla="*/ 4940210 h 5408602"/>
              <a:gd name="connsiteX4" fmla="*/ 0 w 6092982"/>
              <a:gd name="connsiteY4" fmla="*/ 5408602 h 5408602"/>
              <a:gd name="connsiteX0" fmla="*/ 0 w 6065273"/>
              <a:gd name="connsiteY0" fmla="*/ 5408602 h 5408602"/>
              <a:gd name="connsiteX1" fmla="*/ 11560 w 6065273"/>
              <a:gd name="connsiteY1" fmla="*/ 0 h 5408602"/>
              <a:gd name="connsiteX2" fmla="*/ 5746572 w 6065273"/>
              <a:gd name="connsiteY2" fmla="*/ 6439 h 5408602"/>
              <a:gd name="connsiteX3" fmla="*/ 6065273 w 6065273"/>
              <a:gd name="connsiteY3" fmla="*/ 4979386 h 5408602"/>
              <a:gd name="connsiteX4" fmla="*/ 0 w 6065273"/>
              <a:gd name="connsiteY4" fmla="*/ 5408602 h 5408602"/>
              <a:gd name="connsiteX0" fmla="*/ 0 w 6065273"/>
              <a:gd name="connsiteY0" fmla="*/ 5408602 h 5408602"/>
              <a:gd name="connsiteX1" fmla="*/ 11560 w 6065273"/>
              <a:gd name="connsiteY1" fmla="*/ 0 h 5408602"/>
              <a:gd name="connsiteX2" fmla="*/ 5724405 w 6065273"/>
              <a:gd name="connsiteY2" fmla="*/ 12034 h 5408602"/>
              <a:gd name="connsiteX3" fmla="*/ 6065273 w 6065273"/>
              <a:gd name="connsiteY3" fmla="*/ 4979386 h 5408602"/>
              <a:gd name="connsiteX4" fmla="*/ 0 w 6065273"/>
              <a:gd name="connsiteY4" fmla="*/ 5408602 h 5408602"/>
              <a:gd name="connsiteX0" fmla="*/ 0 w 6065273"/>
              <a:gd name="connsiteY0" fmla="*/ 5408602 h 5408602"/>
              <a:gd name="connsiteX1" fmla="*/ 11560 w 6065273"/>
              <a:gd name="connsiteY1" fmla="*/ 0 h 5408602"/>
              <a:gd name="connsiteX2" fmla="*/ 5724405 w 6065273"/>
              <a:gd name="connsiteY2" fmla="*/ 841 h 5408602"/>
              <a:gd name="connsiteX3" fmla="*/ 6065273 w 6065273"/>
              <a:gd name="connsiteY3" fmla="*/ 4979386 h 5408602"/>
              <a:gd name="connsiteX4" fmla="*/ 0 w 6065273"/>
              <a:gd name="connsiteY4" fmla="*/ 5408602 h 5408602"/>
              <a:gd name="connsiteX0" fmla="*/ 693 w 6065966"/>
              <a:gd name="connsiteY0" fmla="*/ 5408602 h 5408602"/>
              <a:gd name="connsiteX1" fmla="*/ 1170 w 6065966"/>
              <a:gd name="connsiteY1" fmla="*/ 0 h 5408602"/>
              <a:gd name="connsiteX2" fmla="*/ 5725098 w 6065966"/>
              <a:gd name="connsiteY2" fmla="*/ 841 h 5408602"/>
              <a:gd name="connsiteX3" fmla="*/ 6065966 w 6065966"/>
              <a:gd name="connsiteY3" fmla="*/ 4979386 h 5408602"/>
              <a:gd name="connsiteX4" fmla="*/ 693 w 6065966"/>
              <a:gd name="connsiteY4" fmla="*/ 5408602 h 54086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65966" h="5408602">
                <a:moveTo>
                  <a:pt x="693" y="5408602"/>
                </a:moveTo>
                <a:cubicBezTo>
                  <a:pt x="4546" y="3609465"/>
                  <a:pt x="-2683" y="1799137"/>
                  <a:pt x="1170" y="0"/>
                </a:cubicBezTo>
                <a:lnTo>
                  <a:pt x="5725098" y="841"/>
                </a:lnTo>
                <a:lnTo>
                  <a:pt x="6065966" y="4979386"/>
                </a:lnTo>
                <a:lnTo>
                  <a:pt x="693" y="5408602"/>
                </a:lnTo>
                <a:close/>
              </a:path>
            </a:pathLst>
          </a:custGeom>
          <a:ln>
            <a:noFill/>
          </a:ln>
        </p:spPr>
        <p:txBody>
          <a:bodyPr rtlCol="0"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pPr rtl="0"/>
            <a:r>
              <a:rPr lang="ru-RU" noProof="0"/>
              <a:t>Щелкните значок, чтобы добавить фото</a:t>
            </a:r>
          </a:p>
        </p:txBody>
      </p:sp>
    </p:spTree>
    <p:extLst>
      <p:ext uri="{BB962C8B-B14F-4D97-AF65-F5344CB8AC3E}">
        <p14:creationId xmlns:p14="http://schemas.microsoft.com/office/powerpoint/2010/main" val="81037288"/>
      </p:ext>
    </p:extLst>
  </p:cSld>
  <p:clrMapOvr>
    <a:masterClrMapping/>
  </p:clrMapOvr>
</p:sldLayout>
</file>

<file path=ppt/slideLayouts/slideLayout1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Два объекта с подзаголовк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Графический объект 16">
            <a:extLst>
              <a:ext uri="{FF2B5EF4-FFF2-40B4-BE49-F238E27FC236}">
                <a16:creationId xmlns:a16="http://schemas.microsoft.com/office/drawing/2014/main" id="{6E486D59-536F-433A-BA1F-E5D8171D28EE}"/>
              </a:ext>
            </a:extLst>
          </p:cNvPr>
          <p:cNvGrpSpPr/>
          <p:nvPr userDrawn="1"/>
        </p:nvGrpSpPr>
        <p:grpSpPr>
          <a:xfrm>
            <a:off x="8221934" y="4258745"/>
            <a:ext cx="926100" cy="788400"/>
            <a:chOff x="5626893" y="3026568"/>
            <a:chExt cx="937260" cy="800760"/>
          </a:xfrm>
        </p:grpSpPr>
        <p:sp>
          <p:nvSpPr>
            <p:cNvPr id="19" name="Полилиния: Фигура 18">
              <a:extLst>
                <a:ext uri="{FF2B5EF4-FFF2-40B4-BE49-F238E27FC236}">
                  <a16:creationId xmlns:a16="http://schemas.microsoft.com/office/drawing/2014/main" id="{A58001F8-106A-42FB-834D-9A42C409CE0E}"/>
                </a:ext>
              </a:extLst>
            </p:cNvPr>
            <p:cNvSpPr/>
            <p:nvPr/>
          </p:nvSpPr>
          <p:spPr>
            <a:xfrm>
              <a:off x="5640228" y="3236778"/>
              <a:ext cx="923925" cy="590550"/>
            </a:xfrm>
            <a:custGeom>
              <a:avLst/>
              <a:gdLst>
                <a:gd name="connsiteX0" fmla="*/ 7144 w 923925"/>
                <a:gd name="connsiteY0" fmla="*/ 430346 h 590550"/>
                <a:gd name="connsiteX1" fmla="*/ 918686 w 923925"/>
                <a:gd name="connsiteY1" fmla="*/ 586556 h 590550"/>
                <a:gd name="connsiteX2" fmla="*/ 918686 w 923925"/>
                <a:gd name="connsiteY2" fmla="*/ 116021 h 590550"/>
                <a:gd name="connsiteX3" fmla="*/ 160496 w 923925"/>
                <a:gd name="connsiteY3" fmla="*/ 7436 h 590550"/>
                <a:gd name="connsiteX4" fmla="*/ 7144 w 923925"/>
                <a:gd name="connsiteY4" fmla="*/ 430346 h 590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23925" h="590550">
                  <a:moveTo>
                    <a:pt x="7144" y="430346"/>
                  </a:moveTo>
                  <a:cubicBezTo>
                    <a:pt x="7144" y="430346"/>
                    <a:pt x="537686" y="462731"/>
                    <a:pt x="918686" y="586556"/>
                  </a:cubicBezTo>
                  <a:lnTo>
                    <a:pt x="918686" y="116021"/>
                  </a:lnTo>
                  <a:cubicBezTo>
                    <a:pt x="491966" y="-3994"/>
                    <a:pt x="160496" y="7436"/>
                    <a:pt x="160496" y="7436"/>
                  </a:cubicBezTo>
                  <a:lnTo>
                    <a:pt x="7144" y="430346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>
                    <a:alpha val="6000"/>
                  </a:schemeClr>
                </a:gs>
                <a:gs pos="100000">
                  <a:schemeClr val="accent3">
                    <a:alpha val="50000"/>
                  </a:schemeClr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  <p:sp>
          <p:nvSpPr>
            <p:cNvPr id="20" name="Полилиния: Фигура 19">
              <a:extLst>
                <a:ext uri="{FF2B5EF4-FFF2-40B4-BE49-F238E27FC236}">
                  <a16:creationId xmlns:a16="http://schemas.microsoft.com/office/drawing/2014/main" id="{12C44DFF-8C15-44EB-9668-D72BDBCAC7EB}"/>
                </a:ext>
              </a:extLst>
            </p:cNvPr>
            <p:cNvSpPr/>
            <p:nvPr/>
          </p:nvSpPr>
          <p:spPr>
            <a:xfrm>
              <a:off x="5626893" y="3026568"/>
              <a:ext cx="933450" cy="771525"/>
            </a:xfrm>
            <a:custGeom>
              <a:avLst/>
              <a:gdLst>
                <a:gd name="connsiteX0" fmla="*/ 932021 w 933450"/>
                <a:gd name="connsiteY0" fmla="*/ 289084 h 771525"/>
                <a:gd name="connsiteX1" fmla="*/ 160496 w 933450"/>
                <a:gd name="connsiteY1" fmla="*/ 7144 h 771525"/>
                <a:gd name="connsiteX2" fmla="*/ 7144 w 933450"/>
                <a:gd name="connsiteY2" fmla="*/ 429101 h 771525"/>
                <a:gd name="connsiteX3" fmla="*/ 932021 w 933450"/>
                <a:gd name="connsiteY3" fmla="*/ 767239 h 771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33450" h="771525">
                  <a:moveTo>
                    <a:pt x="932021" y="289084"/>
                  </a:moveTo>
                  <a:lnTo>
                    <a:pt x="160496" y="7144"/>
                  </a:lnTo>
                  <a:lnTo>
                    <a:pt x="7144" y="429101"/>
                  </a:lnTo>
                  <a:lnTo>
                    <a:pt x="932021" y="767239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/>
                </a:gs>
                <a:gs pos="100000">
                  <a:schemeClr val="accent6"/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</p:grpSp>
      <p:sp>
        <p:nvSpPr>
          <p:cNvPr id="3" name="Текст 2">
            <a:extLst>
              <a:ext uri="{FF2B5EF4-FFF2-40B4-BE49-F238E27FC236}">
                <a16:creationId xmlns:a16="http://schemas.microsoft.com/office/drawing/2014/main" id="{69CEAA8A-68C1-422B-827F-B9BB0A5DBA9F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774554" y="1985962"/>
            <a:ext cx="3445200" cy="450056"/>
          </a:xfrm>
        </p:spPr>
        <p:txBody>
          <a:bodyPr rtlCol="0" anchor="b">
            <a:normAutofit/>
          </a:bodyPr>
          <a:lstStyle>
            <a:lvl1pPr marL="0" indent="0">
              <a:buNone/>
              <a:defRPr sz="1875" b="1">
                <a:solidFill>
                  <a:schemeClr val="tx2"/>
                </a:solidFill>
                <a:latin typeface="+mj-lt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 rtl="0"/>
            <a:r>
              <a:rPr lang="ru-RU" noProof="0"/>
              <a:t>Название раздела 1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C7EF9F20-7EC3-4301-8D75-2F88B498A5B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72604" y="2436019"/>
            <a:ext cx="3430004" cy="1733904"/>
          </a:xfrm>
        </p:spPr>
        <p:txBody>
          <a:bodyPr rtlCol="0">
            <a:normAutofit/>
          </a:bodyPr>
          <a:lstStyle>
            <a:lvl1pPr>
              <a:buClr>
                <a:schemeClr val="accent2"/>
              </a:buClr>
              <a:defRPr sz="1200">
                <a:latin typeface="+mn-lt"/>
              </a:defRPr>
            </a:lvl1pPr>
            <a:lvl2pPr>
              <a:buClr>
                <a:schemeClr val="accent2"/>
              </a:buClr>
              <a:defRPr sz="1200">
                <a:latin typeface="+mn-lt"/>
              </a:defRPr>
            </a:lvl2pPr>
            <a:lvl3pPr>
              <a:buClr>
                <a:schemeClr val="accent2"/>
              </a:buClr>
              <a:defRPr sz="1200">
                <a:latin typeface="Franklin Gothic Book" panose="020B0503020102020204" pitchFamily="34" charset="0"/>
              </a:defRPr>
            </a:lvl3pPr>
            <a:lvl4pPr>
              <a:buClr>
                <a:schemeClr val="accent2"/>
              </a:buClr>
              <a:defRPr sz="1200">
                <a:latin typeface="Franklin Gothic Book" panose="020B0503020102020204" pitchFamily="34" charset="0"/>
              </a:defRPr>
            </a:lvl4pPr>
            <a:lvl5pPr>
              <a:buClr>
                <a:schemeClr val="accent2"/>
              </a:buClr>
              <a:defRPr sz="1200">
                <a:latin typeface="Franklin Gothic Book" panose="020B0503020102020204" pitchFamily="34" charset="0"/>
              </a:defRPr>
            </a:lvl5pPr>
          </a:lstStyle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701F359F-D118-4F66-A9AB-3A95DC2853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ru-RU" noProof="0"/>
              <a:t>ДОБАВИТЬ НИЖНИЙ КОЛОНТИТУЛ</a:t>
            </a:r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068CC05F-AFDC-44E7-8014-867EBAC64F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98C0CDE5-970C-4CC4-BF43-0DA127E73E82}" type="slidenum">
              <a:rPr lang="ru-RU" noProof="0" smtClean="0"/>
              <a:t>‹#›</a:t>
            </a:fld>
            <a:endParaRPr lang="ru-RU" noProof="0"/>
          </a:p>
        </p:txBody>
      </p:sp>
      <p:sp>
        <p:nvSpPr>
          <p:cNvPr id="10" name="Графический объект 23">
            <a:extLst>
              <a:ext uri="{FF2B5EF4-FFF2-40B4-BE49-F238E27FC236}">
                <a16:creationId xmlns:a16="http://schemas.microsoft.com/office/drawing/2014/main" id="{69BE7BF4-3069-409E-BFA9-64375BC3D04B}"/>
              </a:ext>
            </a:extLst>
          </p:cNvPr>
          <p:cNvSpPr/>
          <p:nvPr userDrawn="1"/>
        </p:nvSpPr>
        <p:spPr>
          <a:xfrm>
            <a:off x="-18388" y="728209"/>
            <a:ext cx="3445200" cy="928800"/>
          </a:xfrm>
          <a:custGeom>
            <a:avLst/>
            <a:gdLst>
              <a:gd name="connsiteX0" fmla="*/ 3451384 w 3457575"/>
              <a:gd name="connsiteY0" fmla="*/ 842439 h 942975"/>
              <a:gd name="connsiteX1" fmla="*/ 3367564 w 3457575"/>
              <a:gd name="connsiteY1" fmla="*/ 44244 h 942975"/>
              <a:gd name="connsiteX2" fmla="*/ 7144 w 3457575"/>
              <a:gd name="connsiteY2" fmla="*/ 129969 h 942975"/>
              <a:gd name="connsiteX3" fmla="*/ 7144 w 3457575"/>
              <a:gd name="connsiteY3" fmla="*/ 936736 h 942975"/>
              <a:gd name="connsiteX4" fmla="*/ 3451384 w 3457575"/>
              <a:gd name="connsiteY4" fmla="*/ 842439 h 9429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57575" h="942975">
                <a:moveTo>
                  <a:pt x="3451384" y="842439"/>
                </a:moveTo>
                <a:lnTo>
                  <a:pt x="3367564" y="44244"/>
                </a:lnTo>
                <a:cubicBezTo>
                  <a:pt x="3367564" y="44244"/>
                  <a:pt x="2172176" y="-81486"/>
                  <a:pt x="7144" y="129969"/>
                </a:cubicBezTo>
                <a:lnTo>
                  <a:pt x="7144" y="936736"/>
                </a:lnTo>
                <a:cubicBezTo>
                  <a:pt x="1989296" y="739569"/>
                  <a:pt x="3451384" y="842439"/>
                  <a:pt x="3451384" y="842439"/>
                </a:cubicBezTo>
                <a:close/>
              </a:path>
            </a:pathLst>
          </a:custGeom>
          <a:gradFill flip="none" rotWithShape="1">
            <a:gsLst>
              <a:gs pos="0">
                <a:schemeClr val="accent2">
                  <a:alpha val="10000"/>
                </a:schemeClr>
              </a:gs>
              <a:gs pos="88000">
                <a:schemeClr val="accent2">
                  <a:alpha val="50000"/>
                </a:schemeClr>
              </a:gs>
            </a:gsLst>
            <a:lin ang="10800000" scaled="1"/>
            <a:tileRect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sz="1013" noProof="0"/>
          </a:p>
        </p:txBody>
      </p:sp>
      <p:sp>
        <p:nvSpPr>
          <p:cNvPr id="11" name="Графический объект 6">
            <a:extLst>
              <a:ext uri="{FF2B5EF4-FFF2-40B4-BE49-F238E27FC236}">
                <a16:creationId xmlns:a16="http://schemas.microsoft.com/office/drawing/2014/main" id="{F3C766CD-B979-4D7C-8A2C-417E79767E3A}"/>
              </a:ext>
            </a:extLst>
          </p:cNvPr>
          <p:cNvSpPr/>
          <p:nvPr userDrawn="1"/>
        </p:nvSpPr>
        <p:spPr>
          <a:xfrm>
            <a:off x="-19594" y="440397"/>
            <a:ext cx="3663985" cy="1224492"/>
          </a:xfrm>
          <a:custGeom>
            <a:avLst/>
            <a:gdLst>
              <a:gd name="connsiteX0" fmla="*/ 12607 w 4885312"/>
              <a:gd name="connsiteY0" fmla="*/ 1627544 h 1632656"/>
              <a:gd name="connsiteX1" fmla="*/ 4876404 w 4885312"/>
              <a:gd name="connsiteY1" fmla="*/ 1073201 h 1632656"/>
              <a:gd name="connsiteX2" fmla="*/ 4765029 w 4885312"/>
              <a:gd name="connsiteY2" fmla="*/ 12607 h 1632656"/>
              <a:gd name="connsiteX3" fmla="*/ 12607 w 4885312"/>
              <a:gd name="connsiteY3" fmla="*/ 554294 h 16326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885312" h="1632656">
                <a:moveTo>
                  <a:pt x="12607" y="1627544"/>
                </a:moveTo>
                <a:lnTo>
                  <a:pt x="4876404" y="1073201"/>
                </a:lnTo>
                <a:lnTo>
                  <a:pt x="4765029" y="12607"/>
                </a:lnTo>
                <a:lnTo>
                  <a:pt x="12607" y="554294"/>
                </a:lnTo>
                <a:close/>
              </a:path>
            </a:pathLst>
          </a:custGeom>
          <a:gradFill flip="none" rotWithShape="1">
            <a:gsLst>
              <a:gs pos="9000">
                <a:schemeClr val="accent1"/>
              </a:gs>
              <a:gs pos="100000">
                <a:schemeClr val="accent2"/>
              </a:gs>
            </a:gsLst>
            <a:lin ang="360000" scaled="0"/>
            <a:tileRect/>
          </a:gradFill>
          <a:ln w="1265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sz="1013" noProof="0"/>
          </a:p>
        </p:txBody>
      </p:sp>
      <p:sp>
        <p:nvSpPr>
          <p:cNvPr id="13" name="Заголовок 1">
            <a:extLst>
              <a:ext uri="{FF2B5EF4-FFF2-40B4-BE49-F238E27FC236}">
                <a16:creationId xmlns:a16="http://schemas.microsoft.com/office/drawing/2014/main" id="{D10447CE-8352-418F-9BA9-B6C2160B937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 rot="-360000">
            <a:off x="622921" y="636987"/>
            <a:ext cx="2942474" cy="781869"/>
          </a:xfrm>
        </p:spPr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ru-RU" noProof="0"/>
              <a:t>Сравнение</a:t>
            </a:r>
          </a:p>
        </p:txBody>
      </p:sp>
      <p:sp>
        <p:nvSpPr>
          <p:cNvPr id="15" name="Текст 2">
            <a:extLst>
              <a:ext uri="{FF2B5EF4-FFF2-40B4-BE49-F238E27FC236}">
                <a16:creationId xmlns:a16="http://schemas.microsoft.com/office/drawing/2014/main" id="{D440566B-A9B8-43D7-AF31-EC51D5850D00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4655523" y="1985962"/>
            <a:ext cx="3807008" cy="450056"/>
          </a:xfrm>
        </p:spPr>
        <p:txBody>
          <a:bodyPr rtlCol="0" anchor="b">
            <a:normAutofit/>
          </a:bodyPr>
          <a:lstStyle>
            <a:lvl1pPr marL="0" indent="0">
              <a:buNone/>
              <a:defRPr sz="1875" b="1">
                <a:solidFill>
                  <a:schemeClr val="tx2"/>
                </a:solidFill>
                <a:latin typeface="+mj-lt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 rtl="0"/>
            <a:r>
              <a:rPr lang="ru-RU" noProof="0"/>
              <a:t>Название раздела 1</a:t>
            </a:r>
          </a:p>
        </p:txBody>
      </p:sp>
      <p:sp>
        <p:nvSpPr>
          <p:cNvPr id="16" name="Объект 3">
            <a:extLst>
              <a:ext uri="{FF2B5EF4-FFF2-40B4-BE49-F238E27FC236}">
                <a16:creationId xmlns:a16="http://schemas.microsoft.com/office/drawing/2014/main" id="{159211AA-05DE-48A1-97CC-3BE597E71490}"/>
              </a:ext>
            </a:extLst>
          </p:cNvPr>
          <p:cNvSpPr>
            <a:spLocks noGrp="1"/>
          </p:cNvSpPr>
          <p:nvPr>
            <p:ph sz="half" idx="14"/>
          </p:nvPr>
        </p:nvSpPr>
        <p:spPr>
          <a:xfrm>
            <a:off x="4655523" y="2436019"/>
            <a:ext cx="3805058" cy="1733904"/>
          </a:xfrm>
        </p:spPr>
        <p:txBody>
          <a:bodyPr rtlCol="0">
            <a:normAutofit/>
          </a:bodyPr>
          <a:lstStyle>
            <a:lvl1pPr>
              <a:buClr>
                <a:schemeClr val="accent2"/>
              </a:buClr>
              <a:defRPr sz="1200">
                <a:latin typeface="+mn-lt"/>
              </a:defRPr>
            </a:lvl1pPr>
            <a:lvl2pPr>
              <a:buClr>
                <a:schemeClr val="accent2"/>
              </a:buClr>
              <a:defRPr sz="1200">
                <a:latin typeface="+mn-lt"/>
              </a:defRPr>
            </a:lvl2pPr>
            <a:lvl3pPr>
              <a:buClr>
                <a:schemeClr val="accent2"/>
              </a:buClr>
              <a:defRPr sz="1200">
                <a:latin typeface="Franklin Gothic Book" panose="020B0503020102020204" pitchFamily="34" charset="0"/>
              </a:defRPr>
            </a:lvl3pPr>
            <a:lvl4pPr>
              <a:buClr>
                <a:schemeClr val="accent2"/>
              </a:buClr>
              <a:defRPr sz="1200">
                <a:latin typeface="Franklin Gothic Book" panose="020B0503020102020204" pitchFamily="34" charset="0"/>
              </a:defRPr>
            </a:lvl4pPr>
            <a:lvl5pPr>
              <a:buClr>
                <a:schemeClr val="accent2"/>
              </a:buClr>
              <a:defRPr sz="1200">
                <a:latin typeface="Franklin Gothic Book" panose="020B0503020102020204" pitchFamily="34" charset="0"/>
              </a:defRPr>
            </a:lvl5pPr>
          </a:lstStyle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</p:txBody>
      </p:sp>
      <p:sp>
        <p:nvSpPr>
          <p:cNvPr id="17" name="Текст 2">
            <a:extLst>
              <a:ext uri="{FF2B5EF4-FFF2-40B4-BE49-F238E27FC236}">
                <a16:creationId xmlns:a16="http://schemas.microsoft.com/office/drawing/2014/main" id="{79FCC9E8-58D0-4280-842F-285B2710BA14}"/>
              </a:ext>
            </a:extLst>
          </p:cNvPr>
          <p:cNvSpPr>
            <a:spLocks noGrp="1"/>
          </p:cNvSpPr>
          <p:nvPr>
            <p:ph type="body" idx="15" hasCustomPrompt="1"/>
          </p:nvPr>
        </p:nvSpPr>
        <p:spPr>
          <a:xfrm>
            <a:off x="4257675" y="1030966"/>
            <a:ext cx="3902202" cy="836676"/>
          </a:xfrm>
          <a:gradFill flip="none" rotWithShape="1">
            <a:gsLst>
              <a:gs pos="0">
                <a:schemeClr val="tx2"/>
              </a:gs>
              <a:gs pos="100000">
                <a:schemeClr val="tx1"/>
              </a:gs>
            </a:gsLst>
            <a:lin ang="0" scaled="1"/>
            <a:tileRect/>
          </a:gradFill>
        </p:spPr>
        <p:txBody>
          <a:bodyPr lIns="144000" tIns="108000" rIns="108000" bIns="108000" rtlCol="0" anchor="ctr" anchorCtr="0">
            <a:normAutofit/>
          </a:bodyPr>
          <a:lstStyle>
            <a:lvl1pPr marL="0" indent="0">
              <a:buNone/>
              <a:defRPr sz="1500" b="1">
                <a:solidFill>
                  <a:schemeClr val="bg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sp>
        <p:nvSpPr>
          <p:cNvPr id="22" name="Полилиния: фигура 21">
            <a:extLst>
              <a:ext uri="{FF2B5EF4-FFF2-40B4-BE49-F238E27FC236}">
                <a16:creationId xmlns:a16="http://schemas.microsoft.com/office/drawing/2014/main" id="{0313A844-31D3-4D0D-8043-C498865AF65B}"/>
              </a:ext>
            </a:extLst>
          </p:cNvPr>
          <p:cNvSpPr/>
          <p:nvPr/>
        </p:nvSpPr>
        <p:spPr>
          <a:xfrm>
            <a:off x="3150676" y="4244095"/>
            <a:ext cx="1381544" cy="905149"/>
          </a:xfrm>
          <a:custGeom>
            <a:avLst/>
            <a:gdLst>
              <a:gd name="connsiteX0" fmla="*/ 1838211 w 1842057"/>
              <a:gd name="connsiteY0" fmla="*/ 12668 h 1206865"/>
              <a:gd name="connsiteX1" fmla="*/ 1156014 w 1842057"/>
              <a:gd name="connsiteY1" fmla="*/ 331534 h 1206865"/>
              <a:gd name="connsiteX2" fmla="*/ 12668 w 1842057"/>
              <a:gd name="connsiteY2" fmla="*/ 1200477 h 1206865"/>
              <a:gd name="connsiteX3" fmla="*/ 557663 w 1842057"/>
              <a:gd name="connsiteY3" fmla="*/ 1200477 h 1206865"/>
              <a:gd name="connsiteX4" fmla="*/ 1389765 w 1842057"/>
              <a:gd name="connsiteY4" fmla="*/ 576719 h 12068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42057" h="1206865">
                <a:moveTo>
                  <a:pt x="1838211" y="12668"/>
                </a:moveTo>
                <a:lnTo>
                  <a:pt x="1156014" y="331534"/>
                </a:lnTo>
                <a:lnTo>
                  <a:pt x="12668" y="1200477"/>
                </a:lnTo>
                <a:lnTo>
                  <a:pt x="557663" y="1200477"/>
                </a:lnTo>
                <a:lnTo>
                  <a:pt x="1389765" y="576719"/>
                </a:lnTo>
                <a:close/>
              </a:path>
            </a:pathLst>
          </a:custGeom>
          <a:gradFill>
            <a:gsLst>
              <a:gs pos="0">
                <a:schemeClr val="bg2">
                  <a:alpha val="5000"/>
                </a:schemeClr>
              </a:gs>
              <a:gs pos="100000">
                <a:schemeClr val="bg2">
                  <a:alpha val="20000"/>
                </a:schemeClr>
              </a:gs>
            </a:gsLst>
            <a:lin ang="8340000" scaled="0"/>
          </a:gradFill>
          <a:ln w="12664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sz="1013" noProof="0"/>
          </a:p>
        </p:txBody>
      </p:sp>
      <p:sp>
        <p:nvSpPr>
          <p:cNvPr id="23" name="Полилиния: Фигура 22">
            <a:extLst>
              <a:ext uri="{FF2B5EF4-FFF2-40B4-BE49-F238E27FC236}">
                <a16:creationId xmlns:a16="http://schemas.microsoft.com/office/drawing/2014/main" id="{8948DAA4-D083-418A-B253-F1F56A7613B3}"/>
              </a:ext>
            </a:extLst>
          </p:cNvPr>
          <p:cNvSpPr/>
          <p:nvPr/>
        </p:nvSpPr>
        <p:spPr>
          <a:xfrm>
            <a:off x="3305029" y="4143099"/>
            <a:ext cx="1533989" cy="1009956"/>
          </a:xfrm>
          <a:custGeom>
            <a:avLst/>
            <a:gdLst>
              <a:gd name="connsiteX0" fmla="*/ 12668 w 2045319"/>
              <a:gd name="connsiteY0" fmla="*/ 1335138 h 1346607"/>
              <a:gd name="connsiteX1" fmla="*/ 705027 w 2045319"/>
              <a:gd name="connsiteY1" fmla="*/ 1335138 h 1346607"/>
              <a:gd name="connsiteX2" fmla="*/ 2044013 w 2045319"/>
              <a:gd name="connsiteY2" fmla="*/ 342968 h 1346607"/>
              <a:gd name="connsiteX3" fmla="*/ 1800099 w 2045319"/>
              <a:gd name="connsiteY3" fmla="*/ 12668 h 13466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045319" h="1346607">
                <a:moveTo>
                  <a:pt x="12668" y="1335138"/>
                </a:moveTo>
                <a:lnTo>
                  <a:pt x="705027" y="1335138"/>
                </a:lnTo>
                <a:lnTo>
                  <a:pt x="2044013" y="342968"/>
                </a:lnTo>
                <a:lnTo>
                  <a:pt x="1800099" y="12668"/>
                </a:lnTo>
                <a:close/>
              </a:path>
            </a:pathLst>
          </a:custGeom>
          <a:blipFill>
            <a:blip r:embed="rId2"/>
            <a:srcRect/>
            <a:stretch>
              <a:fillRect l="-51458" t="10702" r="5240" b="-85592"/>
            </a:stretch>
          </a:blipFill>
          <a:ln w="12664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sz="1013" noProof="0"/>
          </a:p>
        </p:txBody>
      </p:sp>
    </p:spTree>
    <p:extLst>
      <p:ext uri="{BB962C8B-B14F-4D97-AF65-F5344CB8AC3E}">
        <p14:creationId xmlns:p14="http://schemas.microsoft.com/office/powerpoint/2010/main" val="182575595"/>
      </p:ext>
    </p:extLst>
  </p:cSld>
  <p:clrMapOvr>
    <a:masterClrMapping/>
  </p:clrMapOvr>
</p:sldLayout>
</file>

<file path=ppt/slideLayouts/slideLayout1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Слайд диаграммы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Графический объект 16">
            <a:extLst>
              <a:ext uri="{FF2B5EF4-FFF2-40B4-BE49-F238E27FC236}">
                <a16:creationId xmlns:a16="http://schemas.microsoft.com/office/drawing/2014/main" id="{B60BB307-3064-4D46-AE82-15CA1D9BE735}"/>
              </a:ext>
            </a:extLst>
          </p:cNvPr>
          <p:cNvGrpSpPr/>
          <p:nvPr userDrawn="1"/>
        </p:nvGrpSpPr>
        <p:grpSpPr>
          <a:xfrm>
            <a:off x="8221934" y="4258745"/>
            <a:ext cx="926100" cy="788400"/>
            <a:chOff x="5626893" y="3026568"/>
            <a:chExt cx="937260" cy="800760"/>
          </a:xfrm>
        </p:grpSpPr>
        <p:sp>
          <p:nvSpPr>
            <p:cNvPr id="12" name="Полилиния: Фигура 11">
              <a:extLst>
                <a:ext uri="{FF2B5EF4-FFF2-40B4-BE49-F238E27FC236}">
                  <a16:creationId xmlns:a16="http://schemas.microsoft.com/office/drawing/2014/main" id="{9DAB6FE2-646C-4695-8D30-E1DE39317249}"/>
                </a:ext>
              </a:extLst>
            </p:cNvPr>
            <p:cNvSpPr/>
            <p:nvPr/>
          </p:nvSpPr>
          <p:spPr>
            <a:xfrm>
              <a:off x="5640228" y="3236778"/>
              <a:ext cx="923925" cy="590550"/>
            </a:xfrm>
            <a:custGeom>
              <a:avLst/>
              <a:gdLst>
                <a:gd name="connsiteX0" fmla="*/ 7144 w 923925"/>
                <a:gd name="connsiteY0" fmla="*/ 430346 h 590550"/>
                <a:gd name="connsiteX1" fmla="*/ 918686 w 923925"/>
                <a:gd name="connsiteY1" fmla="*/ 586556 h 590550"/>
                <a:gd name="connsiteX2" fmla="*/ 918686 w 923925"/>
                <a:gd name="connsiteY2" fmla="*/ 116021 h 590550"/>
                <a:gd name="connsiteX3" fmla="*/ 160496 w 923925"/>
                <a:gd name="connsiteY3" fmla="*/ 7436 h 590550"/>
                <a:gd name="connsiteX4" fmla="*/ 7144 w 923925"/>
                <a:gd name="connsiteY4" fmla="*/ 430346 h 590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23925" h="590550">
                  <a:moveTo>
                    <a:pt x="7144" y="430346"/>
                  </a:moveTo>
                  <a:cubicBezTo>
                    <a:pt x="7144" y="430346"/>
                    <a:pt x="537686" y="462731"/>
                    <a:pt x="918686" y="586556"/>
                  </a:cubicBezTo>
                  <a:lnTo>
                    <a:pt x="918686" y="116021"/>
                  </a:lnTo>
                  <a:cubicBezTo>
                    <a:pt x="491966" y="-3994"/>
                    <a:pt x="160496" y="7436"/>
                    <a:pt x="160496" y="7436"/>
                  </a:cubicBezTo>
                  <a:lnTo>
                    <a:pt x="7144" y="430346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>
                    <a:alpha val="6000"/>
                  </a:schemeClr>
                </a:gs>
                <a:gs pos="100000">
                  <a:schemeClr val="accent3">
                    <a:alpha val="50000"/>
                  </a:schemeClr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  <p:sp>
          <p:nvSpPr>
            <p:cNvPr id="13" name="Полилиния: Фигура 12">
              <a:extLst>
                <a:ext uri="{FF2B5EF4-FFF2-40B4-BE49-F238E27FC236}">
                  <a16:creationId xmlns:a16="http://schemas.microsoft.com/office/drawing/2014/main" id="{976E69ED-76D2-4B8A-8765-1427707E4A74}"/>
                </a:ext>
              </a:extLst>
            </p:cNvPr>
            <p:cNvSpPr/>
            <p:nvPr/>
          </p:nvSpPr>
          <p:spPr>
            <a:xfrm>
              <a:off x="5626893" y="3026568"/>
              <a:ext cx="933450" cy="771525"/>
            </a:xfrm>
            <a:custGeom>
              <a:avLst/>
              <a:gdLst>
                <a:gd name="connsiteX0" fmla="*/ 932021 w 933450"/>
                <a:gd name="connsiteY0" fmla="*/ 289084 h 771525"/>
                <a:gd name="connsiteX1" fmla="*/ 160496 w 933450"/>
                <a:gd name="connsiteY1" fmla="*/ 7144 h 771525"/>
                <a:gd name="connsiteX2" fmla="*/ 7144 w 933450"/>
                <a:gd name="connsiteY2" fmla="*/ 429101 h 771525"/>
                <a:gd name="connsiteX3" fmla="*/ 932021 w 933450"/>
                <a:gd name="connsiteY3" fmla="*/ 767239 h 771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33450" h="771525">
                  <a:moveTo>
                    <a:pt x="932021" y="289084"/>
                  </a:moveTo>
                  <a:lnTo>
                    <a:pt x="160496" y="7144"/>
                  </a:lnTo>
                  <a:lnTo>
                    <a:pt x="7144" y="429101"/>
                  </a:lnTo>
                  <a:lnTo>
                    <a:pt x="932021" y="767239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/>
                </a:gs>
                <a:gs pos="100000">
                  <a:schemeClr val="accent6"/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</p:grp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E0C30E6F-5F7C-4623-959A-EDA2C1A2EB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ru-RU" noProof="0"/>
              <a:t>ДОБАВИТЬ НИЖНИЙ КОЛОНТИТУЛ</a:t>
            </a:r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62573551-4EA7-404B-948A-28090F9E61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98C0CDE5-970C-4CC4-BF43-0DA127E73E82}" type="slidenum">
              <a:rPr lang="ru-RU" noProof="0" smtClean="0"/>
              <a:t>‹#›</a:t>
            </a:fld>
            <a:endParaRPr lang="ru-RU" noProof="0"/>
          </a:p>
        </p:txBody>
      </p:sp>
      <p:sp>
        <p:nvSpPr>
          <p:cNvPr id="6" name="Графический объект 23">
            <a:extLst>
              <a:ext uri="{FF2B5EF4-FFF2-40B4-BE49-F238E27FC236}">
                <a16:creationId xmlns:a16="http://schemas.microsoft.com/office/drawing/2014/main" id="{57F9D15F-8288-4CF9-838D-E3CCC810BAB0}"/>
              </a:ext>
            </a:extLst>
          </p:cNvPr>
          <p:cNvSpPr/>
          <p:nvPr userDrawn="1"/>
        </p:nvSpPr>
        <p:spPr>
          <a:xfrm>
            <a:off x="-18388" y="728209"/>
            <a:ext cx="3445200" cy="928800"/>
          </a:xfrm>
          <a:custGeom>
            <a:avLst/>
            <a:gdLst>
              <a:gd name="connsiteX0" fmla="*/ 3451384 w 3457575"/>
              <a:gd name="connsiteY0" fmla="*/ 842439 h 942975"/>
              <a:gd name="connsiteX1" fmla="*/ 3367564 w 3457575"/>
              <a:gd name="connsiteY1" fmla="*/ 44244 h 942975"/>
              <a:gd name="connsiteX2" fmla="*/ 7144 w 3457575"/>
              <a:gd name="connsiteY2" fmla="*/ 129969 h 942975"/>
              <a:gd name="connsiteX3" fmla="*/ 7144 w 3457575"/>
              <a:gd name="connsiteY3" fmla="*/ 936736 h 942975"/>
              <a:gd name="connsiteX4" fmla="*/ 3451384 w 3457575"/>
              <a:gd name="connsiteY4" fmla="*/ 842439 h 9429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57575" h="942975">
                <a:moveTo>
                  <a:pt x="3451384" y="842439"/>
                </a:moveTo>
                <a:lnTo>
                  <a:pt x="3367564" y="44244"/>
                </a:lnTo>
                <a:cubicBezTo>
                  <a:pt x="3367564" y="44244"/>
                  <a:pt x="2172176" y="-81486"/>
                  <a:pt x="7144" y="129969"/>
                </a:cubicBezTo>
                <a:lnTo>
                  <a:pt x="7144" y="936736"/>
                </a:lnTo>
                <a:cubicBezTo>
                  <a:pt x="1989296" y="739569"/>
                  <a:pt x="3451384" y="842439"/>
                  <a:pt x="3451384" y="842439"/>
                </a:cubicBezTo>
                <a:close/>
              </a:path>
            </a:pathLst>
          </a:custGeom>
          <a:gradFill flip="none" rotWithShape="1">
            <a:gsLst>
              <a:gs pos="0">
                <a:schemeClr val="accent2">
                  <a:alpha val="10000"/>
                </a:schemeClr>
              </a:gs>
              <a:gs pos="88000">
                <a:schemeClr val="accent2">
                  <a:alpha val="50000"/>
                </a:schemeClr>
              </a:gs>
            </a:gsLst>
            <a:lin ang="10800000" scaled="1"/>
            <a:tileRect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sz="1013" noProof="0"/>
          </a:p>
        </p:txBody>
      </p:sp>
      <p:sp>
        <p:nvSpPr>
          <p:cNvPr id="7" name="Графический объект 6">
            <a:extLst>
              <a:ext uri="{FF2B5EF4-FFF2-40B4-BE49-F238E27FC236}">
                <a16:creationId xmlns:a16="http://schemas.microsoft.com/office/drawing/2014/main" id="{69BD19F0-DB53-4C3C-9AE7-E26492A1112E}"/>
              </a:ext>
            </a:extLst>
          </p:cNvPr>
          <p:cNvSpPr/>
          <p:nvPr userDrawn="1"/>
        </p:nvSpPr>
        <p:spPr>
          <a:xfrm>
            <a:off x="-19594" y="440397"/>
            <a:ext cx="3663985" cy="1224492"/>
          </a:xfrm>
          <a:custGeom>
            <a:avLst/>
            <a:gdLst>
              <a:gd name="connsiteX0" fmla="*/ 12607 w 4885312"/>
              <a:gd name="connsiteY0" fmla="*/ 1627544 h 1632656"/>
              <a:gd name="connsiteX1" fmla="*/ 4876404 w 4885312"/>
              <a:gd name="connsiteY1" fmla="*/ 1073201 h 1632656"/>
              <a:gd name="connsiteX2" fmla="*/ 4765029 w 4885312"/>
              <a:gd name="connsiteY2" fmla="*/ 12607 h 1632656"/>
              <a:gd name="connsiteX3" fmla="*/ 12607 w 4885312"/>
              <a:gd name="connsiteY3" fmla="*/ 554294 h 16326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885312" h="1632656">
                <a:moveTo>
                  <a:pt x="12607" y="1627544"/>
                </a:moveTo>
                <a:lnTo>
                  <a:pt x="4876404" y="1073201"/>
                </a:lnTo>
                <a:lnTo>
                  <a:pt x="4765029" y="12607"/>
                </a:lnTo>
                <a:lnTo>
                  <a:pt x="12607" y="554294"/>
                </a:lnTo>
                <a:close/>
              </a:path>
            </a:pathLst>
          </a:custGeom>
          <a:gradFill flip="none" rotWithShape="1">
            <a:gsLst>
              <a:gs pos="9000">
                <a:schemeClr val="accent1"/>
              </a:gs>
              <a:gs pos="100000">
                <a:schemeClr val="accent2"/>
              </a:gs>
            </a:gsLst>
            <a:lin ang="360000" scaled="0"/>
            <a:tileRect/>
          </a:gradFill>
          <a:ln w="1265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sz="1013" noProof="0"/>
          </a:p>
        </p:txBody>
      </p:sp>
      <p:sp>
        <p:nvSpPr>
          <p:cNvPr id="9" name="Заголовок 1">
            <a:extLst>
              <a:ext uri="{FF2B5EF4-FFF2-40B4-BE49-F238E27FC236}">
                <a16:creationId xmlns:a16="http://schemas.microsoft.com/office/drawing/2014/main" id="{C4A611E3-53E2-4E99-8C39-155C3C48E5D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 rot="-360000">
            <a:off x="628403" y="632030"/>
            <a:ext cx="2970533" cy="796132"/>
          </a:xfrm>
        </p:spPr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ru-RU" noProof="0"/>
              <a:t>Слайд диаграммы</a:t>
            </a:r>
          </a:p>
        </p:txBody>
      </p:sp>
      <p:sp>
        <p:nvSpPr>
          <p:cNvPr id="10" name="Текст 2">
            <a:extLst>
              <a:ext uri="{FF2B5EF4-FFF2-40B4-BE49-F238E27FC236}">
                <a16:creationId xmlns:a16="http://schemas.microsoft.com/office/drawing/2014/main" id="{0C72696B-274F-4123-B9CF-0349B48D1822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561023" y="2066834"/>
            <a:ext cx="2043684" cy="1700784"/>
          </a:xfrm>
          <a:gradFill>
            <a:gsLst>
              <a:gs pos="0">
                <a:schemeClr val="tx2"/>
              </a:gs>
              <a:gs pos="100000">
                <a:schemeClr val="tx1"/>
              </a:gs>
            </a:gsLst>
            <a:lin ang="10800000" scaled="1"/>
          </a:gradFill>
        </p:spPr>
        <p:txBody>
          <a:bodyPr lIns="144000" tIns="108000" rIns="108000" bIns="108000" rtlCol="0" anchor="ctr" anchorCtr="0">
            <a:normAutofit/>
          </a:bodyPr>
          <a:lstStyle>
            <a:lvl1pPr marL="0" indent="0">
              <a:buNone/>
              <a:defRPr sz="1500" b="1">
                <a:solidFill>
                  <a:schemeClr val="bg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sp>
        <p:nvSpPr>
          <p:cNvPr id="23" name="Диаграмма 21">
            <a:extLst>
              <a:ext uri="{FF2B5EF4-FFF2-40B4-BE49-F238E27FC236}">
                <a16:creationId xmlns:a16="http://schemas.microsoft.com/office/drawing/2014/main" id="{DD959D31-8095-4F0E-8AA3-33ABE262D130}"/>
              </a:ext>
            </a:extLst>
          </p:cNvPr>
          <p:cNvSpPr>
            <a:spLocks noGrp="1"/>
          </p:cNvSpPr>
          <p:nvPr>
            <p:ph type="chart" sz="quarter" idx="14" hasCustomPrompt="1"/>
          </p:nvPr>
        </p:nvSpPr>
        <p:spPr>
          <a:xfrm>
            <a:off x="3869531" y="1010842"/>
            <a:ext cx="4591050" cy="3068240"/>
          </a:xfrm>
        </p:spPr>
        <p:txBody>
          <a:bodyPr rtlCol="0"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pPr rtl="0"/>
            <a:r>
              <a:rPr lang="ru-RU" noProof="0"/>
              <a:t>Щелкните значок, чтобы добавить диаграмму</a:t>
            </a:r>
          </a:p>
        </p:txBody>
      </p:sp>
      <p:sp>
        <p:nvSpPr>
          <p:cNvPr id="27" name="Полилиния: Фигура 26">
            <a:extLst>
              <a:ext uri="{FF2B5EF4-FFF2-40B4-BE49-F238E27FC236}">
                <a16:creationId xmlns:a16="http://schemas.microsoft.com/office/drawing/2014/main" id="{03C64755-C745-46B0-9138-E2CBBA34A3C4}"/>
              </a:ext>
            </a:extLst>
          </p:cNvPr>
          <p:cNvSpPr/>
          <p:nvPr userDrawn="1"/>
        </p:nvSpPr>
        <p:spPr>
          <a:xfrm>
            <a:off x="4562474" y="-9526"/>
            <a:ext cx="819231" cy="762075"/>
          </a:xfrm>
          <a:custGeom>
            <a:avLst/>
            <a:gdLst>
              <a:gd name="connsiteX0" fmla="*/ 638873 w 1092307"/>
              <a:gd name="connsiteY0" fmla="*/ 12701 h 1016100"/>
              <a:gd name="connsiteX1" fmla="*/ 332773 w 1092307"/>
              <a:gd name="connsiteY1" fmla="*/ 361986 h 1016100"/>
              <a:gd name="connsiteX2" fmla="*/ 12701 w 1092307"/>
              <a:gd name="connsiteY2" fmla="*/ 1007209 h 1016100"/>
              <a:gd name="connsiteX3" fmla="*/ 12701 w 1092307"/>
              <a:gd name="connsiteY3" fmla="*/ 1007209 h 1016100"/>
              <a:gd name="connsiteX4" fmla="*/ 612200 w 1092307"/>
              <a:gd name="connsiteY4" fmla="*/ 553775 h 1016100"/>
              <a:gd name="connsiteX5" fmla="*/ 1079606 w 1092307"/>
              <a:gd name="connsiteY5" fmla="*/ 12701 h 10161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092307" h="1016100">
                <a:moveTo>
                  <a:pt x="638873" y="12701"/>
                </a:moveTo>
                <a:lnTo>
                  <a:pt x="332773" y="361986"/>
                </a:lnTo>
                <a:lnTo>
                  <a:pt x="12701" y="1007209"/>
                </a:lnTo>
                <a:lnTo>
                  <a:pt x="12701" y="1007209"/>
                </a:lnTo>
                <a:lnTo>
                  <a:pt x="612200" y="553775"/>
                </a:lnTo>
                <a:lnTo>
                  <a:pt x="1079606" y="12701"/>
                </a:lnTo>
                <a:close/>
              </a:path>
            </a:pathLst>
          </a:custGeom>
          <a:gradFill>
            <a:gsLst>
              <a:gs pos="0">
                <a:schemeClr val="accent5">
                  <a:alpha val="5000"/>
                </a:schemeClr>
              </a:gs>
              <a:gs pos="100000">
                <a:schemeClr val="bg2">
                  <a:alpha val="20000"/>
                </a:schemeClr>
              </a:gs>
            </a:gsLst>
            <a:lin ang="3180000" scaled="0"/>
          </a:gradFill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sz="1013" noProof="0"/>
          </a:p>
        </p:txBody>
      </p:sp>
      <p:sp>
        <p:nvSpPr>
          <p:cNvPr id="28" name="Полилиния: Фигура 27">
            <a:extLst>
              <a:ext uri="{FF2B5EF4-FFF2-40B4-BE49-F238E27FC236}">
                <a16:creationId xmlns:a16="http://schemas.microsoft.com/office/drawing/2014/main" id="{771E749E-DB7E-4267-A674-AD413276E1A7}"/>
              </a:ext>
            </a:extLst>
          </p:cNvPr>
          <p:cNvSpPr/>
          <p:nvPr userDrawn="1"/>
        </p:nvSpPr>
        <p:spPr>
          <a:xfrm>
            <a:off x="4479598" y="-9525"/>
            <a:ext cx="1114535" cy="1000223"/>
          </a:xfrm>
          <a:custGeom>
            <a:avLst/>
            <a:gdLst>
              <a:gd name="connsiteX0" fmla="*/ 929732 w 1486046"/>
              <a:gd name="connsiteY0" fmla="*/ 12701 h 1333631"/>
              <a:gd name="connsiteX1" fmla="*/ 12701 w 1486046"/>
              <a:gd name="connsiteY1" fmla="*/ 1049123 h 1333631"/>
              <a:gd name="connsiteX2" fmla="*/ 321342 w 1486046"/>
              <a:gd name="connsiteY2" fmla="*/ 1322200 h 1333631"/>
              <a:gd name="connsiteX3" fmla="*/ 1478426 w 1486046"/>
              <a:gd name="connsiteY3" fmla="*/ 12701 h 13336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486046" h="1333631">
                <a:moveTo>
                  <a:pt x="929732" y="12701"/>
                </a:moveTo>
                <a:lnTo>
                  <a:pt x="12701" y="1049123"/>
                </a:lnTo>
                <a:lnTo>
                  <a:pt x="321342" y="1322200"/>
                </a:lnTo>
                <a:lnTo>
                  <a:pt x="1478426" y="12701"/>
                </a:lnTo>
                <a:close/>
              </a:path>
            </a:pathLst>
          </a:custGeom>
          <a:blipFill>
            <a:blip r:embed="rId2"/>
            <a:srcRect/>
            <a:stretch>
              <a:fillRect l="10565" t="-152624" r="-103969" b="10226"/>
            </a:stretch>
          </a:blipFill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sz="1013" noProof="0"/>
          </a:p>
        </p:txBody>
      </p:sp>
    </p:spTree>
    <p:extLst>
      <p:ext uri="{BB962C8B-B14F-4D97-AF65-F5344CB8AC3E}">
        <p14:creationId xmlns:p14="http://schemas.microsoft.com/office/powerpoint/2010/main" val="306343938"/>
      </p:ext>
    </p:extLst>
  </p:cSld>
  <p:clrMapOvr>
    <a:masterClrMapping/>
  </p:clrMapOvr>
</p:sldLayout>
</file>

<file path=ppt/slideLayouts/slideLayout1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Слайд таблицы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Графический объект 16">
            <a:extLst>
              <a:ext uri="{FF2B5EF4-FFF2-40B4-BE49-F238E27FC236}">
                <a16:creationId xmlns:a16="http://schemas.microsoft.com/office/drawing/2014/main" id="{B60BB307-3064-4D46-AE82-15CA1D9BE735}"/>
              </a:ext>
            </a:extLst>
          </p:cNvPr>
          <p:cNvGrpSpPr/>
          <p:nvPr userDrawn="1"/>
        </p:nvGrpSpPr>
        <p:grpSpPr>
          <a:xfrm>
            <a:off x="8221934" y="4258745"/>
            <a:ext cx="926100" cy="788400"/>
            <a:chOff x="5626893" y="3026568"/>
            <a:chExt cx="937260" cy="800760"/>
          </a:xfrm>
        </p:grpSpPr>
        <p:sp>
          <p:nvSpPr>
            <p:cNvPr id="12" name="Полилиния: Фигура 11">
              <a:extLst>
                <a:ext uri="{FF2B5EF4-FFF2-40B4-BE49-F238E27FC236}">
                  <a16:creationId xmlns:a16="http://schemas.microsoft.com/office/drawing/2014/main" id="{9DAB6FE2-646C-4695-8D30-E1DE39317249}"/>
                </a:ext>
              </a:extLst>
            </p:cNvPr>
            <p:cNvSpPr/>
            <p:nvPr/>
          </p:nvSpPr>
          <p:spPr>
            <a:xfrm>
              <a:off x="5640228" y="3236778"/>
              <a:ext cx="923925" cy="590550"/>
            </a:xfrm>
            <a:custGeom>
              <a:avLst/>
              <a:gdLst>
                <a:gd name="connsiteX0" fmla="*/ 7144 w 923925"/>
                <a:gd name="connsiteY0" fmla="*/ 430346 h 590550"/>
                <a:gd name="connsiteX1" fmla="*/ 918686 w 923925"/>
                <a:gd name="connsiteY1" fmla="*/ 586556 h 590550"/>
                <a:gd name="connsiteX2" fmla="*/ 918686 w 923925"/>
                <a:gd name="connsiteY2" fmla="*/ 116021 h 590550"/>
                <a:gd name="connsiteX3" fmla="*/ 160496 w 923925"/>
                <a:gd name="connsiteY3" fmla="*/ 7436 h 590550"/>
                <a:gd name="connsiteX4" fmla="*/ 7144 w 923925"/>
                <a:gd name="connsiteY4" fmla="*/ 430346 h 590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23925" h="590550">
                  <a:moveTo>
                    <a:pt x="7144" y="430346"/>
                  </a:moveTo>
                  <a:cubicBezTo>
                    <a:pt x="7144" y="430346"/>
                    <a:pt x="537686" y="462731"/>
                    <a:pt x="918686" y="586556"/>
                  </a:cubicBezTo>
                  <a:lnTo>
                    <a:pt x="918686" y="116021"/>
                  </a:lnTo>
                  <a:cubicBezTo>
                    <a:pt x="491966" y="-3994"/>
                    <a:pt x="160496" y="7436"/>
                    <a:pt x="160496" y="7436"/>
                  </a:cubicBezTo>
                  <a:lnTo>
                    <a:pt x="7144" y="430346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>
                    <a:alpha val="6000"/>
                  </a:schemeClr>
                </a:gs>
                <a:gs pos="100000">
                  <a:schemeClr val="accent3">
                    <a:alpha val="50000"/>
                  </a:schemeClr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  <p:sp>
          <p:nvSpPr>
            <p:cNvPr id="13" name="Полилиния: Фигура 12">
              <a:extLst>
                <a:ext uri="{FF2B5EF4-FFF2-40B4-BE49-F238E27FC236}">
                  <a16:creationId xmlns:a16="http://schemas.microsoft.com/office/drawing/2014/main" id="{976E69ED-76D2-4B8A-8765-1427707E4A74}"/>
                </a:ext>
              </a:extLst>
            </p:cNvPr>
            <p:cNvSpPr/>
            <p:nvPr/>
          </p:nvSpPr>
          <p:spPr>
            <a:xfrm>
              <a:off x="5626893" y="3026568"/>
              <a:ext cx="933450" cy="771525"/>
            </a:xfrm>
            <a:custGeom>
              <a:avLst/>
              <a:gdLst>
                <a:gd name="connsiteX0" fmla="*/ 932021 w 933450"/>
                <a:gd name="connsiteY0" fmla="*/ 289084 h 771525"/>
                <a:gd name="connsiteX1" fmla="*/ 160496 w 933450"/>
                <a:gd name="connsiteY1" fmla="*/ 7144 h 771525"/>
                <a:gd name="connsiteX2" fmla="*/ 7144 w 933450"/>
                <a:gd name="connsiteY2" fmla="*/ 429101 h 771525"/>
                <a:gd name="connsiteX3" fmla="*/ 932021 w 933450"/>
                <a:gd name="connsiteY3" fmla="*/ 767239 h 771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33450" h="771525">
                  <a:moveTo>
                    <a:pt x="932021" y="289084"/>
                  </a:moveTo>
                  <a:lnTo>
                    <a:pt x="160496" y="7144"/>
                  </a:lnTo>
                  <a:lnTo>
                    <a:pt x="7144" y="429101"/>
                  </a:lnTo>
                  <a:lnTo>
                    <a:pt x="932021" y="767239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/>
                </a:gs>
                <a:gs pos="100000">
                  <a:schemeClr val="accent6"/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</p:grp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E0C30E6F-5F7C-4623-959A-EDA2C1A2EB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ru-RU" noProof="0"/>
              <a:t>ДОБАВИТЬ НИЖНИЙ КОЛОНТИТУЛ</a:t>
            </a:r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62573551-4EA7-404B-948A-28090F9E61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98C0CDE5-970C-4CC4-BF43-0DA127E73E82}" type="slidenum">
              <a:rPr lang="ru-RU" noProof="0" smtClean="0"/>
              <a:t>‹#›</a:t>
            </a:fld>
            <a:endParaRPr lang="ru-RU" noProof="0"/>
          </a:p>
        </p:txBody>
      </p:sp>
      <p:sp>
        <p:nvSpPr>
          <p:cNvPr id="6" name="Графический объект 23">
            <a:extLst>
              <a:ext uri="{FF2B5EF4-FFF2-40B4-BE49-F238E27FC236}">
                <a16:creationId xmlns:a16="http://schemas.microsoft.com/office/drawing/2014/main" id="{57F9D15F-8288-4CF9-838D-E3CCC810BAB0}"/>
              </a:ext>
            </a:extLst>
          </p:cNvPr>
          <p:cNvSpPr/>
          <p:nvPr userDrawn="1"/>
        </p:nvSpPr>
        <p:spPr>
          <a:xfrm>
            <a:off x="-18388" y="728209"/>
            <a:ext cx="3445200" cy="928800"/>
          </a:xfrm>
          <a:custGeom>
            <a:avLst/>
            <a:gdLst>
              <a:gd name="connsiteX0" fmla="*/ 3451384 w 3457575"/>
              <a:gd name="connsiteY0" fmla="*/ 842439 h 942975"/>
              <a:gd name="connsiteX1" fmla="*/ 3367564 w 3457575"/>
              <a:gd name="connsiteY1" fmla="*/ 44244 h 942975"/>
              <a:gd name="connsiteX2" fmla="*/ 7144 w 3457575"/>
              <a:gd name="connsiteY2" fmla="*/ 129969 h 942975"/>
              <a:gd name="connsiteX3" fmla="*/ 7144 w 3457575"/>
              <a:gd name="connsiteY3" fmla="*/ 936736 h 942975"/>
              <a:gd name="connsiteX4" fmla="*/ 3451384 w 3457575"/>
              <a:gd name="connsiteY4" fmla="*/ 842439 h 9429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57575" h="942975">
                <a:moveTo>
                  <a:pt x="3451384" y="842439"/>
                </a:moveTo>
                <a:lnTo>
                  <a:pt x="3367564" y="44244"/>
                </a:lnTo>
                <a:cubicBezTo>
                  <a:pt x="3367564" y="44244"/>
                  <a:pt x="2172176" y="-81486"/>
                  <a:pt x="7144" y="129969"/>
                </a:cubicBezTo>
                <a:lnTo>
                  <a:pt x="7144" y="936736"/>
                </a:lnTo>
                <a:cubicBezTo>
                  <a:pt x="1989296" y="739569"/>
                  <a:pt x="3451384" y="842439"/>
                  <a:pt x="3451384" y="842439"/>
                </a:cubicBezTo>
                <a:close/>
              </a:path>
            </a:pathLst>
          </a:custGeom>
          <a:gradFill flip="none" rotWithShape="1">
            <a:gsLst>
              <a:gs pos="0">
                <a:schemeClr val="accent2">
                  <a:alpha val="10000"/>
                </a:schemeClr>
              </a:gs>
              <a:gs pos="88000">
                <a:schemeClr val="accent2">
                  <a:alpha val="50000"/>
                </a:schemeClr>
              </a:gs>
            </a:gsLst>
            <a:lin ang="10800000" scaled="1"/>
            <a:tileRect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sz="1013" noProof="0"/>
          </a:p>
        </p:txBody>
      </p:sp>
      <p:sp>
        <p:nvSpPr>
          <p:cNvPr id="7" name="Графический объект 6">
            <a:extLst>
              <a:ext uri="{FF2B5EF4-FFF2-40B4-BE49-F238E27FC236}">
                <a16:creationId xmlns:a16="http://schemas.microsoft.com/office/drawing/2014/main" id="{69BD19F0-DB53-4C3C-9AE7-E26492A1112E}"/>
              </a:ext>
            </a:extLst>
          </p:cNvPr>
          <p:cNvSpPr/>
          <p:nvPr userDrawn="1"/>
        </p:nvSpPr>
        <p:spPr>
          <a:xfrm>
            <a:off x="-19594" y="440397"/>
            <a:ext cx="3663985" cy="1224492"/>
          </a:xfrm>
          <a:custGeom>
            <a:avLst/>
            <a:gdLst>
              <a:gd name="connsiteX0" fmla="*/ 12607 w 4885312"/>
              <a:gd name="connsiteY0" fmla="*/ 1627544 h 1632656"/>
              <a:gd name="connsiteX1" fmla="*/ 4876404 w 4885312"/>
              <a:gd name="connsiteY1" fmla="*/ 1073201 h 1632656"/>
              <a:gd name="connsiteX2" fmla="*/ 4765029 w 4885312"/>
              <a:gd name="connsiteY2" fmla="*/ 12607 h 1632656"/>
              <a:gd name="connsiteX3" fmla="*/ 12607 w 4885312"/>
              <a:gd name="connsiteY3" fmla="*/ 554294 h 16326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885312" h="1632656">
                <a:moveTo>
                  <a:pt x="12607" y="1627544"/>
                </a:moveTo>
                <a:lnTo>
                  <a:pt x="4876404" y="1073201"/>
                </a:lnTo>
                <a:lnTo>
                  <a:pt x="4765029" y="12607"/>
                </a:lnTo>
                <a:lnTo>
                  <a:pt x="12607" y="554294"/>
                </a:lnTo>
                <a:close/>
              </a:path>
            </a:pathLst>
          </a:custGeom>
          <a:gradFill flip="none" rotWithShape="1">
            <a:gsLst>
              <a:gs pos="9000">
                <a:schemeClr val="accent1"/>
              </a:gs>
              <a:gs pos="100000">
                <a:schemeClr val="accent2"/>
              </a:gs>
            </a:gsLst>
            <a:lin ang="360000" scaled="0"/>
            <a:tileRect/>
          </a:gradFill>
          <a:ln w="1265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sz="1013" noProof="0"/>
          </a:p>
        </p:txBody>
      </p:sp>
      <p:sp>
        <p:nvSpPr>
          <p:cNvPr id="9" name="Заголовок 1">
            <a:extLst>
              <a:ext uri="{FF2B5EF4-FFF2-40B4-BE49-F238E27FC236}">
                <a16:creationId xmlns:a16="http://schemas.microsoft.com/office/drawing/2014/main" id="{C4A611E3-53E2-4E99-8C39-155C3C48E5D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 rot="-360000">
            <a:off x="628403" y="632030"/>
            <a:ext cx="2970533" cy="796132"/>
          </a:xfrm>
        </p:spPr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ru-RU" noProof="0"/>
              <a:t>Слайд таблицы</a:t>
            </a:r>
          </a:p>
        </p:txBody>
      </p:sp>
      <p:sp>
        <p:nvSpPr>
          <p:cNvPr id="10" name="Текст 2">
            <a:extLst>
              <a:ext uri="{FF2B5EF4-FFF2-40B4-BE49-F238E27FC236}">
                <a16:creationId xmlns:a16="http://schemas.microsoft.com/office/drawing/2014/main" id="{0C72696B-274F-4123-B9CF-0349B48D1822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561023" y="2485932"/>
            <a:ext cx="2400300" cy="1275588"/>
          </a:xfrm>
          <a:gradFill>
            <a:gsLst>
              <a:gs pos="0">
                <a:schemeClr val="tx2"/>
              </a:gs>
              <a:gs pos="100000">
                <a:schemeClr val="tx1"/>
              </a:gs>
            </a:gsLst>
            <a:lin ang="10800000" scaled="1"/>
          </a:gradFill>
        </p:spPr>
        <p:txBody>
          <a:bodyPr lIns="144000" tIns="108000" rIns="108000" bIns="108000" rtlCol="0" anchor="ctr" anchorCtr="0">
            <a:normAutofit/>
          </a:bodyPr>
          <a:lstStyle>
            <a:lvl1pPr marL="0" indent="0">
              <a:buNone/>
              <a:defRPr sz="1500" b="1">
                <a:solidFill>
                  <a:schemeClr val="bg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sp>
        <p:nvSpPr>
          <p:cNvPr id="15" name="Таблица 14">
            <a:extLst>
              <a:ext uri="{FF2B5EF4-FFF2-40B4-BE49-F238E27FC236}">
                <a16:creationId xmlns:a16="http://schemas.microsoft.com/office/drawing/2014/main" id="{7658F6E5-229A-4857-8140-782AA94211B5}"/>
              </a:ext>
            </a:extLst>
          </p:cNvPr>
          <p:cNvSpPr>
            <a:spLocks noGrp="1"/>
          </p:cNvSpPr>
          <p:nvPr>
            <p:ph type="tbl" sz="quarter" idx="13" hasCustomPrompt="1"/>
          </p:nvPr>
        </p:nvSpPr>
        <p:spPr>
          <a:xfrm>
            <a:off x="3869531" y="1010842"/>
            <a:ext cx="4591050" cy="3068240"/>
          </a:xfrm>
        </p:spPr>
        <p:txBody>
          <a:bodyPr rtlCol="0"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pPr rtl="0"/>
            <a:r>
              <a:rPr lang="ru-RU" noProof="0"/>
              <a:t>Щелкните значок, чтобы добавить таблицу</a:t>
            </a:r>
          </a:p>
        </p:txBody>
      </p:sp>
      <p:sp>
        <p:nvSpPr>
          <p:cNvPr id="17" name="Полилиния: Фигура 16">
            <a:extLst>
              <a:ext uri="{FF2B5EF4-FFF2-40B4-BE49-F238E27FC236}">
                <a16:creationId xmlns:a16="http://schemas.microsoft.com/office/drawing/2014/main" id="{9FB4E85B-0FE6-4367-8B3F-4F3B5621BF3B}"/>
              </a:ext>
            </a:extLst>
          </p:cNvPr>
          <p:cNvSpPr/>
          <p:nvPr/>
        </p:nvSpPr>
        <p:spPr>
          <a:xfrm>
            <a:off x="1981447" y="4244095"/>
            <a:ext cx="1381544" cy="905149"/>
          </a:xfrm>
          <a:custGeom>
            <a:avLst/>
            <a:gdLst>
              <a:gd name="connsiteX0" fmla="*/ 1838211 w 1842057"/>
              <a:gd name="connsiteY0" fmla="*/ 12668 h 1206865"/>
              <a:gd name="connsiteX1" fmla="*/ 1156014 w 1842057"/>
              <a:gd name="connsiteY1" fmla="*/ 331534 h 1206865"/>
              <a:gd name="connsiteX2" fmla="*/ 12668 w 1842057"/>
              <a:gd name="connsiteY2" fmla="*/ 1200477 h 1206865"/>
              <a:gd name="connsiteX3" fmla="*/ 557663 w 1842057"/>
              <a:gd name="connsiteY3" fmla="*/ 1200477 h 1206865"/>
              <a:gd name="connsiteX4" fmla="*/ 1389765 w 1842057"/>
              <a:gd name="connsiteY4" fmla="*/ 576719 h 12068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42057" h="1206865">
                <a:moveTo>
                  <a:pt x="1838211" y="12668"/>
                </a:moveTo>
                <a:lnTo>
                  <a:pt x="1156014" y="331534"/>
                </a:lnTo>
                <a:lnTo>
                  <a:pt x="12668" y="1200477"/>
                </a:lnTo>
                <a:lnTo>
                  <a:pt x="557663" y="1200477"/>
                </a:lnTo>
                <a:lnTo>
                  <a:pt x="1389765" y="576719"/>
                </a:lnTo>
                <a:close/>
              </a:path>
            </a:pathLst>
          </a:custGeom>
          <a:gradFill>
            <a:gsLst>
              <a:gs pos="0">
                <a:schemeClr val="bg2">
                  <a:alpha val="5000"/>
                </a:schemeClr>
              </a:gs>
              <a:gs pos="100000">
                <a:schemeClr val="bg2">
                  <a:alpha val="20000"/>
                </a:schemeClr>
              </a:gs>
            </a:gsLst>
            <a:lin ang="8340000" scaled="0"/>
          </a:gradFill>
          <a:ln w="12664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sz="1013" noProof="0"/>
          </a:p>
        </p:txBody>
      </p:sp>
      <p:sp>
        <p:nvSpPr>
          <p:cNvPr id="18" name="Полилиния: Фигура 17">
            <a:extLst>
              <a:ext uri="{FF2B5EF4-FFF2-40B4-BE49-F238E27FC236}">
                <a16:creationId xmlns:a16="http://schemas.microsoft.com/office/drawing/2014/main" id="{6AC08F80-E4EE-498F-927C-7F97FBA89C96}"/>
              </a:ext>
            </a:extLst>
          </p:cNvPr>
          <p:cNvSpPr/>
          <p:nvPr/>
        </p:nvSpPr>
        <p:spPr>
          <a:xfrm>
            <a:off x="2135800" y="4143099"/>
            <a:ext cx="1533989" cy="1009956"/>
          </a:xfrm>
          <a:custGeom>
            <a:avLst/>
            <a:gdLst>
              <a:gd name="connsiteX0" fmla="*/ 12668 w 2045319"/>
              <a:gd name="connsiteY0" fmla="*/ 1335138 h 1346607"/>
              <a:gd name="connsiteX1" fmla="*/ 705027 w 2045319"/>
              <a:gd name="connsiteY1" fmla="*/ 1335138 h 1346607"/>
              <a:gd name="connsiteX2" fmla="*/ 2044013 w 2045319"/>
              <a:gd name="connsiteY2" fmla="*/ 342968 h 1346607"/>
              <a:gd name="connsiteX3" fmla="*/ 1800099 w 2045319"/>
              <a:gd name="connsiteY3" fmla="*/ 12668 h 13466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045319" h="1346607">
                <a:moveTo>
                  <a:pt x="12668" y="1335138"/>
                </a:moveTo>
                <a:lnTo>
                  <a:pt x="705027" y="1335138"/>
                </a:lnTo>
                <a:lnTo>
                  <a:pt x="2044013" y="342968"/>
                </a:lnTo>
                <a:lnTo>
                  <a:pt x="1800099" y="12668"/>
                </a:lnTo>
                <a:close/>
              </a:path>
            </a:pathLst>
          </a:custGeom>
          <a:blipFill>
            <a:blip r:embed="rId2"/>
            <a:srcRect/>
            <a:stretch>
              <a:fillRect l="-76814" t="10702" r="6336" b="-114608"/>
            </a:stretch>
          </a:blipFill>
          <a:ln w="12664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sz="1013" noProof="0"/>
          </a:p>
        </p:txBody>
      </p:sp>
    </p:spTree>
    <p:extLst>
      <p:ext uri="{BB962C8B-B14F-4D97-AF65-F5344CB8AC3E}">
        <p14:creationId xmlns:p14="http://schemas.microsoft.com/office/powerpoint/2010/main" val="152536086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ifteen Gr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0" y="3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 dirty="0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828229" y="3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656457" y="3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5484686" y="3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14"/>
          </p:nvPr>
        </p:nvSpPr>
        <p:spPr>
          <a:xfrm>
            <a:off x="7312914" y="3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15"/>
          </p:nvPr>
        </p:nvSpPr>
        <p:spPr>
          <a:xfrm>
            <a:off x="0" y="1711075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 dirty="0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16"/>
          </p:nvPr>
        </p:nvSpPr>
        <p:spPr>
          <a:xfrm>
            <a:off x="1828229" y="1711075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7" name="Picture Placeholder 3"/>
          <p:cNvSpPr>
            <a:spLocks noGrp="1"/>
          </p:cNvSpPr>
          <p:nvPr>
            <p:ph type="pic" sz="quarter" idx="17"/>
          </p:nvPr>
        </p:nvSpPr>
        <p:spPr>
          <a:xfrm>
            <a:off x="3656457" y="1711075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8" name="Picture Placeholder 3"/>
          <p:cNvSpPr>
            <a:spLocks noGrp="1"/>
          </p:cNvSpPr>
          <p:nvPr>
            <p:ph type="pic" sz="quarter" idx="18"/>
          </p:nvPr>
        </p:nvSpPr>
        <p:spPr>
          <a:xfrm>
            <a:off x="5484686" y="1711075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9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7312914" y="1711075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0" name="Picture Placeholder 3"/>
          <p:cNvSpPr>
            <a:spLocks noGrp="1"/>
          </p:cNvSpPr>
          <p:nvPr>
            <p:ph type="pic" sz="quarter" idx="20"/>
          </p:nvPr>
        </p:nvSpPr>
        <p:spPr>
          <a:xfrm>
            <a:off x="0" y="3422146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1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1828229" y="3422146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2" name="Picture Placeholder 3"/>
          <p:cNvSpPr>
            <a:spLocks noGrp="1"/>
          </p:cNvSpPr>
          <p:nvPr>
            <p:ph type="pic" sz="quarter" idx="22"/>
          </p:nvPr>
        </p:nvSpPr>
        <p:spPr>
          <a:xfrm>
            <a:off x="3656457" y="3422146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3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5484686" y="3422146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4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7312914" y="3422146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9218964"/>
      </p:ext>
    </p:extLst>
  </p:cSld>
  <p:clrMapOvr>
    <a:masterClrMapping/>
  </p:clrMapOvr>
</p:sldLayout>
</file>

<file path=ppt/slideLayouts/slideLayout1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Графический объект 16">
            <a:extLst>
              <a:ext uri="{FF2B5EF4-FFF2-40B4-BE49-F238E27FC236}">
                <a16:creationId xmlns:a16="http://schemas.microsoft.com/office/drawing/2014/main" id="{A6C11E25-2AF0-4EBF-905C-81BDCFB5E4C8}"/>
              </a:ext>
            </a:extLst>
          </p:cNvPr>
          <p:cNvGrpSpPr/>
          <p:nvPr userDrawn="1"/>
        </p:nvGrpSpPr>
        <p:grpSpPr>
          <a:xfrm>
            <a:off x="8221934" y="4258745"/>
            <a:ext cx="926100" cy="788400"/>
            <a:chOff x="5626893" y="3026568"/>
            <a:chExt cx="937260" cy="800760"/>
          </a:xfrm>
        </p:grpSpPr>
        <p:sp>
          <p:nvSpPr>
            <p:cNvPr id="7" name="Полилиния: Фигура 6">
              <a:extLst>
                <a:ext uri="{FF2B5EF4-FFF2-40B4-BE49-F238E27FC236}">
                  <a16:creationId xmlns:a16="http://schemas.microsoft.com/office/drawing/2014/main" id="{9D892266-5EB4-4DE9-BB23-F21047C71611}"/>
                </a:ext>
              </a:extLst>
            </p:cNvPr>
            <p:cNvSpPr/>
            <p:nvPr/>
          </p:nvSpPr>
          <p:spPr>
            <a:xfrm>
              <a:off x="5640228" y="3236778"/>
              <a:ext cx="923925" cy="590550"/>
            </a:xfrm>
            <a:custGeom>
              <a:avLst/>
              <a:gdLst>
                <a:gd name="connsiteX0" fmla="*/ 7144 w 923925"/>
                <a:gd name="connsiteY0" fmla="*/ 430346 h 590550"/>
                <a:gd name="connsiteX1" fmla="*/ 918686 w 923925"/>
                <a:gd name="connsiteY1" fmla="*/ 586556 h 590550"/>
                <a:gd name="connsiteX2" fmla="*/ 918686 w 923925"/>
                <a:gd name="connsiteY2" fmla="*/ 116021 h 590550"/>
                <a:gd name="connsiteX3" fmla="*/ 160496 w 923925"/>
                <a:gd name="connsiteY3" fmla="*/ 7436 h 590550"/>
                <a:gd name="connsiteX4" fmla="*/ 7144 w 923925"/>
                <a:gd name="connsiteY4" fmla="*/ 430346 h 590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23925" h="590550">
                  <a:moveTo>
                    <a:pt x="7144" y="430346"/>
                  </a:moveTo>
                  <a:cubicBezTo>
                    <a:pt x="7144" y="430346"/>
                    <a:pt x="537686" y="462731"/>
                    <a:pt x="918686" y="586556"/>
                  </a:cubicBezTo>
                  <a:lnTo>
                    <a:pt x="918686" y="116021"/>
                  </a:lnTo>
                  <a:cubicBezTo>
                    <a:pt x="491966" y="-3994"/>
                    <a:pt x="160496" y="7436"/>
                    <a:pt x="160496" y="7436"/>
                  </a:cubicBezTo>
                  <a:lnTo>
                    <a:pt x="7144" y="430346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>
                    <a:alpha val="6000"/>
                  </a:schemeClr>
                </a:gs>
                <a:gs pos="100000">
                  <a:schemeClr val="accent3">
                    <a:alpha val="50000"/>
                  </a:schemeClr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  <p:sp>
          <p:nvSpPr>
            <p:cNvPr id="8" name="Полилиния: Фигура 7">
              <a:extLst>
                <a:ext uri="{FF2B5EF4-FFF2-40B4-BE49-F238E27FC236}">
                  <a16:creationId xmlns:a16="http://schemas.microsoft.com/office/drawing/2014/main" id="{ADD8BBD5-9B7C-4CF3-9606-41DC9C0151B9}"/>
                </a:ext>
              </a:extLst>
            </p:cNvPr>
            <p:cNvSpPr/>
            <p:nvPr/>
          </p:nvSpPr>
          <p:spPr>
            <a:xfrm>
              <a:off x="5626893" y="3026568"/>
              <a:ext cx="933450" cy="771525"/>
            </a:xfrm>
            <a:custGeom>
              <a:avLst/>
              <a:gdLst>
                <a:gd name="connsiteX0" fmla="*/ 932021 w 933450"/>
                <a:gd name="connsiteY0" fmla="*/ 289084 h 771525"/>
                <a:gd name="connsiteX1" fmla="*/ 160496 w 933450"/>
                <a:gd name="connsiteY1" fmla="*/ 7144 h 771525"/>
                <a:gd name="connsiteX2" fmla="*/ 7144 w 933450"/>
                <a:gd name="connsiteY2" fmla="*/ 429101 h 771525"/>
                <a:gd name="connsiteX3" fmla="*/ 932021 w 933450"/>
                <a:gd name="connsiteY3" fmla="*/ 767239 h 771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33450" h="771525">
                  <a:moveTo>
                    <a:pt x="932021" y="289084"/>
                  </a:moveTo>
                  <a:lnTo>
                    <a:pt x="160496" y="7144"/>
                  </a:lnTo>
                  <a:lnTo>
                    <a:pt x="7144" y="429101"/>
                  </a:lnTo>
                  <a:lnTo>
                    <a:pt x="932021" y="767239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/>
                </a:gs>
                <a:gs pos="100000">
                  <a:schemeClr val="accent6"/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</p:grp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4C97017C-1C1C-4B7D-A1F6-792FC58C89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ru-RU" noProof="0"/>
              <a:t>ДОБАВИТЬ НИЖНИЙ КОЛОНТИТУЛ</a:t>
            </a:r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1247CDBA-2DF6-4122-86A8-F7C1A64446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98C0CDE5-970C-4CC4-BF43-0DA127E73E82}" type="slidenum">
              <a:rPr lang="ru-RU" noProof="0" smtClean="0"/>
              <a:t>‹#›</a:t>
            </a:fld>
            <a:endParaRPr lang="ru-RU" noProof="0"/>
          </a:p>
        </p:txBody>
      </p:sp>
      <p:grpSp>
        <p:nvGrpSpPr>
          <p:cNvPr id="9" name="Графический объект 4">
            <a:extLst>
              <a:ext uri="{FF2B5EF4-FFF2-40B4-BE49-F238E27FC236}">
                <a16:creationId xmlns:a16="http://schemas.microsoft.com/office/drawing/2014/main" id="{EA075FD4-B92A-4706-AF9F-516E4D97661A}"/>
              </a:ext>
            </a:extLst>
          </p:cNvPr>
          <p:cNvGrpSpPr/>
          <p:nvPr/>
        </p:nvGrpSpPr>
        <p:grpSpPr>
          <a:xfrm>
            <a:off x="2325757" y="-9520"/>
            <a:ext cx="6821106" cy="4267426"/>
            <a:chOff x="227974" y="-12694"/>
            <a:chExt cx="11967843" cy="5689901"/>
          </a:xfrm>
        </p:grpSpPr>
        <p:sp>
          <p:nvSpPr>
            <p:cNvPr id="10" name="Полилиния: фигура 9">
              <a:extLst>
                <a:ext uri="{FF2B5EF4-FFF2-40B4-BE49-F238E27FC236}">
                  <a16:creationId xmlns:a16="http://schemas.microsoft.com/office/drawing/2014/main" id="{CC47232B-AA36-4054-91B9-8A58B1EB5A7C}"/>
                </a:ext>
              </a:extLst>
            </p:cNvPr>
            <p:cNvSpPr/>
            <p:nvPr/>
          </p:nvSpPr>
          <p:spPr>
            <a:xfrm>
              <a:off x="227974" y="-12694"/>
              <a:ext cx="2146414" cy="5677200"/>
            </a:xfrm>
            <a:custGeom>
              <a:avLst/>
              <a:gdLst>
                <a:gd name="connsiteX0" fmla="*/ 1684102 w 2146413"/>
                <a:gd name="connsiteY0" fmla="*/ 12694 h 5677200"/>
                <a:gd name="connsiteX1" fmla="*/ 12694 w 2146413"/>
                <a:gd name="connsiteY1" fmla="*/ 508020 h 5677200"/>
                <a:gd name="connsiteX2" fmla="*/ 1184966 w 2146413"/>
                <a:gd name="connsiteY2" fmla="*/ 5677194 h 5677200"/>
                <a:gd name="connsiteX3" fmla="*/ 2136246 w 2146413"/>
                <a:gd name="connsiteY3" fmla="*/ 5494304 h 5677200"/>
                <a:gd name="connsiteX4" fmla="*/ 1945736 w 2146413"/>
                <a:gd name="connsiteY4" fmla="*/ 12694 h 5677200"/>
                <a:gd name="connsiteX5" fmla="*/ 1684102 w 2146413"/>
                <a:gd name="connsiteY5" fmla="*/ 12694 h 5677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146413" h="5677200">
                  <a:moveTo>
                    <a:pt x="1684102" y="12694"/>
                  </a:moveTo>
                  <a:cubicBezTo>
                    <a:pt x="1158295" y="151131"/>
                    <a:pt x="12694" y="508020"/>
                    <a:pt x="12694" y="508020"/>
                  </a:cubicBezTo>
                  <a:cubicBezTo>
                    <a:pt x="12694" y="508020"/>
                    <a:pt x="764574" y="1905094"/>
                    <a:pt x="1184966" y="5677194"/>
                  </a:cubicBezTo>
                  <a:cubicBezTo>
                    <a:pt x="1404688" y="5606070"/>
                    <a:pt x="2136246" y="5494304"/>
                    <a:pt x="2136246" y="5494304"/>
                  </a:cubicBezTo>
                  <a:cubicBezTo>
                    <a:pt x="2136246" y="5494304"/>
                    <a:pt x="1963517" y="568983"/>
                    <a:pt x="1945736" y="12694"/>
                  </a:cubicBezTo>
                  <a:lnTo>
                    <a:pt x="1684102" y="12694"/>
                  </a:lnTo>
                  <a:close/>
                </a:path>
              </a:pathLst>
            </a:custGeom>
            <a:gradFill>
              <a:gsLst>
                <a:gs pos="0">
                  <a:schemeClr val="accent5">
                    <a:alpha val="5000"/>
                  </a:schemeClr>
                </a:gs>
                <a:gs pos="100000">
                  <a:schemeClr val="accent5"/>
                </a:gs>
              </a:gsLst>
              <a:lin ang="360000" scaled="0"/>
            </a:gradFill>
            <a:ln w="12693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  <p:sp>
          <p:nvSpPr>
            <p:cNvPr id="11" name="Полилиния: Фигура 10">
              <a:extLst>
                <a:ext uri="{FF2B5EF4-FFF2-40B4-BE49-F238E27FC236}">
                  <a16:creationId xmlns:a16="http://schemas.microsoft.com/office/drawing/2014/main" id="{A10FD2C3-F226-42E6-A01E-50BAFB037D89}"/>
                </a:ext>
              </a:extLst>
            </p:cNvPr>
            <p:cNvSpPr/>
            <p:nvPr/>
          </p:nvSpPr>
          <p:spPr>
            <a:xfrm>
              <a:off x="866818" y="-12694"/>
              <a:ext cx="11328999" cy="5689901"/>
            </a:xfrm>
            <a:custGeom>
              <a:avLst/>
              <a:gdLst>
                <a:gd name="connsiteX0" fmla="*/ 11322642 w 11328999"/>
                <a:gd name="connsiteY0" fmla="*/ 4653519 h 5689900"/>
                <a:gd name="connsiteX1" fmla="*/ 11322642 w 11328999"/>
                <a:gd name="connsiteY1" fmla="*/ 12694 h 5689900"/>
                <a:gd name="connsiteX2" fmla="*/ 12694 w 11328999"/>
                <a:gd name="connsiteY2" fmla="*/ 12694 h 5689900"/>
                <a:gd name="connsiteX3" fmla="*/ 560093 w 11328999"/>
                <a:gd name="connsiteY3" fmla="*/ 5689894 h 56899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328999" h="5689900">
                  <a:moveTo>
                    <a:pt x="11322642" y="4653519"/>
                  </a:moveTo>
                  <a:lnTo>
                    <a:pt x="11322642" y="12694"/>
                  </a:lnTo>
                  <a:lnTo>
                    <a:pt x="12694" y="12694"/>
                  </a:lnTo>
                  <a:lnTo>
                    <a:pt x="560093" y="5689894"/>
                  </a:lnTo>
                  <a:close/>
                </a:path>
              </a:pathLst>
            </a:custGeom>
            <a:gradFill>
              <a:gsLst>
                <a:gs pos="0">
                  <a:schemeClr val="accent5"/>
                </a:gs>
                <a:gs pos="100000">
                  <a:schemeClr val="bg2"/>
                </a:gs>
              </a:gsLst>
              <a:lin ang="360000" scaled="0"/>
            </a:gradFill>
            <a:ln w="12693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  <p:sp>
          <p:nvSpPr>
            <p:cNvPr id="13" name="Полилиния: Фигура 12">
              <a:extLst>
                <a:ext uri="{FF2B5EF4-FFF2-40B4-BE49-F238E27FC236}">
                  <a16:creationId xmlns:a16="http://schemas.microsoft.com/office/drawing/2014/main" id="{D326E1C1-191D-4CBC-9151-C6FB8AFCA679}"/>
                </a:ext>
              </a:extLst>
            </p:cNvPr>
            <p:cNvSpPr/>
            <p:nvPr/>
          </p:nvSpPr>
          <p:spPr>
            <a:xfrm>
              <a:off x="1152583" y="-12694"/>
              <a:ext cx="11036884" cy="5410486"/>
            </a:xfrm>
            <a:custGeom>
              <a:avLst/>
              <a:gdLst>
                <a:gd name="connsiteX0" fmla="*/ 11036877 w 11036883"/>
                <a:gd name="connsiteY0" fmla="*/ 4372834 h 5410485"/>
                <a:gd name="connsiteX1" fmla="*/ 555013 w 11036883"/>
                <a:gd name="connsiteY1" fmla="*/ 5382538 h 5410485"/>
                <a:gd name="connsiteX2" fmla="*/ 38095 w 11036883"/>
                <a:gd name="connsiteY2" fmla="*/ 12694 h 5410485"/>
                <a:gd name="connsiteX3" fmla="*/ 12694 w 11036883"/>
                <a:gd name="connsiteY3" fmla="*/ 12694 h 5410485"/>
                <a:gd name="connsiteX4" fmla="*/ 530881 w 11036883"/>
                <a:gd name="connsiteY4" fmla="*/ 5396509 h 5410485"/>
                <a:gd name="connsiteX5" fmla="*/ 532151 w 11036883"/>
                <a:gd name="connsiteY5" fmla="*/ 5409209 h 5410485"/>
                <a:gd name="connsiteX6" fmla="*/ 11036877 w 11036883"/>
                <a:gd name="connsiteY6" fmla="*/ 4398236 h 54104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1036883" h="5410485">
                  <a:moveTo>
                    <a:pt x="11036877" y="4372834"/>
                  </a:moveTo>
                  <a:lnTo>
                    <a:pt x="555013" y="5382538"/>
                  </a:lnTo>
                  <a:lnTo>
                    <a:pt x="38095" y="12694"/>
                  </a:lnTo>
                  <a:lnTo>
                    <a:pt x="12694" y="12694"/>
                  </a:lnTo>
                  <a:lnTo>
                    <a:pt x="530881" y="5396509"/>
                  </a:lnTo>
                  <a:lnTo>
                    <a:pt x="532151" y="5409209"/>
                  </a:lnTo>
                  <a:lnTo>
                    <a:pt x="11036877" y="4398236"/>
                  </a:lnTo>
                  <a:close/>
                </a:path>
              </a:pathLst>
            </a:custGeom>
            <a:solidFill>
              <a:schemeClr val="bg1"/>
            </a:solidFill>
            <a:ln w="12693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</p:grpSp>
      <p:sp>
        <p:nvSpPr>
          <p:cNvPr id="16" name="Текст 3">
            <a:extLst>
              <a:ext uri="{FF2B5EF4-FFF2-40B4-BE49-F238E27FC236}">
                <a16:creationId xmlns:a16="http://schemas.microsoft.com/office/drawing/2014/main" id="{768D53E4-BBD0-4F2E-B5E9-1CDB627A84B6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371227" y="1712213"/>
            <a:ext cx="2291684" cy="2552036"/>
          </a:xfrm>
          <a:gradFill>
            <a:gsLst>
              <a:gs pos="0">
                <a:schemeClr val="tx2"/>
              </a:gs>
              <a:gs pos="100000">
                <a:schemeClr val="tx1"/>
              </a:gs>
            </a:gsLst>
            <a:lin ang="10800000" scaled="1"/>
          </a:gradFill>
        </p:spPr>
        <p:txBody>
          <a:bodyPr vert="horz" lIns="144000" tIns="108000" rIns="108000" bIns="108000" rtlCol="0" anchor="ctr" anchorCtr="0">
            <a:normAutofit/>
          </a:bodyPr>
          <a:lstStyle>
            <a:lvl1pPr marL="0" indent="0" algn="l">
              <a:buFont typeface="Arial" panose="020B0604020202020204" pitchFamily="34" charset="0"/>
              <a:buNone/>
              <a:defRPr lang="en-US" sz="1500" b="1">
                <a:solidFill>
                  <a:schemeClr val="bg1"/>
                </a:solidFill>
              </a:defRPr>
            </a:lvl1pPr>
          </a:lstStyle>
          <a:p>
            <a:pPr marL="171450" lvl="0" indent="-171450" rtl="0"/>
            <a:r>
              <a:rPr lang="ru-RU" noProof="0"/>
              <a:t>ОБРАЗЕЦ ТЕКСТА</a:t>
            </a:r>
          </a:p>
        </p:txBody>
      </p:sp>
      <p:sp>
        <p:nvSpPr>
          <p:cNvPr id="20" name="Рисунок 19">
            <a:extLst>
              <a:ext uri="{FF2B5EF4-FFF2-40B4-BE49-F238E27FC236}">
                <a16:creationId xmlns:a16="http://schemas.microsoft.com/office/drawing/2014/main" id="{C9B40841-64AD-4F36-A387-121624847296}"/>
              </a:ext>
            </a:extLst>
          </p:cNvPr>
          <p:cNvSpPr>
            <a:spLocks noGrp="1"/>
          </p:cNvSpPr>
          <p:nvPr>
            <p:ph type="pic" idx="1" hasCustomPrompt="1"/>
          </p:nvPr>
        </p:nvSpPr>
        <p:spPr>
          <a:xfrm>
            <a:off x="2777983" y="1"/>
            <a:ext cx="6371261" cy="4264248"/>
          </a:xfrm>
          <a:custGeom>
            <a:avLst/>
            <a:gdLst>
              <a:gd name="connsiteX0" fmla="*/ 0 w 10973163"/>
              <a:gd name="connsiteY0" fmla="*/ 0 h 5778507"/>
              <a:gd name="connsiteX1" fmla="*/ 10973163 w 10973163"/>
              <a:gd name="connsiteY1" fmla="*/ 0 h 5778507"/>
              <a:gd name="connsiteX2" fmla="*/ 10973163 w 10973163"/>
              <a:gd name="connsiteY2" fmla="*/ 4708234 h 5778507"/>
              <a:gd name="connsiteX3" fmla="*/ 637629 w 10973163"/>
              <a:gd name="connsiteY3" fmla="*/ 5778507 h 5778507"/>
              <a:gd name="connsiteX4" fmla="*/ 513924 w 10973163"/>
              <a:gd name="connsiteY4" fmla="*/ 5778507 h 5778507"/>
              <a:gd name="connsiteX5" fmla="*/ 0 w 10973163"/>
              <a:gd name="connsiteY5" fmla="*/ 11 h 57785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0973163" h="5778507">
                <a:moveTo>
                  <a:pt x="0" y="0"/>
                </a:moveTo>
                <a:lnTo>
                  <a:pt x="10973163" y="0"/>
                </a:lnTo>
                <a:lnTo>
                  <a:pt x="10973163" y="4708234"/>
                </a:lnTo>
                <a:lnTo>
                  <a:pt x="637629" y="5778507"/>
                </a:lnTo>
                <a:lnTo>
                  <a:pt x="513924" y="5778507"/>
                </a:lnTo>
                <a:lnTo>
                  <a:pt x="0" y="11"/>
                </a:lnTo>
                <a:close/>
              </a:path>
            </a:pathLst>
          </a:custGeom>
        </p:spPr>
        <p:txBody>
          <a:bodyPr wrap="square" rtlCol="0" anchor="ctr">
            <a:noAutofit/>
          </a:bodyPr>
          <a:lstStyle>
            <a:lvl1pPr marL="0" indent="0" algn="ctr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rtl="0"/>
            <a:r>
              <a:rPr lang="ru-RU" noProof="0"/>
              <a:t>Щелкните значок, чтобы добавить фото</a:t>
            </a:r>
          </a:p>
        </p:txBody>
      </p:sp>
      <p:sp>
        <p:nvSpPr>
          <p:cNvPr id="25" name="Заголовок 22">
            <a:extLst>
              <a:ext uri="{FF2B5EF4-FFF2-40B4-BE49-F238E27FC236}">
                <a16:creationId xmlns:a16="http://schemas.microsoft.com/office/drawing/2014/main" id="{A7AAB7EE-08F8-4859-95A3-BAB2909A0A3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 rot="-360000">
            <a:off x="-45874" y="689344"/>
            <a:ext cx="2917916" cy="818962"/>
          </a:xfrm>
          <a:custGeom>
            <a:avLst/>
            <a:gdLst>
              <a:gd name="connsiteX0" fmla="*/ 0 w 4011780"/>
              <a:gd name="connsiteY0" fmla="*/ 916770 h 916770"/>
              <a:gd name="connsiteX1" fmla="*/ 229193 w 4011780"/>
              <a:gd name="connsiteY1" fmla="*/ 0 h 916770"/>
              <a:gd name="connsiteX2" fmla="*/ 3782588 w 4011780"/>
              <a:gd name="connsiteY2" fmla="*/ 0 h 916770"/>
              <a:gd name="connsiteX3" fmla="*/ 4011780 w 4011780"/>
              <a:gd name="connsiteY3" fmla="*/ 916770 h 916770"/>
              <a:gd name="connsiteX4" fmla="*/ 0 w 4011780"/>
              <a:gd name="connsiteY4" fmla="*/ 916770 h 916770"/>
              <a:gd name="connsiteX0" fmla="*/ 0 w 4187844"/>
              <a:gd name="connsiteY0" fmla="*/ 916770 h 1051526"/>
              <a:gd name="connsiteX1" fmla="*/ 229193 w 4187844"/>
              <a:gd name="connsiteY1" fmla="*/ 0 h 1051526"/>
              <a:gd name="connsiteX2" fmla="*/ 3782588 w 4187844"/>
              <a:gd name="connsiteY2" fmla="*/ 0 h 1051526"/>
              <a:gd name="connsiteX3" fmla="*/ 4187844 w 4187844"/>
              <a:gd name="connsiteY3" fmla="*/ 1051526 h 1051526"/>
              <a:gd name="connsiteX4" fmla="*/ 0 w 4187844"/>
              <a:gd name="connsiteY4" fmla="*/ 916770 h 1051526"/>
              <a:gd name="connsiteX0" fmla="*/ 0 w 4187844"/>
              <a:gd name="connsiteY0" fmla="*/ 939936 h 1074692"/>
              <a:gd name="connsiteX1" fmla="*/ 229193 w 4187844"/>
              <a:gd name="connsiteY1" fmla="*/ 23166 h 1074692"/>
              <a:gd name="connsiteX2" fmla="*/ 4165479 w 4187844"/>
              <a:gd name="connsiteY2" fmla="*/ 0 h 1074692"/>
              <a:gd name="connsiteX3" fmla="*/ 4187844 w 4187844"/>
              <a:gd name="connsiteY3" fmla="*/ 1074692 h 1074692"/>
              <a:gd name="connsiteX4" fmla="*/ 0 w 4187844"/>
              <a:gd name="connsiteY4" fmla="*/ 939936 h 1074692"/>
              <a:gd name="connsiteX0" fmla="*/ 0 w 4860085"/>
              <a:gd name="connsiteY0" fmla="*/ 1101781 h 1101781"/>
              <a:gd name="connsiteX1" fmla="*/ 901434 w 4860085"/>
              <a:gd name="connsiteY1" fmla="*/ 23166 h 1101781"/>
              <a:gd name="connsiteX2" fmla="*/ 4837720 w 4860085"/>
              <a:gd name="connsiteY2" fmla="*/ 0 h 1101781"/>
              <a:gd name="connsiteX3" fmla="*/ 4860085 w 4860085"/>
              <a:gd name="connsiteY3" fmla="*/ 1074692 h 1101781"/>
              <a:gd name="connsiteX4" fmla="*/ 0 w 4860085"/>
              <a:gd name="connsiteY4" fmla="*/ 1101781 h 1101781"/>
              <a:gd name="connsiteX0" fmla="*/ 0 w 4860085"/>
              <a:gd name="connsiteY0" fmla="*/ 1101781 h 1101781"/>
              <a:gd name="connsiteX1" fmla="*/ 84487 w 4860085"/>
              <a:gd name="connsiteY1" fmla="*/ 53552 h 1101781"/>
              <a:gd name="connsiteX2" fmla="*/ 4837720 w 4860085"/>
              <a:gd name="connsiteY2" fmla="*/ 0 h 1101781"/>
              <a:gd name="connsiteX3" fmla="*/ 4860085 w 4860085"/>
              <a:gd name="connsiteY3" fmla="*/ 1074692 h 1101781"/>
              <a:gd name="connsiteX4" fmla="*/ 0 w 4860085"/>
              <a:gd name="connsiteY4" fmla="*/ 1101781 h 1101781"/>
              <a:gd name="connsiteX0" fmla="*/ 0 w 4886832"/>
              <a:gd name="connsiteY0" fmla="*/ 1098969 h 1098969"/>
              <a:gd name="connsiteX1" fmla="*/ 111234 w 4886832"/>
              <a:gd name="connsiteY1" fmla="*/ 53552 h 1098969"/>
              <a:gd name="connsiteX2" fmla="*/ 4864467 w 4886832"/>
              <a:gd name="connsiteY2" fmla="*/ 0 h 1098969"/>
              <a:gd name="connsiteX3" fmla="*/ 4886832 w 4886832"/>
              <a:gd name="connsiteY3" fmla="*/ 1074692 h 1098969"/>
              <a:gd name="connsiteX4" fmla="*/ 0 w 4886832"/>
              <a:gd name="connsiteY4" fmla="*/ 1098969 h 1098969"/>
              <a:gd name="connsiteX0" fmla="*/ 0 w 4886832"/>
              <a:gd name="connsiteY0" fmla="*/ 1098969 h 1098969"/>
              <a:gd name="connsiteX1" fmla="*/ 95749 w 4886832"/>
              <a:gd name="connsiteY1" fmla="*/ 46516 h 1098969"/>
              <a:gd name="connsiteX2" fmla="*/ 4864467 w 4886832"/>
              <a:gd name="connsiteY2" fmla="*/ 0 h 1098969"/>
              <a:gd name="connsiteX3" fmla="*/ 4886832 w 4886832"/>
              <a:gd name="connsiteY3" fmla="*/ 1074692 h 1098969"/>
              <a:gd name="connsiteX4" fmla="*/ 0 w 4886832"/>
              <a:gd name="connsiteY4" fmla="*/ 1098969 h 1098969"/>
              <a:gd name="connsiteX0" fmla="*/ 0 w 4892182"/>
              <a:gd name="connsiteY0" fmla="*/ 1098407 h 1098407"/>
              <a:gd name="connsiteX1" fmla="*/ 101099 w 4892182"/>
              <a:gd name="connsiteY1" fmla="*/ 46516 h 1098407"/>
              <a:gd name="connsiteX2" fmla="*/ 4869817 w 4892182"/>
              <a:gd name="connsiteY2" fmla="*/ 0 h 1098407"/>
              <a:gd name="connsiteX3" fmla="*/ 4892182 w 4892182"/>
              <a:gd name="connsiteY3" fmla="*/ 1074692 h 1098407"/>
              <a:gd name="connsiteX4" fmla="*/ 0 w 4892182"/>
              <a:gd name="connsiteY4" fmla="*/ 1098407 h 1098407"/>
              <a:gd name="connsiteX0" fmla="*/ 5888 w 4898070"/>
              <a:gd name="connsiteY0" fmla="*/ 1098407 h 1098407"/>
              <a:gd name="connsiteX1" fmla="*/ 0 w 4898070"/>
              <a:gd name="connsiteY1" fmla="*/ 35271 h 1098407"/>
              <a:gd name="connsiteX2" fmla="*/ 4875705 w 4898070"/>
              <a:gd name="connsiteY2" fmla="*/ 0 h 1098407"/>
              <a:gd name="connsiteX3" fmla="*/ 4898070 w 4898070"/>
              <a:gd name="connsiteY3" fmla="*/ 1074692 h 1098407"/>
              <a:gd name="connsiteX4" fmla="*/ 5888 w 4898070"/>
              <a:gd name="connsiteY4" fmla="*/ 1098407 h 1098407"/>
              <a:gd name="connsiteX0" fmla="*/ 25 w 5005106"/>
              <a:gd name="connsiteY0" fmla="*/ 1091949 h 1091949"/>
              <a:gd name="connsiteX1" fmla="*/ 107036 w 5005106"/>
              <a:gd name="connsiteY1" fmla="*/ 35271 h 1091949"/>
              <a:gd name="connsiteX2" fmla="*/ 4982741 w 5005106"/>
              <a:gd name="connsiteY2" fmla="*/ 0 h 1091949"/>
              <a:gd name="connsiteX3" fmla="*/ 5005106 w 5005106"/>
              <a:gd name="connsiteY3" fmla="*/ 1074692 h 1091949"/>
              <a:gd name="connsiteX4" fmla="*/ 25 w 5005106"/>
              <a:gd name="connsiteY4" fmla="*/ 1091949 h 1091949"/>
              <a:gd name="connsiteX0" fmla="*/ 0 w 5005081"/>
              <a:gd name="connsiteY0" fmla="*/ 1091949 h 1091949"/>
              <a:gd name="connsiteX1" fmla="*/ 107011 w 5005081"/>
              <a:gd name="connsiteY1" fmla="*/ 35271 h 1091949"/>
              <a:gd name="connsiteX2" fmla="*/ 4982716 w 5005081"/>
              <a:gd name="connsiteY2" fmla="*/ 0 h 1091949"/>
              <a:gd name="connsiteX3" fmla="*/ 5005081 w 5005081"/>
              <a:gd name="connsiteY3" fmla="*/ 1074692 h 1091949"/>
              <a:gd name="connsiteX4" fmla="*/ 0 w 5005081"/>
              <a:gd name="connsiteY4" fmla="*/ 1091949 h 1091949"/>
              <a:gd name="connsiteX0" fmla="*/ 0 w 5005081"/>
              <a:gd name="connsiteY0" fmla="*/ 1091949 h 1091949"/>
              <a:gd name="connsiteX1" fmla="*/ 107011 w 5005081"/>
              <a:gd name="connsiteY1" fmla="*/ 35271 h 1091949"/>
              <a:gd name="connsiteX2" fmla="*/ 4982716 w 5005081"/>
              <a:gd name="connsiteY2" fmla="*/ 0 h 1091949"/>
              <a:gd name="connsiteX3" fmla="*/ 5005081 w 5005081"/>
              <a:gd name="connsiteY3" fmla="*/ 1074692 h 1091949"/>
              <a:gd name="connsiteX4" fmla="*/ 0 w 5005081"/>
              <a:gd name="connsiteY4" fmla="*/ 1091949 h 10919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005081" h="1091949">
                <a:moveTo>
                  <a:pt x="0" y="1091949"/>
                </a:moveTo>
                <a:lnTo>
                  <a:pt x="107011" y="35271"/>
                </a:lnTo>
                <a:lnTo>
                  <a:pt x="4982716" y="0"/>
                </a:lnTo>
                <a:lnTo>
                  <a:pt x="5005081" y="1074692"/>
                </a:lnTo>
                <a:lnTo>
                  <a:pt x="0" y="1091949"/>
                </a:lnTo>
                <a:close/>
              </a:path>
            </a:pathLst>
          </a:custGeom>
          <a:gradFill>
            <a:gsLst>
              <a:gs pos="9000">
                <a:schemeClr val="accent1"/>
              </a:gs>
              <a:gs pos="100000">
                <a:schemeClr val="accent2"/>
              </a:gs>
            </a:gsLst>
            <a:lin ang="360000" scaled="0"/>
          </a:gradFill>
          <a:ln>
            <a:solidFill>
              <a:srgbClr val="99B898"/>
            </a:solidFill>
          </a:ln>
        </p:spPr>
        <p:txBody>
          <a:bodyPr lIns="954000"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ru-RU" noProof="0"/>
              <a:t>Большое изображение</a:t>
            </a:r>
          </a:p>
        </p:txBody>
      </p:sp>
    </p:spTree>
    <p:extLst>
      <p:ext uri="{BB962C8B-B14F-4D97-AF65-F5344CB8AC3E}">
        <p14:creationId xmlns:p14="http://schemas.microsoft.com/office/powerpoint/2010/main" val="1745745866"/>
      </p:ext>
    </p:extLst>
  </p:cSld>
  <p:clrMapOvr>
    <a:masterClrMapping/>
  </p:clrMapOvr>
</p:sldLayout>
</file>

<file path=ppt/slideLayouts/slideLayout1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Видео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Графический объект 16">
            <a:extLst>
              <a:ext uri="{FF2B5EF4-FFF2-40B4-BE49-F238E27FC236}">
                <a16:creationId xmlns:a16="http://schemas.microsoft.com/office/drawing/2014/main" id="{10E52898-F619-494E-9A8E-D3CD0AF8B0E9}"/>
              </a:ext>
            </a:extLst>
          </p:cNvPr>
          <p:cNvGrpSpPr/>
          <p:nvPr userDrawn="1"/>
        </p:nvGrpSpPr>
        <p:grpSpPr>
          <a:xfrm>
            <a:off x="8221934" y="4258745"/>
            <a:ext cx="926100" cy="788400"/>
            <a:chOff x="5626893" y="3026568"/>
            <a:chExt cx="937260" cy="800760"/>
          </a:xfrm>
        </p:grpSpPr>
        <p:sp>
          <p:nvSpPr>
            <p:cNvPr id="10" name="Полилиния: Фигура 9">
              <a:extLst>
                <a:ext uri="{FF2B5EF4-FFF2-40B4-BE49-F238E27FC236}">
                  <a16:creationId xmlns:a16="http://schemas.microsoft.com/office/drawing/2014/main" id="{B07EB11E-BCCF-4D3D-94A5-C5461CC106A2}"/>
                </a:ext>
              </a:extLst>
            </p:cNvPr>
            <p:cNvSpPr/>
            <p:nvPr/>
          </p:nvSpPr>
          <p:spPr>
            <a:xfrm>
              <a:off x="5640228" y="3236778"/>
              <a:ext cx="923925" cy="590550"/>
            </a:xfrm>
            <a:custGeom>
              <a:avLst/>
              <a:gdLst>
                <a:gd name="connsiteX0" fmla="*/ 7144 w 923925"/>
                <a:gd name="connsiteY0" fmla="*/ 430346 h 590550"/>
                <a:gd name="connsiteX1" fmla="*/ 918686 w 923925"/>
                <a:gd name="connsiteY1" fmla="*/ 586556 h 590550"/>
                <a:gd name="connsiteX2" fmla="*/ 918686 w 923925"/>
                <a:gd name="connsiteY2" fmla="*/ 116021 h 590550"/>
                <a:gd name="connsiteX3" fmla="*/ 160496 w 923925"/>
                <a:gd name="connsiteY3" fmla="*/ 7436 h 590550"/>
                <a:gd name="connsiteX4" fmla="*/ 7144 w 923925"/>
                <a:gd name="connsiteY4" fmla="*/ 430346 h 590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23925" h="590550">
                  <a:moveTo>
                    <a:pt x="7144" y="430346"/>
                  </a:moveTo>
                  <a:cubicBezTo>
                    <a:pt x="7144" y="430346"/>
                    <a:pt x="537686" y="462731"/>
                    <a:pt x="918686" y="586556"/>
                  </a:cubicBezTo>
                  <a:lnTo>
                    <a:pt x="918686" y="116021"/>
                  </a:lnTo>
                  <a:cubicBezTo>
                    <a:pt x="491966" y="-3994"/>
                    <a:pt x="160496" y="7436"/>
                    <a:pt x="160496" y="7436"/>
                  </a:cubicBezTo>
                  <a:lnTo>
                    <a:pt x="7144" y="430346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>
                    <a:alpha val="6000"/>
                  </a:schemeClr>
                </a:gs>
                <a:gs pos="100000">
                  <a:schemeClr val="accent3">
                    <a:alpha val="50000"/>
                  </a:schemeClr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  <p:sp>
          <p:nvSpPr>
            <p:cNvPr id="11" name="Полилиния: Фигура 10">
              <a:extLst>
                <a:ext uri="{FF2B5EF4-FFF2-40B4-BE49-F238E27FC236}">
                  <a16:creationId xmlns:a16="http://schemas.microsoft.com/office/drawing/2014/main" id="{760EF36E-DD5E-492D-AD65-5711A7E6D3CD}"/>
                </a:ext>
              </a:extLst>
            </p:cNvPr>
            <p:cNvSpPr/>
            <p:nvPr/>
          </p:nvSpPr>
          <p:spPr>
            <a:xfrm>
              <a:off x="5626893" y="3026568"/>
              <a:ext cx="933450" cy="771525"/>
            </a:xfrm>
            <a:custGeom>
              <a:avLst/>
              <a:gdLst>
                <a:gd name="connsiteX0" fmla="*/ 932021 w 933450"/>
                <a:gd name="connsiteY0" fmla="*/ 289084 h 771525"/>
                <a:gd name="connsiteX1" fmla="*/ 160496 w 933450"/>
                <a:gd name="connsiteY1" fmla="*/ 7144 h 771525"/>
                <a:gd name="connsiteX2" fmla="*/ 7144 w 933450"/>
                <a:gd name="connsiteY2" fmla="*/ 429101 h 771525"/>
                <a:gd name="connsiteX3" fmla="*/ 932021 w 933450"/>
                <a:gd name="connsiteY3" fmla="*/ 767239 h 771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33450" h="771525">
                  <a:moveTo>
                    <a:pt x="932021" y="289084"/>
                  </a:moveTo>
                  <a:lnTo>
                    <a:pt x="160496" y="7144"/>
                  </a:lnTo>
                  <a:lnTo>
                    <a:pt x="7144" y="429101"/>
                  </a:lnTo>
                  <a:lnTo>
                    <a:pt x="932021" y="767239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/>
                </a:gs>
                <a:gs pos="100000">
                  <a:schemeClr val="accent6"/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</p:grp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CF02D3A-D463-46FA-BA54-F231414BB71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083814" y="4036631"/>
            <a:ext cx="2976372" cy="624078"/>
          </a:xfrm>
          <a:gradFill>
            <a:gsLst>
              <a:gs pos="0">
                <a:schemeClr val="tx2"/>
              </a:gs>
              <a:gs pos="100000">
                <a:schemeClr val="tx1"/>
              </a:gs>
            </a:gsLst>
            <a:lin ang="10800000" scaled="1"/>
          </a:gradFill>
        </p:spPr>
        <p:txBody>
          <a:bodyPr lIns="144000" rtlCol="0" anchor="ctr" anchorCtr="0">
            <a:normAutofit/>
          </a:bodyPr>
          <a:lstStyle>
            <a:lvl1pPr algn="l">
              <a:defRPr sz="1500" b="1">
                <a:solidFill>
                  <a:schemeClr val="bg1"/>
                </a:solidFill>
                <a:latin typeface="+mn-lt"/>
              </a:defRPr>
            </a:lvl1pPr>
          </a:lstStyle>
          <a:p>
            <a:pPr rtl="0"/>
            <a:r>
              <a:rPr lang="ru-RU" noProof="0"/>
              <a:t>ОБРАЗЕЦ ЗАГОЛОВКА</a:t>
            </a:r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0B13FE47-714B-440C-B0F1-CF020E287A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ru-RU" noProof="0"/>
              <a:t>ДОБАВИТЬ НИЖНИЙ КОЛОНТИТУЛ</a:t>
            </a:r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1FC9E707-512B-4E7C-A2EE-18CCAB0327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98C0CDE5-970C-4CC4-BF43-0DA127E73E82}" type="slidenum">
              <a:rPr lang="ru-RU" noProof="0" smtClean="0"/>
              <a:t>‹#›</a:t>
            </a:fld>
            <a:endParaRPr lang="ru-RU" noProof="0"/>
          </a:p>
        </p:txBody>
      </p:sp>
      <p:sp>
        <p:nvSpPr>
          <p:cNvPr id="13" name="Замещающее медиа 12">
            <a:extLst>
              <a:ext uri="{FF2B5EF4-FFF2-40B4-BE49-F238E27FC236}">
                <a16:creationId xmlns:a16="http://schemas.microsoft.com/office/drawing/2014/main" id="{60B14607-605B-4FF3-A0F5-BB2FCD9460CC}"/>
              </a:ext>
            </a:extLst>
          </p:cNvPr>
          <p:cNvSpPr>
            <a:spLocks noGrp="1"/>
          </p:cNvSpPr>
          <p:nvPr>
            <p:ph type="media" sz="quarter" idx="13" hasCustomPrompt="1"/>
          </p:nvPr>
        </p:nvSpPr>
        <p:spPr>
          <a:xfrm>
            <a:off x="1307592" y="834783"/>
            <a:ext cx="6528816" cy="3038094"/>
          </a:xfrm>
        </p:spPr>
        <p:txBody>
          <a:bodyPr rtlCol="0"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pPr rtl="0"/>
            <a:r>
              <a:rPr lang="ru-RU" noProof="0"/>
              <a:t>Щелкните значок, чтобы добавить медиа</a:t>
            </a:r>
          </a:p>
        </p:txBody>
      </p:sp>
      <p:sp>
        <p:nvSpPr>
          <p:cNvPr id="17" name="Полилиния: Фигура 16">
            <a:extLst>
              <a:ext uri="{FF2B5EF4-FFF2-40B4-BE49-F238E27FC236}">
                <a16:creationId xmlns:a16="http://schemas.microsoft.com/office/drawing/2014/main" id="{C014D0AB-6E42-4C38-96B3-E4512EF81B12}"/>
              </a:ext>
            </a:extLst>
          </p:cNvPr>
          <p:cNvSpPr/>
          <p:nvPr/>
        </p:nvSpPr>
        <p:spPr>
          <a:xfrm>
            <a:off x="-9547" y="2292413"/>
            <a:ext cx="982195" cy="352827"/>
          </a:xfrm>
          <a:custGeom>
            <a:avLst/>
            <a:gdLst>
              <a:gd name="connsiteX0" fmla="*/ 1296892 w 1309592"/>
              <a:gd name="connsiteY0" fmla="*/ 12728 h 470436"/>
              <a:gd name="connsiteX1" fmla="*/ 544194 w 1309592"/>
              <a:gd name="connsiteY1" fmla="*/ 13999 h 470436"/>
              <a:gd name="connsiteX2" fmla="*/ 12728 w 1309592"/>
              <a:gd name="connsiteY2" fmla="*/ 128430 h 470436"/>
              <a:gd name="connsiteX3" fmla="*/ 12728 w 1309592"/>
              <a:gd name="connsiteY3" fmla="*/ 469178 h 470436"/>
              <a:gd name="connsiteX4" fmla="*/ 652267 w 1309592"/>
              <a:gd name="connsiteY4" fmla="*/ 335676 h 4704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09592" h="470436">
                <a:moveTo>
                  <a:pt x="1296892" y="12728"/>
                </a:moveTo>
                <a:lnTo>
                  <a:pt x="544194" y="13999"/>
                </a:lnTo>
                <a:lnTo>
                  <a:pt x="12728" y="128430"/>
                </a:lnTo>
                <a:lnTo>
                  <a:pt x="12728" y="469178"/>
                </a:lnTo>
                <a:lnTo>
                  <a:pt x="652267" y="335676"/>
                </a:lnTo>
                <a:close/>
              </a:path>
            </a:pathLst>
          </a:custGeom>
          <a:gradFill>
            <a:gsLst>
              <a:gs pos="0">
                <a:schemeClr val="tx2">
                  <a:alpha val="5000"/>
                </a:schemeClr>
              </a:gs>
              <a:gs pos="100000">
                <a:schemeClr val="tx1">
                  <a:alpha val="20000"/>
                </a:schemeClr>
              </a:gs>
            </a:gsLst>
            <a:lin ang="9840000" scaled="0"/>
          </a:gradFill>
          <a:ln w="12713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sz="1013" noProof="0"/>
          </a:p>
        </p:txBody>
      </p:sp>
      <p:sp>
        <p:nvSpPr>
          <p:cNvPr id="16" name="Полилиния: фигура 15">
            <a:extLst>
              <a:ext uri="{FF2B5EF4-FFF2-40B4-BE49-F238E27FC236}">
                <a16:creationId xmlns:a16="http://schemas.microsoft.com/office/drawing/2014/main" id="{D0C0C476-0F93-4FFD-8D6A-6F1E2859E1FF}"/>
              </a:ext>
            </a:extLst>
          </p:cNvPr>
          <p:cNvSpPr/>
          <p:nvPr/>
        </p:nvSpPr>
        <p:spPr>
          <a:xfrm>
            <a:off x="-9546" y="2246641"/>
            <a:ext cx="1144304" cy="553081"/>
          </a:xfrm>
          <a:custGeom>
            <a:avLst/>
            <a:gdLst>
              <a:gd name="connsiteX0" fmla="*/ 12728 w 1525739"/>
              <a:gd name="connsiteY0" fmla="*/ 736182 h 737440"/>
              <a:gd name="connsiteX1" fmla="*/ 1520667 w 1525739"/>
              <a:gd name="connsiteY1" fmla="*/ 415777 h 737440"/>
              <a:gd name="connsiteX2" fmla="*/ 1435480 w 1525739"/>
              <a:gd name="connsiteY2" fmla="*/ 12728 h 737440"/>
              <a:gd name="connsiteX3" fmla="*/ 12728 w 1525739"/>
              <a:gd name="connsiteY3" fmla="*/ 315333 h 7374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525739" h="737440">
                <a:moveTo>
                  <a:pt x="12728" y="736182"/>
                </a:moveTo>
                <a:lnTo>
                  <a:pt x="1520667" y="415777"/>
                </a:lnTo>
                <a:lnTo>
                  <a:pt x="1435480" y="12728"/>
                </a:lnTo>
                <a:lnTo>
                  <a:pt x="12728" y="315333"/>
                </a:lnTo>
                <a:close/>
              </a:path>
            </a:pathLst>
          </a:custGeom>
          <a:blipFill>
            <a:blip r:embed="rId2"/>
            <a:srcRect/>
            <a:stretch>
              <a:fillRect l="-173104" t="23847" r="3068" b="-74795"/>
            </a:stretch>
          </a:blipFill>
          <a:ln w="12713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r>
              <a:rPr lang="ru-RU" sz="1013" noProof="0"/>
              <a:t> </a:t>
            </a:r>
          </a:p>
        </p:txBody>
      </p:sp>
      <p:sp>
        <p:nvSpPr>
          <p:cNvPr id="19" name="Полилиния: Фигура 18">
            <a:extLst>
              <a:ext uri="{FF2B5EF4-FFF2-40B4-BE49-F238E27FC236}">
                <a16:creationId xmlns:a16="http://schemas.microsoft.com/office/drawing/2014/main" id="{37DED860-B2F3-4B02-B7C4-F0FC61CFA7AC}"/>
              </a:ext>
            </a:extLst>
          </p:cNvPr>
          <p:cNvSpPr/>
          <p:nvPr/>
        </p:nvSpPr>
        <p:spPr>
          <a:xfrm>
            <a:off x="8094036" y="-9546"/>
            <a:ext cx="1048946" cy="1249199"/>
          </a:xfrm>
          <a:custGeom>
            <a:avLst/>
            <a:gdLst>
              <a:gd name="connsiteX0" fmla="*/ 1206619 w 1398594"/>
              <a:gd name="connsiteY0" fmla="*/ 12728 h 1665598"/>
              <a:gd name="connsiteX1" fmla="*/ 333133 w 1398594"/>
              <a:gd name="connsiteY1" fmla="*/ 1010815 h 1665598"/>
              <a:gd name="connsiteX2" fmla="*/ 12728 w 1398594"/>
              <a:gd name="connsiteY2" fmla="*/ 1656712 h 1665598"/>
              <a:gd name="connsiteX3" fmla="*/ 612852 w 1398594"/>
              <a:gd name="connsiteY3" fmla="*/ 1202804 h 1665598"/>
              <a:gd name="connsiteX4" fmla="*/ 1394793 w 1398594"/>
              <a:gd name="connsiteY4" fmla="*/ 297532 h 1665598"/>
              <a:gd name="connsiteX5" fmla="*/ 1394793 w 1398594"/>
              <a:gd name="connsiteY5" fmla="*/ 12728 h 16655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398594" h="1665598">
                <a:moveTo>
                  <a:pt x="1206619" y="12728"/>
                </a:moveTo>
                <a:lnTo>
                  <a:pt x="333133" y="1010815"/>
                </a:lnTo>
                <a:lnTo>
                  <a:pt x="12728" y="1656712"/>
                </a:lnTo>
                <a:lnTo>
                  <a:pt x="612852" y="1202804"/>
                </a:lnTo>
                <a:lnTo>
                  <a:pt x="1394793" y="297532"/>
                </a:lnTo>
                <a:lnTo>
                  <a:pt x="1394793" y="12728"/>
                </a:lnTo>
                <a:close/>
              </a:path>
            </a:pathLst>
          </a:custGeom>
          <a:gradFill>
            <a:gsLst>
              <a:gs pos="0">
                <a:schemeClr val="accent5">
                  <a:alpha val="5000"/>
                </a:schemeClr>
              </a:gs>
              <a:gs pos="100000">
                <a:schemeClr val="bg2">
                  <a:alpha val="20000"/>
                </a:schemeClr>
              </a:gs>
            </a:gsLst>
            <a:lin ang="3180000" scaled="0"/>
          </a:gradFill>
          <a:ln w="12713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sz="1013" noProof="0"/>
          </a:p>
        </p:txBody>
      </p:sp>
      <p:sp>
        <p:nvSpPr>
          <p:cNvPr id="18" name="Полилиния: Фигура 17">
            <a:extLst>
              <a:ext uri="{FF2B5EF4-FFF2-40B4-BE49-F238E27FC236}">
                <a16:creationId xmlns:a16="http://schemas.microsoft.com/office/drawing/2014/main" id="{A8325BE9-BD79-4F37-99D7-6CE4487E9256}"/>
              </a:ext>
            </a:extLst>
          </p:cNvPr>
          <p:cNvSpPr/>
          <p:nvPr/>
        </p:nvSpPr>
        <p:spPr>
          <a:xfrm>
            <a:off x="8014842" y="-9546"/>
            <a:ext cx="1134769" cy="1487596"/>
          </a:xfrm>
          <a:custGeom>
            <a:avLst/>
            <a:gdLst>
              <a:gd name="connsiteX0" fmla="*/ 1505410 w 1513024"/>
              <a:gd name="connsiteY0" fmla="*/ 12728 h 1983460"/>
              <a:gd name="connsiteX1" fmla="*/ 1504139 w 1513024"/>
              <a:gd name="connsiteY1" fmla="*/ 12728 h 1983460"/>
              <a:gd name="connsiteX2" fmla="*/ 12728 w 1513024"/>
              <a:gd name="connsiteY2" fmla="*/ 1699941 h 1983460"/>
              <a:gd name="connsiteX3" fmla="*/ 321691 w 1513024"/>
              <a:gd name="connsiteY3" fmla="*/ 1972031 h 1983460"/>
              <a:gd name="connsiteX4" fmla="*/ 1505410 w 1513024"/>
              <a:gd name="connsiteY4" fmla="*/ 633195 h 19834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13024" h="1983460">
                <a:moveTo>
                  <a:pt x="1505410" y="12728"/>
                </a:moveTo>
                <a:lnTo>
                  <a:pt x="1504139" y="12728"/>
                </a:lnTo>
                <a:lnTo>
                  <a:pt x="12728" y="1699941"/>
                </a:lnTo>
                <a:lnTo>
                  <a:pt x="321691" y="1972031"/>
                </a:lnTo>
                <a:lnTo>
                  <a:pt x="1505410" y="633195"/>
                </a:lnTo>
                <a:close/>
              </a:path>
            </a:pathLst>
          </a:custGeom>
          <a:blipFill>
            <a:blip r:embed="rId3"/>
            <a:srcRect/>
            <a:stretch>
              <a:fillRect l="10185" t="-69719" r="-101663" b="6375"/>
            </a:stretch>
          </a:blipFill>
          <a:ln w="12713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sz="1013" noProof="0"/>
          </a:p>
        </p:txBody>
      </p:sp>
    </p:spTree>
    <p:extLst>
      <p:ext uri="{BB962C8B-B14F-4D97-AF65-F5344CB8AC3E}">
        <p14:creationId xmlns:p14="http://schemas.microsoft.com/office/powerpoint/2010/main" val="600807235"/>
      </p:ext>
    </p:extLst>
  </p:cSld>
  <p:clrMapOvr>
    <a:masterClrMapping/>
  </p:clrMapOvr>
</p:sldLayout>
</file>

<file path=ppt/slideLayouts/slideLayout1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Слайд с благодарност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" name="Графический объект 35">
            <a:extLst>
              <a:ext uri="{FF2B5EF4-FFF2-40B4-BE49-F238E27FC236}">
                <a16:creationId xmlns:a16="http://schemas.microsoft.com/office/drawing/2014/main" id="{B00A1772-2B8D-4677-8511-3E067F67A72F}"/>
              </a:ext>
            </a:extLst>
          </p:cNvPr>
          <p:cNvGrpSpPr/>
          <p:nvPr userDrawn="1"/>
        </p:nvGrpSpPr>
        <p:grpSpPr>
          <a:xfrm>
            <a:off x="5008877" y="1072640"/>
            <a:ext cx="4144656" cy="1960386"/>
            <a:chOff x="6678503" y="665690"/>
            <a:chExt cx="5526208" cy="2613848"/>
          </a:xfrm>
        </p:grpSpPr>
        <p:sp>
          <p:nvSpPr>
            <p:cNvPr id="42" name="Полилиния: Фигура 41">
              <a:extLst>
                <a:ext uri="{FF2B5EF4-FFF2-40B4-BE49-F238E27FC236}">
                  <a16:creationId xmlns:a16="http://schemas.microsoft.com/office/drawing/2014/main" id="{FB0F16C2-C8ED-4461-B34C-5CEB29F1C450}"/>
                </a:ext>
              </a:extLst>
            </p:cNvPr>
            <p:cNvSpPr/>
            <p:nvPr/>
          </p:nvSpPr>
          <p:spPr>
            <a:xfrm>
              <a:off x="6678503" y="1272318"/>
              <a:ext cx="5526208" cy="2007220"/>
            </a:xfrm>
            <a:custGeom>
              <a:avLst/>
              <a:gdLst>
                <a:gd name="connsiteX0" fmla="*/ 5514767 w 5526207"/>
                <a:gd name="connsiteY0" fmla="*/ 573560 h 2007220"/>
                <a:gd name="connsiteX1" fmla="*/ 355703 w 5526207"/>
                <a:gd name="connsiteY1" fmla="*/ 33643 h 2007220"/>
                <a:gd name="connsiteX2" fmla="*/ 12697 w 5526207"/>
                <a:gd name="connsiteY2" fmla="*/ 1284980 h 2007220"/>
                <a:gd name="connsiteX3" fmla="*/ 5514767 w 5526207"/>
                <a:gd name="connsiteY3" fmla="*/ 1998940 h 2007220"/>
                <a:gd name="connsiteX4" fmla="*/ 5514767 w 5526207"/>
                <a:gd name="connsiteY4" fmla="*/ 573560 h 2007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526207" h="2007220">
                  <a:moveTo>
                    <a:pt x="5514767" y="573560"/>
                  </a:moveTo>
                  <a:cubicBezTo>
                    <a:pt x="2157119" y="-150564"/>
                    <a:pt x="355703" y="33643"/>
                    <a:pt x="355703" y="33643"/>
                  </a:cubicBezTo>
                  <a:lnTo>
                    <a:pt x="12697" y="1284980"/>
                  </a:lnTo>
                  <a:cubicBezTo>
                    <a:pt x="12697" y="1284980"/>
                    <a:pt x="1368206" y="967381"/>
                    <a:pt x="5514767" y="1998940"/>
                  </a:cubicBezTo>
                  <a:lnTo>
                    <a:pt x="5514767" y="573560"/>
                  </a:lnTo>
                  <a:close/>
                </a:path>
              </a:pathLst>
            </a:custGeom>
            <a:gradFill>
              <a:gsLst>
                <a:gs pos="22000">
                  <a:schemeClr val="accent2">
                    <a:alpha val="10000"/>
                  </a:schemeClr>
                </a:gs>
                <a:gs pos="100000">
                  <a:schemeClr val="accent2">
                    <a:alpha val="40000"/>
                  </a:schemeClr>
                </a:gs>
              </a:gsLst>
              <a:lin ang="1020000" scaled="0"/>
            </a:gradFill>
            <a:ln w="12693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  <p:sp>
          <p:nvSpPr>
            <p:cNvPr id="41" name="Полилиния: Фигура 40">
              <a:extLst>
                <a:ext uri="{FF2B5EF4-FFF2-40B4-BE49-F238E27FC236}">
                  <a16:creationId xmlns:a16="http://schemas.microsoft.com/office/drawing/2014/main" id="{963814A1-9202-49D2-B985-1785CC4860DE}"/>
                </a:ext>
              </a:extLst>
            </p:cNvPr>
            <p:cNvSpPr/>
            <p:nvPr/>
          </p:nvSpPr>
          <p:spPr>
            <a:xfrm>
              <a:off x="7262884" y="665690"/>
              <a:ext cx="4941827" cy="2591601"/>
            </a:xfrm>
            <a:custGeom>
              <a:avLst/>
              <a:gdLst>
                <a:gd name="connsiteX0" fmla="*/ 4930387 w 4941827"/>
                <a:gd name="connsiteY0" fmla="*/ 1138265 h 2591601"/>
                <a:gd name="connsiteX1" fmla="*/ 383651 w 4941827"/>
                <a:gd name="connsiteY1" fmla="*/ 12697 h 2591601"/>
                <a:gd name="connsiteX2" fmla="*/ 12697 w 4941827"/>
                <a:gd name="connsiteY2" fmla="*/ 1366935 h 2591601"/>
                <a:gd name="connsiteX3" fmla="*/ 4930387 w 4941827"/>
                <a:gd name="connsiteY3" fmla="*/ 2583971 h 25916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941827" h="2591601">
                  <a:moveTo>
                    <a:pt x="4930387" y="1138265"/>
                  </a:moveTo>
                  <a:lnTo>
                    <a:pt x="383651" y="12697"/>
                  </a:lnTo>
                  <a:lnTo>
                    <a:pt x="12697" y="1366935"/>
                  </a:lnTo>
                  <a:lnTo>
                    <a:pt x="4930387" y="2583971"/>
                  </a:lnTo>
                  <a:close/>
                </a:path>
              </a:pathLst>
            </a:custGeom>
            <a:gradFill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10440000" scaled="0"/>
            </a:gradFill>
            <a:ln w="12693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</p:grpSp>
      <p:sp>
        <p:nvSpPr>
          <p:cNvPr id="14" name="Полилиния: Фигура 13">
            <a:extLst>
              <a:ext uri="{FF2B5EF4-FFF2-40B4-BE49-F238E27FC236}">
                <a16:creationId xmlns:a16="http://schemas.microsoft.com/office/drawing/2014/main" id="{D2973908-D73D-4ECB-A29B-831C44983FB3}"/>
              </a:ext>
            </a:extLst>
          </p:cNvPr>
          <p:cNvSpPr/>
          <p:nvPr/>
        </p:nvSpPr>
        <p:spPr>
          <a:xfrm>
            <a:off x="4414822" y="3930402"/>
            <a:ext cx="1114535" cy="1219320"/>
          </a:xfrm>
          <a:custGeom>
            <a:avLst/>
            <a:gdLst>
              <a:gd name="connsiteX0" fmla="*/ 1482236 w 1486046"/>
              <a:gd name="connsiteY0" fmla="*/ 12701 h 1625760"/>
              <a:gd name="connsiteX1" fmla="*/ 901789 w 1486046"/>
              <a:gd name="connsiteY1" fmla="*/ 491538 h 1625760"/>
              <a:gd name="connsiteX2" fmla="*/ 12701 w 1486046"/>
              <a:gd name="connsiteY2" fmla="*/ 1618139 h 1625760"/>
              <a:gd name="connsiteX3" fmla="*/ 431843 w 1486046"/>
              <a:gd name="connsiteY3" fmla="*/ 1618139 h 1625760"/>
              <a:gd name="connsiteX4" fmla="*/ 1188837 w 1486046"/>
              <a:gd name="connsiteY4" fmla="*/ 670626 h 1625760"/>
              <a:gd name="connsiteX5" fmla="*/ 1482236 w 1486046"/>
              <a:gd name="connsiteY5" fmla="*/ 12701 h 16257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486046" h="1625760">
                <a:moveTo>
                  <a:pt x="1482236" y="12701"/>
                </a:moveTo>
                <a:lnTo>
                  <a:pt x="901789" y="491538"/>
                </a:lnTo>
                <a:lnTo>
                  <a:pt x="12701" y="1618139"/>
                </a:lnTo>
                <a:lnTo>
                  <a:pt x="431843" y="1618139"/>
                </a:lnTo>
                <a:lnTo>
                  <a:pt x="1188837" y="670626"/>
                </a:lnTo>
                <a:lnTo>
                  <a:pt x="1482236" y="12701"/>
                </a:lnTo>
                <a:close/>
              </a:path>
            </a:pathLst>
          </a:custGeom>
          <a:gradFill>
            <a:gsLst>
              <a:gs pos="0">
                <a:schemeClr val="accent3">
                  <a:alpha val="5000"/>
                </a:schemeClr>
              </a:gs>
              <a:gs pos="100000">
                <a:schemeClr val="accent6">
                  <a:alpha val="20000"/>
                </a:schemeClr>
              </a:gs>
            </a:gsLst>
            <a:lin ang="7440000" scaled="0"/>
          </a:gradFill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sz="1013" noProof="0"/>
          </a:p>
        </p:txBody>
      </p:sp>
      <p:sp>
        <p:nvSpPr>
          <p:cNvPr id="10" name="Полилиния: Фигура 9">
            <a:extLst>
              <a:ext uri="{FF2B5EF4-FFF2-40B4-BE49-F238E27FC236}">
                <a16:creationId xmlns:a16="http://schemas.microsoft.com/office/drawing/2014/main" id="{334FC528-8248-470A-AD71-53711E01005E}"/>
              </a:ext>
            </a:extLst>
          </p:cNvPr>
          <p:cNvSpPr/>
          <p:nvPr/>
        </p:nvSpPr>
        <p:spPr>
          <a:xfrm>
            <a:off x="-9976" y="223860"/>
            <a:ext cx="2009973" cy="571556"/>
          </a:xfrm>
          <a:custGeom>
            <a:avLst/>
            <a:gdLst>
              <a:gd name="connsiteX0" fmla="*/ 12701 w 2679963"/>
              <a:gd name="connsiteY0" fmla="*/ 425492 h 762075"/>
              <a:gd name="connsiteX1" fmla="*/ 12701 w 2679963"/>
              <a:gd name="connsiteY1" fmla="*/ 755724 h 762075"/>
              <a:gd name="connsiteX2" fmla="*/ 2023309 w 2679963"/>
              <a:gd name="connsiteY2" fmla="*/ 334043 h 762075"/>
              <a:gd name="connsiteX3" fmla="*/ 2667263 w 2679963"/>
              <a:gd name="connsiteY3" fmla="*/ 12701 h 762075"/>
              <a:gd name="connsiteX4" fmla="*/ 2667263 w 2679963"/>
              <a:gd name="connsiteY4" fmla="*/ 12701 h 762075"/>
              <a:gd name="connsiteX5" fmla="*/ 1915349 w 2679963"/>
              <a:gd name="connsiteY5" fmla="*/ 12701 h 7620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679963" h="762075">
                <a:moveTo>
                  <a:pt x="12701" y="425492"/>
                </a:moveTo>
                <a:lnTo>
                  <a:pt x="12701" y="755724"/>
                </a:lnTo>
                <a:lnTo>
                  <a:pt x="2023309" y="334043"/>
                </a:lnTo>
                <a:lnTo>
                  <a:pt x="2667263" y="12701"/>
                </a:lnTo>
                <a:lnTo>
                  <a:pt x="2667263" y="12701"/>
                </a:lnTo>
                <a:lnTo>
                  <a:pt x="1915349" y="12701"/>
                </a:lnTo>
                <a:close/>
              </a:path>
            </a:pathLst>
          </a:custGeom>
          <a:gradFill>
            <a:gsLst>
              <a:gs pos="0">
                <a:schemeClr val="tx2">
                  <a:alpha val="5000"/>
                </a:schemeClr>
              </a:gs>
              <a:gs pos="100000">
                <a:schemeClr val="tx1">
                  <a:alpha val="20000"/>
                </a:schemeClr>
              </a:gs>
            </a:gsLst>
            <a:lin ang="9840000" scaled="0"/>
          </a:gradFill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sz="1013" noProof="0"/>
          </a:p>
        </p:txBody>
      </p:sp>
      <p:sp>
        <p:nvSpPr>
          <p:cNvPr id="12" name="Полилиния: фигура 11">
            <a:extLst>
              <a:ext uri="{FF2B5EF4-FFF2-40B4-BE49-F238E27FC236}">
                <a16:creationId xmlns:a16="http://schemas.microsoft.com/office/drawing/2014/main" id="{AC925586-1EA9-4B0D-9E80-91777899FF7C}"/>
              </a:ext>
            </a:extLst>
          </p:cNvPr>
          <p:cNvSpPr/>
          <p:nvPr/>
        </p:nvSpPr>
        <p:spPr>
          <a:xfrm>
            <a:off x="4562474" y="-9526"/>
            <a:ext cx="819231" cy="762075"/>
          </a:xfrm>
          <a:custGeom>
            <a:avLst/>
            <a:gdLst>
              <a:gd name="connsiteX0" fmla="*/ 638873 w 1092307"/>
              <a:gd name="connsiteY0" fmla="*/ 12701 h 1016100"/>
              <a:gd name="connsiteX1" fmla="*/ 332773 w 1092307"/>
              <a:gd name="connsiteY1" fmla="*/ 361986 h 1016100"/>
              <a:gd name="connsiteX2" fmla="*/ 12701 w 1092307"/>
              <a:gd name="connsiteY2" fmla="*/ 1007209 h 1016100"/>
              <a:gd name="connsiteX3" fmla="*/ 12701 w 1092307"/>
              <a:gd name="connsiteY3" fmla="*/ 1007209 h 1016100"/>
              <a:gd name="connsiteX4" fmla="*/ 612200 w 1092307"/>
              <a:gd name="connsiteY4" fmla="*/ 553775 h 1016100"/>
              <a:gd name="connsiteX5" fmla="*/ 1079606 w 1092307"/>
              <a:gd name="connsiteY5" fmla="*/ 12701 h 10161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092307" h="1016100">
                <a:moveTo>
                  <a:pt x="638873" y="12701"/>
                </a:moveTo>
                <a:lnTo>
                  <a:pt x="332773" y="361986"/>
                </a:lnTo>
                <a:lnTo>
                  <a:pt x="12701" y="1007209"/>
                </a:lnTo>
                <a:lnTo>
                  <a:pt x="12701" y="1007209"/>
                </a:lnTo>
                <a:lnTo>
                  <a:pt x="612200" y="553775"/>
                </a:lnTo>
                <a:lnTo>
                  <a:pt x="1079606" y="12701"/>
                </a:lnTo>
                <a:close/>
              </a:path>
            </a:pathLst>
          </a:custGeom>
          <a:gradFill>
            <a:gsLst>
              <a:gs pos="0">
                <a:schemeClr val="accent5">
                  <a:alpha val="5000"/>
                </a:schemeClr>
              </a:gs>
              <a:gs pos="100000">
                <a:schemeClr val="bg2">
                  <a:alpha val="20000"/>
                </a:schemeClr>
              </a:gs>
            </a:gsLst>
            <a:lin ang="3180000" scaled="0"/>
          </a:gradFill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sz="1013" noProof="0"/>
          </a:p>
        </p:txBody>
      </p:sp>
      <p:sp>
        <p:nvSpPr>
          <p:cNvPr id="16" name="Полилиния: фигура 15">
            <a:extLst>
              <a:ext uri="{FF2B5EF4-FFF2-40B4-BE49-F238E27FC236}">
                <a16:creationId xmlns:a16="http://schemas.microsoft.com/office/drawing/2014/main" id="{082ADE93-C591-447F-A2DD-56E8D22B23F6}"/>
              </a:ext>
            </a:extLst>
          </p:cNvPr>
          <p:cNvSpPr/>
          <p:nvPr/>
        </p:nvSpPr>
        <p:spPr>
          <a:xfrm>
            <a:off x="5814182" y="3074636"/>
            <a:ext cx="3334079" cy="828757"/>
          </a:xfrm>
          <a:custGeom>
            <a:avLst/>
            <a:gdLst>
              <a:gd name="connsiteX0" fmla="*/ 4441627 w 4445437"/>
              <a:gd name="connsiteY0" fmla="*/ 297539 h 1105008"/>
              <a:gd name="connsiteX1" fmla="*/ 204490 w 4445437"/>
              <a:gd name="connsiteY1" fmla="*/ 13031 h 1105008"/>
              <a:gd name="connsiteX2" fmla="*/ 12701 w 4445437"/>
              <a:gd name="connsiteY2" fmla="*/ 786537 h 1105008"/>
              <a:gd name="connsiteX3" fmla="*/ 4441627 w 4445437"/>
              <a:gd name="connsiteY3" fmla="*/ 1092638 h 1105008"/>
              <a:gd name="connsiteX4" fmla="*/ 4441627 w 4445437"/>
              <a:gd name="connsiteY4" fmla="*/ 297539 h 11050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445437" h="1105008">
                <a:moveTo>
                  <a:pt x="4441627" y="297539"/>
                </a:moveTo>
                <a:cubicBezTo>
                  <a:pt x="2135080" y="-8561"/>
                  <a:pt x="204490" y="13031"/>
                  <a:pt x="204490" y="13031"/>
                </a:cubicBezTo>
                <a:lnTo>
                  <a:pt x="12701" y="786537"/>
                </a:lnTo>
                <a:cubicBezTo>
                  <a:pt x="12701" y="786537"/>
                  <a:pt x="2273524" y="725572"/>
                  <a:pt x="4441627" y="1092638"/>
                </a:cubicBezTo>
                <a:lnTo>
                  <a:pt x="4441627" y="297539"/>
                </a:lnTo>
                <a:close/>
              </a:path>
            </a:pathLst>
          </a:custGeom>
          <a:gradFill>
            <a:gsLst>
              <a:gs pos="0">
                <a:schemeClr val="tx2">
                  <a:alpha val="5000"/>
                </a:schemeClr>
              </a:gs>
              <a:gs pos="100000">
                <a:schemeClr val="tx1">
                  <a:alpha val="20000"/>
                </a:schemeClr>
              </a:gs>
            </a:gsLst>
            <a:lin ang="900000" scaled="0"/>
          </a:gradFill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sz="1013" noProof="0"/>
          </a:p>
        </p:txBody>
      </p:sp>
      <p:sp>
        <p:nvSpPr>
          <p:cNvPr id="9" name="Полилиния: Фигура 8">
            <a:extLst>
              <a:ext uri="{FF2B5EF4-FFF2-40B4-BE49-F238E27FC236}">
                <a16:creationId xmlns:a16="http://schemas.microsoft.com/office/drawing/2014/main" id="{4F539762-F7DA-4468-979C-780676B34A92}"/>
              </a:ext>
            </a:extLst>
          </p:cNvPr>
          <p:cNvSpPr/>
          <p:nvPr/>
        </p:nvSpPr>
        <p:spPr>
          <a:xfrm>
            <a:off x="-9976" y="178135"/>
            <a:ext cx="2171914" cy="771601"/>
          </a:xfrm>
          <a:custGeom>
            <a:avLst/>
            <a:gdLst>
              <a:gd name="connsiteX0" fmla="*/ 12701 w 2895885"/>
              <a:gd name="connsiteY0" fmla="*/ 1026261 h 1028801"/>
              <a:gd name="connsiteX1" fmla="*/ 2890805 w 2895885"/>
              <a:gd name="connsiteY1" fmla="*/ 414061 h 1028801"/>
              <a:gd name="connsiteX2" fmla="*/ 2805706 w 2895885"/>
              <a:gd name="connsiteY2" fmla="*/ 12701 h 1028801"/>
              <a:gd name="connsiteX3" fmla="*/ 12701 w 2895885"/>
              <a:gd name="connsiteY3" fmla="*/ 605850 h 10288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95885" h="1028801">
                <a:moveTo>
                  <a:pt x="12701" y="1026261"/>
                </a:moveTo>
                <a:lnTo>
                  <a:pt x="2890805" y="414061"/>
                </a:lnTo>
                <a:lnTo>
                  <a:pt x="2805706" y="12701"/>
                </a:lnTo>
                <a:lnTo>
                  <a:pt x="12701" y="605850"/>
                </a:lnTo>
                <a:close/>
              </a:path>
            </a:pathLst>
          </a:custGeom>
          <a:blipFill>
            <a:blip r:embed="rId2"/>
            <a:srcRect/>
            <a:stretch>
              <a:fillRect l="-39712" t="16306" r="1769" b="-21354"/>
            </a:stretch>
          </a:blipFill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sz="1013" noProof="0"/>
          </a:p>
        </p:txBody>
      </p:sp>
      <p:sp>
        <p:nvSpPr>
          <p:cNvPr id="11" name="Полилиния: Фигура 10">
            <a:extLst>
              <a:ext uri="{FF2B5EF4-FFF2-40B4-BE49-F238E27FC236}">
                <a16:creationId xmlns:a16="http://schemas.microsoft.com/office/drawing/2014/main" id="{7BBC2EFA-0E51-48DC-AF99-0FEF25085843}"/>
              </a:ext>
            </a:extLst>
          </p:cNvPr>
          <p:cNvSpPr/>
          <p:nvPr/>
        </p:nvSpPr>
        <p:spPr>
          <a:xfrm>
            <a:off x="4479598" y="-9525"/>
            <a:ext cx="1114535" cy="1000223"/>
          </a:xfrm>
          <a:custGeom>
            <a:avLst/>
            <a:gdLst>
              <a:gd name="connsiteX0" fmla="*/ 929732 w 1486046"/>
              <a:gd name="connsiteY0" fmla="*/ 12701 h 1333631"/>
              <a:gd name="connsiteX1" fmla="*/ 12701 w 1486046"/>
              <a:gd name="connsiteY1" fmla="*/ 1049123 h 1333631"/>
              <a:gd name="connsiteX2" fmla="*/ 321342 w 1486046"/>
              <a:gd name="connsiteY2" fmla="*/ 1322200 h 1333631"/>
              <a:gd name="connsiteX3" fmla="*/ 1478426 w 1486046"/>
              <a:gd name="connsiteY3" fmla="*/ 12701 h 13336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486046" h="1333631">
                <a:moveTo>
                  <a:pt x="929732" y="12701"/>
                </a:moveTo>
                <a:lnTo>
                  <a:pt x="12701" y="1049123"/>
                </a:lnTo>
                <a:lnTo>
                  <a:pt x="321342" y="1322200"/>
                </a:lnTo>
                <a:lnTo>
                  <a:pt x="1478426" y="12701"/>
                </a:lnTo>
                <a:close/>
              </a:path>
            </a:pathLst>
          </a:custGeom>
          <a:blipFill>
            <a:blip r:embed="rId3"/>
            <a:srcRect/>
            <a:stretch>
              <a:fillRect l="10612" t="-169914" r="-117944" b="10062"/>
            </a:stretch>
          </a:blipFill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sz="1013" noProof="0"/>
          </a:p>
        </p:txBody>
      </p:sp>
      <p:sp>
        <p:nvSpPr>
          <p:cNvPr id="13" name="Полилиния: Фигура 12">
            <a:extLst>
              <a:ext uri="{FF2B5EF4-FFF2-40B4-BE49-F238E27FC236}">
                <a16:creationId xmlns:a16="http://schemas.microsoft.com/office/drawing/2014/main" id="{7893AAC6-8427-4BAA-B44F-7B6300936A25}"/>
              </a:ext>
            </a:extLst>
          </p:cNvPr>
          <p:cNvSpPr/>
          <p:nvPr/>
        </p:nvSpPr>
        <p:spPr>
          <a:xfrm>
            <a:off x="4525323" y="3840859"/>
            <a:ext cx="1286002" cy="1305053"/>
          </a:xfrm>
          <a:custGeom>
            <a:avLst/>
            <a:gdLst>
              <a:gd name="connsiteX0" fmla="*/ 12701 w 1714668"/>
              <a:gd name="connsiteY0" fmla="*/ 1737531 h 1740071"/>
              <a:gd name="connsiteX1" fmla="*/ 538533 w 1714668"/>
              <a:gd name="connsiteY1" fmla="*/ 1737531 h 1740071"/>
              <a:gd name="connsiteX2" fmla="*/ 1707048 w 1714668"/>
              <a:gd name="connsiteY2" fmla="*/ 269266 h 1740071"/>
              <a:gd name="connsiteX3" fmla="*/ 1385707 w 1714668"/>
              <a:gd name="connsiteY3" fmla="*/ 12701 h 17400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714668" h="1740071">
                <a:moveTo>
                  <a:pt x="12701" y="1737531"/>
                </a:moveTo>
                <a:lnTo>
                  <a:pt x="538533" y="1737531"/>
                </a:lnTo>
                <a:lnTo>
                  <a:pt x="1707048" y="269266"/>
                </a:lnTo>
                <a:lnTo>
                  <a:pt x="1385707" y="12701"/>
                </a:lnTo>
                <a:close/>
              </a:path>
            </a:pathLst>
          </a:custGeom>
          <a:blipFill>
            <a:blip r:embed="rId4"/>
            <a:srcRect/>
            <a:stretch>
              <a:fillRect l="-67195" t="6186" r="8111" b="-100456"/>
            </a:stretch>
          </a:blipFill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sz="1013" noProof="0"/>
          </a:p>
        </p:txBody>
      </p:sp>
      <p:sp>
        <p:nvSpPr>
          <p:cNvPr id="15" name="Полилиния: Фигура 14">
            <a:extLst>
              <a:ext uri="{FF2B5EF4-FFF2-40B4-BE49-F238E27FC236}">
                <a16:creationId xmlns:a16="http://schemas.microsoft.com/office/drawing/2014/main" id="{92C0F1FD-7849-4263-82D0-842B579C6E4E}"/>
              </a:ext>
            </a:extLst>
          </p:cNvPr>
          <p:cNvSpPr/>
          <p:nvPr/>
        </p:nvSpPr>
        <p:spPr>
          <a:xfrm>
            <a:off x="6171406" y="2637643"/>
            <a:ext cx="2981618" cy="1247898"/>
          </a:xfrm>
          <a:custGeom>
            <a:avLst/>
            <a:gdLst>
              <a:gd name="connsiteX0" fmla="*/ 187978 w 3975491"/>
              <a:gd name="connsiteY0" fmla="*/ 12701 h 1663863"/>
              <a:gd name="connsiteX1" fmla="*/ 12701 w 3975491"/>
              <a:gd name="connsiteY1" fmla="*/ 859875 h 1663863"/>
              <a:gd name="connsiteX2" fmla="*/ 3965330 w 3975491"/>
              <a:gd name="connsiteY2" fmla="*/ 1657513 h 1663863"/>
              <a:gd name="connsiteX3" fmla="*/ 3965330 w 3975491"/>
              <a:gd name="connsiteY3" fmla="*/ 773506 h 16638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975491" h="1663863">
                <a:moveTo>
                  <a:pt x="187978" y="12701"/>
                </a:moveTo>
                <a:lnTo>
                  <a:pt x="12701" y="859875"/>
                </a:lnTo>
                <a:lnTo>
                  <a:pt x="3965330" y="1657513"/>
                </a:lnTo>
                <a:lnTo>
                  <a:pt x="3965330" y="773506"/>
                </a:lnTo>
                <a:close/>
              </a:path>
            </a:pathLst>
          </a:custGeom>
          <a:gradFill flip="none" rotWithShape="1">
            <a:gsLst>
              <a:gs pos="0">
                <a:schemeClr val="tx2"/>
              </a:gs>
              <a:gs pos="100000">
                <a:schemeClr val="tx1"/>
              </a:gs>
            </a:gsLst>
            <a:lin ang="0" scaled="1"/>
            <a:tileRect/>
          </a:gradFill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sz="1013" noProof="0"/>
          </a:p>
        </p:txBody>
      </p:sp>
      <p:sp>
        <p:nvSpPr>
          <p:cNvPr id="21" name="Заголовок 1">
            <a:extLst>
              <a:ext uri="{FF2B5EF4-FFF2-40B4-BE49-F238E27FC236}">
                <a16:creationId xmlns:a16="http://schemas.microsoft.com/office/drawing/2014/main" id="{380A7FB8-9381-48A6-9B35-958A6319C88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 rot="840000">
            <a:off x="5541446" y="1533815"/>
            <a:ext cx="3615914" cy="994172"/>
          </a:xfrm>
        </p:spPr>
        <p:txBody>
          <a:bodyPr rtlCol="0">
            <a:normAutofit/>
          </a:bodyPr>
          <a:lstStyle>
            <a:lvl1pPr algn="ctr">
              <a:defRPr sz="4125">
                <a:solidFill>
                  <a:schemeClr val="bg1"/>
                </a:solidFill>
              </a:defRPr>
            </a:lvl1pPr>
          </a:lstStyle>
          <a:p>
            <a:pPr rtl="0"/>
            <a:r>
              <a:rPr lang="ru-RU" noProof="0"/>
              <a:t>Спасибо за внимание!</a:t>
            </a:r>
          </a:p>
        </p:txBody>
      </p:sp>
      <p:grpSp>
        <p:nvGrpSpPr>
          <p:cNvPr id="23" name="Графический объект 21">
            <a:extLst>
              <a:ext uri="{FF2B5EF4-FFF2-40B4-BE49-F238E27FC236}">
                <a16:creationId xmlns:a16="http://schemas.microsoft.com/office/drawing/2014/main" id="{D5BA1DFF-80CB-48BB-B37F-4E2BCFC360C5}"/>
              </a:ext>
            </a:extLst>
          </p:cNvPr>
          <p:cNvGrpSpPr/>
          <p:nvPr/>
        </p:nvGrpSpPr>
        <p:grpSpPr>
          <a:xfrm>
            <a:off x="-9500" y="538600"/>
            <a:ext cx="4833257" cy="4609671"/>
            <a:chOff x="-12667" y="718133"/>
            <a:chExt cx="6444343" cy="6146228"/>
          </a:xfrm>
        </p:grpSpPr>
        <p:sp>
          <p:nvSpPr>
            <p:cNvPr id="24" name="Полилиния: Фигура 23">
              <a:extLst>
                <a:ext uri="{FF2B5EF4-FFF2-40B4-BE49-F238E27FC236}">
                  <a16:creationId xmlns:a16="http://schemas.microsoft.com/office/drawing/2014/main" id="{F56FD6C1-6CCE-49C3-AC4A-61DC82552BCB}"/>
                </a:ext>
              </a:extLst>
            </p:cNvPr>
            <p:cNvSpPr/>
            <p:nvPr/>
          </p:nvSpPr>
          <p:spPr>
            <a:xfrm>
              <a:off x="-12667" y="4352590"/>
              <a:ext cx="6431657" cy="2511771"/>
            </a:xfrm>
            <a:custGeom>
              <a:avLst/>
              <a:gdLst>
                <a:gd name="connsiteX0" fmla="*/ 6224862 w 6431657"/>
                <a:gd name="connsiteY0" fmla="*/ 12667 h 2511771"/>
                <a:gd name="connsiteX1" fmla="*/ 12667 w 6431657"/>
                <a:gd name="connsiteY1" fmla="*/ 1593307 h 2511771"/>
                <a:gd name="connsiteX2" fmla="*/ 12667 w 6431657"/>
                <a:gd name="connsiteY2" fmla="*/ 2500336 h 2511771"/>
                <a:gd name="connsiteX3" fmla="*/ 1746804 w 6431657"/>
                <a:gd name="connsiteY3" fmla="*/ 2500336 h 2511771"/>
                <a:gd name="connsiteX4" fmla="*/ 6431638 w 6431657"/>
                <a:gd name="connsiteY4" fmla="*/ 1191170 h 2511771"/>
                <a:gd name="connsiteX5" fmla="*/ 6224862 w 6431657"/>
                <a:gd name="connsiteY5" fmla="*/ 12667 h 25117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6431657" h="2511771">
                  <a:moveTo>
                    <a:pt x="6224862" y="12667"/>
                  </a:moveTo>
                  <a:cubicBezTo>
                    <a:pt x="3088953" y="398313"/>
                    <a:pt x="777616" y="1274896"/>
                    <a:pt x="12667" y="1593307"/>
                  </a:cubicBezTo>
                  <a:lnTo>
                    <a:pt x="12667" y="2500336"/>
                  </a:lnTo>
                  <a:lnTo>
                    <a:pt x="1746804" y="2500336"/>
                  </a:lnTo>
                  <a:cubicBezTo>
                    <a:pt x="2964633" y="2034770"/>
                    <a:pt x="4634073" y="1490553"/>
                    <a:pt x="6431638" y="1191170"/>
                  </a:cubicBezTo>
                  <a:cubicBezTo>
                    <a:pt x="6351719" y="725604"/>
                    <a:pt x="6316198" y="469353"/>
                    <a:pt x="6224862" y="12667"/>
                  </a:cubicBezTo>
                  <a:close/>
                </a:path>
              </a:pathLst>
            </a:custGeom>
            <a:gradFill>
              <a:gsLst>
                <a:gs pos="0">
                  <a:schemeClr val="accent5">
                    <a:alpha val="5000"/>
                  </a:schemeClr>
                </a:gs>
                <a:gs pos="100000">
                  <a:schemeClr val="bg2">
                    <a:alpha val="20000"/>
                  </a:schemeClr>
                </a:gs>
              </a:gsLst>
              <a:lin ang="540000" scaled="0"/>
            </a:gradFill>
            <a:ln w="12681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  <p:sp>
          <p:nvSpPr>
            <p:cNvPr id="25" name="Полилиния: Фигура 24">
              <a:extLst>
                <a:ext uri="{FF2B5EF4-FFF2-40B4-BE49-F238E27FC236}">
                  <a16:creationId xmlns:a16="http://schemas.microsoft.com/office/drawing/2014/main" id="{84BDD5BB-895B-42CC-BF18-F102D9F03740}"/>
                </a:ext>
              </a:extLst>
            </p:cNvPr>
            <p:cNvSpPr/>
            <p:nvPr/>
          </p:nvSpPr>
          <p:spPr>
            <a:xfrm>
              <a:off x="-12667" y="718133"/>
              <a:ext cx="6444343" cy="5936914"/>
            </a:xfrm>
            <a:custGeom>
              <a:avLst/>
              <a:gdLst>
                <a:gd name="connsiteX0" fmla="*/ 12667 w 6444342"/>
                <a:gd name="connsiteY0" fmla="*/ 5930553 h 5936914"/>
                <a:gd name="connsiteX1" fmla="*/ 6443056 w 6444342"/>
                <a:gd name="connsiteY1" fmla="*/ 4796450 h 5936914"/>
                <a:gd name="connsiteX2" fmla="*/ 6443056 w 6444342"/>
                <a:gd name="connsiteY2" fmla="*/ 4785033 h 5936914"/>
                <a:gd name="connsiteX3" fmla="*/ 5605798 w 6444342"/>
                <a:gd name="connsiteY3" fmla="*/ 12667 h 5936914"/>
                <a:gd name="connsiteX4" fmla="*/ 12667 w 6444342"/>
                <a:gd name="connsiteY4" fmla="*/ 994541 h 59369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444342" h="5936914">
                  <a:moveTo>
                    <a:pt x="12667" y="5930553"/>
                  </a:moveTo>
                  <a:lnTo>
                    <a:pt x="6443056" y="4796450"/>
                  </a:lnTo>
                  <a:lnTo>
                    <a:pt x="6443056" y="4785033"/>
                  </a:lnTo>
                  <a:lnTo>
                    <a:pt x="5605798" y="12667"/>
                  </a:lnTo>
                  <a:lnTo>
                    <a:pt x="12667" y="994541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accent5"/>
                </a:gs>
                <a:gs pos="100000">
                  <a:schemeClr val="bg2"/>
                </a:gs>
              </a:gsLst>
              <a:lin ang="10800000" scaled="1"/>
              <a:tileRect/>
            </a:gradFill>
            <a:ln w="12681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  <p:sp>
          <p:nvSpPr>
            <p:cNvPr id="27" name="Полилиния: Фигура 26">
              <a:extLst>
                <a:ext uri="{FF2B5EF4-FFF2-40B4-BE49-F238E27FC236}">
                  <a16:creationId xmlns:a16="http://schemas.microsoft.com/office/drawing/2014/main" id="{B9D3DF9C-F94C-4251-879E-05A0C17C1AC4}"/>
                </a:ext>
              </a:extLst>
            </p:cNvPr>
            <p:cNvSpPr/>
            <p:nvPr/>
          </p:nvSpPr>
          <p:spPr>
            <a:xfrm>
              <a:off x="-12667" y="1036544"/>
              <a:ext cx="6114514" cy="5366057"/>
            </a:xfrm>
            <a:custGeom>
              <a:avLst/>
              <a:gdLst>
                <a:gd name="connsiteX0" fmla="*/ 5366039 w 6114514"/>
                <a:gd name="connsiteY0" fmla="*/ 12667 h 5366057"/>
                <a:gd name="connsiteX1" fmla="*/ 12667 w 6114514"/>
                <a:gd name="connsiteY1" fmla="*/ 976781 h 5366057"/>
                <a:gd name="connsiteX2" fmla="*/ 12667 w 6114514"/>
                <a:gd name="connsiteY2" fmla="*/ 1014838 h 5366057"/>
                <a:gd name="connsiteX3" fmla="*/ 5335593 w 6114514"/>
                <a:gd name="connsiteY3" fmla="*/ 57067 h 5366057"/>
                <a:gd name="connsiteX4" fmla="*/ 6062484 w 6114514"/>
                <a:gd name="connsiteY4" fmla="*/ 4231936 h 5366057"/>
                <a:gd name="connsiteX5" fmla="*/ 12667 w 6114514"/>
                <a:gd name="connsiteY5" fmla="*/ 5320370 h 5366057"/>
                <a:gd name="connsiteX6" fmla="*/ 12667 w 6114514"/>
                <a:gd name="connsiteY6" fmla="*/ 5358427 h 5366057"/>
                <a:gd name="connsiteX7" fmla="*/ 6087856 w 6114514"/>
                <a:gd name="connsiteY7" fmla="*/ 4266187 h 5366057"/>
                <a:gd name="connsiteX8" fmla="*/ 6106884 w 6114514"/>
                <a:gd name="connsiteY8" fmla="*/ 4262382 h 5366057"/>
                <a:gd name="connsiteX9" fmla="*/ 5369844 w 6114514"/>
                <a:gd name="connsiteY9" fmla="*/ 31696 h 53660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6114514" h="5366057">
                  <a:moveTo>
                    <a:pt x="5366039" y="12667"/>
                  </a:moveTo>
                  <a:lnTo>
                    <a:pt x="12667" y="976781"/>
                  </a:lnTo>
                  <a:lnTo>
                    <a:pt x="12667" y="1014838"/>
                  </a:lnTo>
                  <a:lnTo>
                    <a:pt x="5335593" y="57067"/>
                  </a:lnTo>
                  <a:lnTo>
                    <a:pt x="6062484" y="4231936"/>
                  </a:lnTo>
                  <a:lnTo>
                    <a:pt x="12667" y="5320370"/>
                  </a:lnTo>
                  <a:lnTo>
                    <a:pt x="12667" y="5358427"/>
                  </a:lnTo>
                  <a:lnTo>
                    <a:pt x="6087856" y="4266187"/>
                  </a:lnTo>
                  <a:lnTo>
                    <a:pt x="6106884" y="4262382"/>
                  </a:lnTo>
                  <a:lnTo>
                    <a:pt x="5369844" y="31696"/>
                  </a:lnTo>
                  <a:close/>
                </a:path>
              </a:pathLst>
            </a:custGeom>
            <a:solidFill>
              <a:schemeClr val="bg1"/>
            </a:solidFill>
            <a:ln w="12681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</p:grpSp>
      <p:sp>
        <p:nvSpPr>
          <p:cNvPr id="30" name="Рисунок 28">
            <a:extLst>
              <a:ext uri="{FF2B5EF4-FFF2-40B4-BE49-F238E27FC236}">
                <a16:creationId xmlns:a16="http://schemas.microsoft.com/office/drawing/2014/main" id="{F9A3D860-4FE0-494E-B1EC-0DC1F2574D44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-1200" y="822222"/>
            <a:ext cx="4539414" cy="3944882"/>
          </a:xfrm>
          <a:custGeom>
            <a:avLst/>
            <a:gdLst>
              <a:gd name="connsiteX0" fmla="*/ 0 w 914400"/>
              <a:gd name="connsiteY0" fmla="*/ 914400 h 914400"/>
              <a:gd name="connsiteX1" fmla="*/ 228600 w 914400"/>
              <a:gd name="connsiteY1" fmla="*/ 0 h 914400"/>
              <a:gd name="connsiteX2" fmla="*/ 685800 w 914400"/>
              <a:gd name="connsiteY2" fmla="*/ 0 h 914400"/>
              <a:gd name="connsiteX3" fmla="*/ 914400 w 914400"/>
              <a:gd name="connsiteY3" fmla="*/ 914400 h 914400"/>
              <a:gd name="connsiteX4" fmla="*/ 0 w 914400"/>
              <a:gd name="connsiteY4" fmla="*/ 914400 h 914400"/>
              <a:gd name="connsiteX0" fmla="*/ 0 w 914400"/>
              <a:gd name="connsiteY0" fmla="*/ 939114 h 939114"/>
              <a:gd name="connsiteX1" fmla="*/ 228600 w 914400"/>
              <a:gd name="connsiteY1" fmla="*/ 24714 h 939114"/>
              <a:gd name="connsiteX2" fmla="*/ 681681 w 914400"/>
              <a:gd name="connsiteY2" fmla="*/ 0 h 939114"/>
              <a:gd name="connsiteX3" fmla="*/ 914400 w 914400"/>
              <a:gd name="connsiteY3" fmla="*/ 939114 h 939114"/>
              <a:gd name="connsiteX4" fmla="*/ 0 w 914400"/>
              <a:gd name="connsiteY4" fmla="*/ 939114 h 939114"/>
              <a:gd name="connsiteX0" fmla="*/ 891746 w 1806146"/>
              <a:gd name="connsiteY0" fmla="*/ 939114 h 939114"/>
              <a:gd name="connsiteX1" fmla="*/ 0 w 1806146"/>
              <a:gd name="connsiteY1" fmla="*/ 284206 h 939114"/>
              <a:gd name="connsiteX2" fmla="*/ 1573427 w 1806146"/>
              <a:gd name="connsiteY2" fmla="*/ 0 h 939114"/>
              <a:gd name="connsiteX3" fmla="*/ 1806146 w 1806146"/>
              <a:gd name="connsiteY3" fmla="*/ 939114 h 939114"/>
              <a:gd name="connsiteX4" fmla="*/ 891746 w 1806146"/>
              <a:gd name="connsiteY4" fmla="*/ 939114 h 939114"/>
              <a:gd name="connsiteX0" fmla="*/ 891746 w 1806146"/>
              <a:gd name="connsiteY0" fmla="*/ 943233 h 943233"/>
              <a:gd name="connsiteX1" fmla="*/ 0 w 1806146"/>
              <a:gd name="connsiteY1" fmla="*/ 288325 h 943233"/>
              <a:gd name="connsiteX2" fmla="*/ 1577546 w 1806146"/>
              <a:gd name="connsiteY2" fmla="*/ 0 h 943233"/>
              <a:gd name="connsiteX3" fmla="*/ 1806146 w 1806146"/>
              <a:gd name="connsiteY3" fmla="*/ 943233 h 943233"/>
              <a:gd name="connsiteX4" fmla="*/ 891746 w 1806146"/>
              <a:gd name="connsiteY4" fmla="*/ 943233 h 943233"/>
              <a:gd name="connsiteX0" fmla="*/ 891746 w 2286594"/>
              <a:gd name="connsiteY0" fmla="*/ 943233 h 4182379"/>
              <a:gd name="connsiteX1" fmla="*/ 0 w 2286594"/>
              <a:gd name="connsiteY1" fmla="*/ 288325 h 4182379"/>
              <a:gd name="connsiteX2" fmla="*/ 1577546 w 2286594"/>
              <a:gd name="connsiteY2" fmla="*/ 0 h 4182379"/>
              <a:gd name="connsiteX3" fmla="*/ 2286594 w 2286594"/>
              <a:gd name="connsiteY3" fmla="*/ 4182379 h 4182379"/>
              <a:gd name="connsiteX4" fmla="*/ 891746 w 2286594"/>
              <a:gd name="connsiteY4" fmla="*/ 943233 h 4182379"/>
              <a:gd name="connsiteX0" fmla="*/ 0 w 5997845"/>
              <a:gd name="connsiteY0" fmla="*/ 5220765 h 5220765"/>
              <a:gd name="connsiteX1" fmla="*/ 3711251 w 5997845"/>
              <a:gd name="connsiteY1" fmla="*/ 288325 h 5220765"/>
              <a:gd name="connsiteX2" fmla="*/ 5288797 w 5997845"/>
              <a:gd name="connsiteY2" fmla="*/ 0 h 5220765"/>
              <a:gd name="connsiteX3" fmla="*/ 5997845 w 5997845"/>
              <a:gd name="connsiteY3" fmla="*/ 4182379 h 5220765"/>
              <a:gd name="connsiteX4" fmla="*/ 0 w 5997845"/>
              <a:gd name="connsiteY4" fmla="*/ 5220765 h 5220765"/>
              <a:gd name="connsiteX0" fmla="*/ 0 w 5997845"/>
              <a:gd name="connsiteY0" fmla="*/ 5220765 h 5220765"/>
              <a:gd name="connsiteX1" fmla="*/ 7156 w 5997845"/>
              <a:gd name="connsiteY1" fmla="*/ 970251 h 5220765"/>
              <a:gd name="connsiteX2" fmla="*/ 5288797 w 5997845"/>
              <a:gd name="connsiteY2" fmla="*/ 0 h 5220765"/>
              <a:gd name="connsiteX3" fmla="*/ 5997845 w 5997845"/>
              <a:gd name="connsiteY3" fmla="*/ 4182379 h 5220765"/>
              <a:gd name="connsiteX4" fmla="*/ 0 w 5997845"/>
              <a:gd name="connsiteY4" fmla="*/ 5220765 h 5220765"/>
              <a:gd name="connsiteX0" fmla="*/ 20358 w 6018203"/>
              <a:gd name="connsiteY0" fmla="*/ 5220765 h 5220765"/>
              <a:gd name="connsiteX1" fmla="*/ 160 w 6018203"/>
              <a:gd name="connsiteY1" fmla="*/ 950713 h 5220765"/>
              <a:gd name="connsiteX2" fmla="*/ 5309155 w 6018203"/>
              <a:gd name="connsiteY2" fmla="*/ 0 h 5220765"/>
              <a:gd name="connsiteX3" fmla="*/ 6018203 w 6018203"/>
              <a:gd name="connsiteY3" fmla="*/ 4182379 h 5220765"/>
              <a:gd name="connsiteX4" fmla="*/ 20358 w 6018203"/>
              <a:gd name="connsiteY4" fmla="*/ 5220765 h 5220765"/>
              <a:gd name="connsiteX0" fmla="*/ 0 w 6025199"/>
              <a:gd name="connsiteY0" fmla="*/ 5252027 h 5252027"/>
              <a:gd name="connsiteX1" fmla="*/ 7156 w 6025199"/>
              <a:gd name="connsiteY1" fmla="*/ 950713 h 5252027"/>
              <a:gd name="connsiteX2" fmla="*/ 5316151 w 6025199"/>
              <a:gd name="connsiteY2" fmla="*/ 0 h 5252027"/>
              <a:gd name="connsiteX3" fmla="*/ 6025199 w 6025199"/>
              <a:gd name="connsiteY3" fmla="*/ 4182379 h 5252027"/>
              <a:gd name="connsiteX4" fmla="*/ 0 w 6025199"/>
              <a:gd name="connsiteY4" fmla="*/ 5252027 h 5252027"/>
              <a:gd name="connsiteX0" fmla="*/ 0 w 6048645"/>
              <a:gd name="connsiteY0" fmla="*/ 5252027 h 5252027"/>
              <a:gd name="connsiteX1" fmla="*/ 7156 w 6048645"/>
              <a:gd name="connsiteY1" fmla="*/ 950713 h 5252027"/>
              <a:gd name="connsiteX2" fmla="*/ 5316151 w 6048645"/>
              <a:gd name="connsiteY2" fmla="*/ 0 h 5252027"/>
              <a:gd name="connsiteX3" fmla="*/ 6048645 w 6048645"/>
              <a:gd name="connsiteY3" fmla="*/ 4162841 h 5252027"/>
              <a:gd name="connsiteX4" fmla="*/ 0 w 6048645"/>
              <a:gd name="connsiteY4" fmla="*/ 5252027 h 5252027"/>
              <a:gd name="connsiteX0" fmla="*/ 0 w 6052552"/>
              <a:gd name="connsiteY0" fmla="*/ 5252027 h 5252027"/>
              <a:gd name="connsiteX1" fmla="*/ 7156 w 6052552"/>
              <a:gd name="connsiteY1" fmla="*/ 950713 h 5252027"/>
              <a:gd name="connsiteX2" fmla="*/ 5316151 w 6052552"/>
              <a:gd name="connsiteY2" fmla="*/ 0 h 5252027"/>
              <a:gd name="connsiteX3" fmla="*/ 6052552 w 6052552"/>
              <a:gd name="connsiteY3" fmla="*/ 4158933 h 5252027"/>
              <a:gd name="connsiteX4" fmla="*/ 0 w 6052552"/>
              <a:gd name="connsiteY4" fmla="*/ 5252027 h 5252027"/>
              <a:gd name="connsiteX0" fmla="*/ 0 w 6052552"/>
              <a:gd name="connsiteY0" fmla="*/ 5259842 h 5259842"/>
              <a:gd name="connsiteX1" fmla="*/ 7156 w 6052552"/>
              <a:gd name="connsiteY1" fmla="*/ 958528 h 5259842"/>
              <a:gd name="connsiteX2" fmla="*/ 5320059 w 6052552"/>
              <a:gd name="connsiteY2" fmla="*/ 0 h 5259842"/>
              <a:gd name="connsiteX3" fmla="*/ 6052552 w 6052552"/>
              <a:gd name="connsiteY3" fmla="*/ 4166748 h 5259842"/>
              <a:gd name="connsiteX4" fmla="*/ 0 w 6052552"/>
              <a:gd name="connsiteY4" fmla="*/ 5259842 h 52598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52552" h="5259842">
                <a:moveTo>
                  <a:pt x="0" y="5259842"/>
                </a:moveTo>
                <a:cubicBezTo>
                  <a:pt x="2385" y="3843004"/>
                  <a:pt x="4771" y="2375366"/>
                  <a:pt x="7156" y="958528"/>
                </a:cubicBezTo>
                <a:lnTo>
                  <a:pt x="5320059" y="0"/>
                </a:lnTo>
                <a:lnTo>
                  <a:pt x="6052552" y="4166748"/>
                </a:lnTo>
                <a:lnTo>
                  <a:pt x="0" y="5259842"/>
                </a:lnTo>
                <a:close/>
              </a:path>
            </a:pathLst>
          </a:custGeom>
          <a:ln>
            <a:solidFill>
              <a:schemeClr val="bg1">
                <a:lumMod val="75000"/>
              </a:schemeClr>
            </a:solidFill>
          </a:ln>
        </p:spPr>
        <p:txBody>
          <a:bodyPr rtlCol="0"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pPr rtl="0"/>
            <a:r>
              <a:rPr lang="ru-RU" noProof="0"/>
              <a:t>Щелкните значок, чтобы добавить фото</a:t>
            </a:r>
          </a:p>
        </p:txBody>
      </p:sp>
      <p:sp>
        <p:nvSpPr>
          <p:cNvPr id="35" name="Текст 34">
            <a:extLst>
              <a:ext uri="{FF2B5EF4-FFF2-40B4-BE49-F238E27FC236}">
                <a16:creationId xmlns:a16="http://schemas.microsoft.com/office/drawing/2014/main" id="{D53A16E5-EEB1-409A-9BF4-71F08DF7BF95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 rot="720000">
            <a:off x="6394874" y="3039658"/>
            <a:ext cx="2767220" cy="482204"/>
          </a:xfrm>
        </p:spPr>
        <p:txBody>
          <a:bodyPr rtlCol="0" anchor="ctr" anchorCtr="0">
            <a:noAutofit/>
          </a:bodyPr>
          <a:lstStyle>
            <a:lvl1pPr marL="0" indent="0">
              <a:buNone/>
              <a:defRPr sz="1950" b="1">
                <a:solidFill>
                  <a:schemeClr val="bg1"/>
                </a:solidFill>
              </a:defRPr>
            </a:lvl1pPr>
            <a:lvl2pPr marL="342900" indent="0">
              <a:buNone/>
              <a:defRPr sz="1950">
                <a:solidFill>
                  <a:schemeClr val="bg1"/>
                </a:solidFill>
              </a:defRPr>
            </a:lvl2pPr>
            <a:lvl3pPr marL="685800" indent="0">
              <a:buNone/>
              <a:defRPr sz="1950">
                <a:solidFill>
                  <a:schemeClr val="bg1"/>
                </a:solidFill>
              </a:defRPr>
            </a:lvl3pPr>
            <a:lvl4pPr marL="1028700" indent="0">
              <a:buNone/>
              <a:defRPr sz="1950">
                <a:solidFill>
                  <a:schemeClr val="bg1"/>
                </a:solidFill>
              </a:defRPr>
            </a:lvl4pPr>
            <a:lvl5pPr marL="1371600" indent="0">
              <a:buNone/>
              <a:defRPr sz="1950">
                <a:solidFill>
                  <a:schemeClr val="bg1"/>
                </a:solidFill>
              </a:defRPr>
            </a:lvl5pPr>
          </a:lstStyle>
          <a:p>
            <a:pPr lvl="0" rtl="0"/>
            <a:r>
              <a:rPr lang="ru-RU" noProof="0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2957908310"/>
      </p:ext>
    </p:extLst>
  </p:cSld>
  <p:clrMapOvr>
    <a:masterClrMapping/>
  </p:clrMapOvr>
</p:sldLayout>
</file>

<file path=ppt/slideLayouts/slideLayout1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Графический объект 23">
            <a:extLst>
              <a:ext uri="{FF2B5EF4-FFF2-40B4-BE49-F238E27FC236}">
                <a16:creationId xmlns:a16="http://schemas.microsoft.com/office/drawing/2014/main" id="{47C3B2E9-ECBE-41AD-AEEB-38E82FC382A0}"/>
              </a:ext>
            </a:extLst>
          </p:cNvPr>
          <p:cNvGrpSpPr/>
          <p:nvPr/>
        </p:nvGrpSpPr>
        <p:grpSpPr>
          <a:xfrm>
            <a:off x="-9525" y="-9525"/>
            <a:ext cx="9159240" cy="5161598"/>
            <a:chOff x="-12700" y="-12700"/>
            <a:chExt cx="12212320" cy="6882130"/>
          </a:xfrm>
        </p:grpSpPr>
        <p:sp>
          <p:nvSpPr>
            <p:cNvPr id="38" name="Полилиния: Фигура 37">
              <a:extLst>
                <a:ext uri="{FF2B5EF4-FFF2-40B4-BE49-F238E27FC236}">
                  <a16:creationId xmlns:a16="http://schemas.microsoft.com/office/drawing/2014/main" id="{FD75D72D-60C9-4FC2-B3B6-BBC407A1E87C}"/>
                </a:ext>
              </a:extLst>
            </p:cNvPr>
            <p:cNvSpPr/>
            <p:nvPr/>
          </p:nvSpPr>
          <p:spPr>
            <a:xfrm>
              <a:off x="6134100" y="2558390"/>
              <a:ext cx="6057900" cy="2717800"/>
            </a:xfrm>
            <a:custGeom>
              <a:avLst/>
              <a:gdLst>
                <a:gd name="connsiteX0" fmla="*/ 12700 w 6057900"/>
                <a:gd name="connsiteY0" fmla="*/ 1852320 h 2717800"/>
                <a:gd name="connsiteX1" fmla="*/ 6055360 w 6057900"/>
                <a:gd name="connsiteY1" fmla="*/ 2705760 h 2717800"/>
                <a:gd name="connsiteX2" fmla="*/ 6055360 w 6057900"/>
                <a:gd name="connsiteY2" fmla="*/ 664870 h 2717800"/>
                <a:gd name="connsiteX3" fmla="*/ 486410 w 6057900"/>
                <a:gd name="connsiteY3" fmla="*/ 33680 h 2717800"/>
                <a:gd name="connsiteX4" fmla="*/ 12700 w 6057900"/>
                <a:gd name="connsiteY4" fmla="*/ 1852320 h 2717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057900" h="2717800">
                  <a:moveTo>
                    <a:pt x="12700" y="1852320"/>
                  </a:moveTo>
                  <a:cubicBezTo>
                    <a:pt x="12700" y="1852320"/>
                    <a:pt x="1485900" y="1508150"/>
                    <a:pt x="6055360" y="2705760"/>
                  </a:cubicBezTo>
                  <a:lnTo>
                    <a:pt x="6055360" y="664870"/>
                  </a:lnTo>
                  <a:cubicBezTo>
                    <a:pt x="2434590" y="-165710"/>
                    <a:pt x="486410" y="33680"/>
                    <a:pt x="486410" y="33680"/>
                  </a:cubicBezTo>
                  <a:lnTo>
                    <a:pt x="12700" y="1852320"/>
                  </a:lnTo>
                  <a:close/>
                </a:path>
              </a:pathLst>
            </a:custGeom>
            <a:gradFill>
              <a:gsLst>
                <a:gs pos="0">
                  <a:schemeClr val="accent2">
                    <a:alpha val="5000"/>
                  </a:schemeClr>
                </a:gs>
                <a:gs pos="100000">
                  <a:schemeClr val="accent1">
                    <a:alpha val="40000"/>
                  </a:schemeClr>
                </a:gs>
              </a:gsLst>
              <a:lin ang="1080000" scaled="0"/>
            </a:gra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  <p:sp>
          <p:nvSpPr>
            <p:cNvPr id="40" name="Полилиния: Фигура 39">
              <a:extLst>
                <a:ext uri="{FF2B5EF4-FFF2-40B4-BE49-F238E27FC236}">
                  <a16:creationId xmlns:a16="http://schemas.microsoft.com/office/drawing/2014/main" id="{6DDD47AF-7D6B-4DDA-844C-9F41D60507B7}"/>
                </a:ext>
              </a:extLst>
            </p:cNvPr>
            <p:cNvSpPr/>
            <p:nvPr/>
          </p:nvSpPr>
          <p:spPr>
            <a:xfrm>
              <a:off x="5767070" y="5688330"/>
              <a:ext cx="1130300" cy="1181100"/>
            </a:xfrm>
            <a:custGeom>
              <a:avLst/>
              <a:gdLst>
                <a:gd name="connsiteX0" fmla="*/ 1127760 w 1130300"/>
                <a:gd name="connsiteY0" fmla="*/ 12700 h 1181100"/>
                <a:gd name="connsiteX1" fmla="*/ 1127760 w 1130300"/>
                <a:gd name="connsiteY1" fmla="*/ 12700 h 1181100"/>
                <a:gd name="connsiteX2" fmla="*/ 547370 w 1130300"/>
                <a:gd name="connsiteY2" fmla="*/ 491490 h 1181100"/>
                <a:gd name="connsiteX3" fmla="*/ 12700 w 1130300"/>
                <a:gd name="connsiteY3" fmla="*/ 1169670 h 1181100"/>
                <a:gd name="connsiteX4" fmla="*/ 435610 w 1130300"/>
                <a:gd name="connsiteY4" fmla="*/ 1169670 h 1181100"/>
                <a:gd name="connsiteX5" fmla="*/ 835660 w 1130300"/>
                <a:gd name="connsiteY5" fmla="*/ 670560 h 11811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130300" h="1181100">
                  <a:moveTo>
                    <a:pt x="1127760" y="12700"/>
                  </a:moveTo>
                  <a:lnTo>
                    <a:pt x="1127760" y="12700"/>
                  </a:lnTo>
                  <a:lnTo>
                    <a:pt x="547370" y="491490"/>
                  </a:lnTo>
                  <a:lnTo>
                    <a:pt x="12700" y="1169670"/>
                  </a:lnTo>
                  <a:lnTo>
                    <a:pt x="435610" y="1169670"/>
                  </a:lnTo>
                  <a:lnTo>
                    <a:pt x="835660" y="670560"/>
                  </a:lnTo>
                  <a:close/>
                </a:path>
              </a:pathLst>
            </a:custGeom>
            <a:gradFill>
              <a:gsLst>
                <a:gs pos="100000">
                  <a:schemeClr val="accent3">
                    <a:alpha val="20000"/>
                  </a:schemeClr>
                </a:gs>
                <a:gs pos="0">
                  <a:schemeClr val="accent3">
                    <a:alpha val="5000"/>
                  </a:schemeClr>
                </a:gs>
              </a:gsLst>
              <a:lin ang="7440000" scaled="0"/>
            </a:gra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  <p:sp>
          <p:nvSpPr>
            <p:cNvPr id="41" name="Полилиния: Фигура 40">
              <a:extLst>
                <a:ext uri="{FF2B5EF4-FFF2-40B4-BE49-F238E27FC236}">
                  <a16:creationId xmlns:a16="http://schemas.microsoft.com/office/drawing/2014/main" id="{AB869A0C-2A0A-4F44-91DF-7D2812AC06CB}"/>
                </a:ext>
              </a:extLst>
            </p:cNvPr>
            <p:cNvSpPr/>
            <p:nvPr/>
          </p:nvSpPr>
          <p:spPr>
            <a:xfrm>
              <a:off x="-12700" y="492760"/>
              <a:ext cx="2692400" cy="762000"/>
            </a:xfrm>
            <a:custGeom>
              <a:avLst/>
              <a:gdLst>
                <a:gd name="connsiteX0" fmla="*/ 12700 w 2692400"/>
                <a:gd name="connsiteY0" fmla="*/ 429260 h 762000"/>
                <a:gd name="connsiteX1" fmla="*/ 12700 w 2692400"/>
                <a:gd name="connsiteY1" fmla="*/ 759460 h 762000"/>
                <a:gd name="connsiteX2" fmla="*/ 2044700 w 2692400"/>
                <a:gd name="connsiteY2" fmla="*/ 334010 h 762000"/>
                <a:gd name="connsiteX3" fmla="*/ 2689860 w 2692400"/>
                <a:gd name="connsiteY3" fmla="*/ 12700 h 762000"/>
                <a:gd name="connsiteX4" fmla="*/ 2689860 w 2692400"/>
                <a:gd name="connsiteY4" fmla="*/ 12700 h 762000"/>
                <a:gd name="connsiteX5" fmla="*/ 1936750 w 2692400"/>
                <a:gd name="connsiteY5" fmla="*/ 12700 h 762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692400" h="762000">
                  <a:moveTo>
                    <a:pt x="12700" y="429260"/>
                  </a:moveTo>
                  <a:lnTo>
                    <a:pt x="12700" y="759460"/>
                  </a:lnTo>
                  <a:lnTo>
                    <a:pt x="2044700" y="334010"/>
                  </a:lnTo>
                  <a:lnTo>
                    <a:pt x="2689860" y="12700"/>
                  </a:lnTo>
                  <a:lnTo>
                    <a:pt x="2689860" y="12700"/>
                  </a:lnTo>
                  <a:lnTo>
                    <a:pt x="1936750" y="12700"/>
                  </a:lnTo>
                  <a:close/>
                </a:path>
              </a:pathLst>
            </a:custGeom>
            <a:gradFill>
              <a:gsLst>
                <a:gs pos="100000">
                  <a:schemeClr val="tx2">
                    <a:alpha val="20000"/>
                  </a:schemeClr>
                </a:gs>
                <a:gs pos="0">
                  <a:schemeClr val="tx2">
                    <a:alpha val="5000"/>
                  </a:schemeClr>
                </a:gs>
              </a:gsLst>
              <a:lin ang="9840000" scaled="0"/>
            </a:gra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  <p:sp>
          <p:nvSpPr>
            <p:cNvPr id="36" name="Полилиния: Фигура 35">
              <a:extLst>
                <a:ext uri="{FF2B5EF4-FFF2-40B4-BE49-F238E27FC236}">
                  <a16:creationId xmlns:a16="http://schemas.microsoft.com/office/drawing/2014/main" id="{863DDEEC-D329-48E8-AB64-F011639C386A}"/>
                </a:ext>
              </a:extLst>
            </p:cNvPr>
            <p:cNvSpPr/>
            <p:nvPr/>
          </p:nvSpPr>
          <p:spPr>
            <a:xfrm>
              <a:off x="7642860" y="-12700"/>
              <a:ext cx="1282700" cy="1231900"/>
            </a:xfrm>
            <a:custGeom>
              <a:avLst/>
              <a:gdLst>
                <a:gd name="connsiteX0" fmla="*/ 12700 w 1282700"/>
                <a:gd name="connsiteY0" fmla="*/ 1226820 h 1231900"/>
                <a:gd name="connsiteX1" fmla="*/ 613410 w 1282700"/>
                <a:gd name="connsiteY1" fmla="*/ 773430 h 1231900"/>
                <a:gd name="connsiteX2" fmla="*/ 1270000 w 1282700"/>
                <a:gd name="connsiteY2" fmla="*/ 12700 h 1231900"/>
                <a:gd name="connsiteX3" fmla="*/ 831850 w 1282700"/>
                <a:gd name="connsiteY3" fmla="*/ 12700 h 1231900"/>
                <a:gd name="connsiteX4" fmla="*/ 334010 w 1282700"/>
                <a:gd name="connsiteY4" fmla="*/ 581660 h 12319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82700" h="1231900">
                  <a:moveTo>
                    <a:pt x="12700" y="1226820"/>
                  </a:moveTo>
                  <a:lnTo>
                    <a:pt x="613410" y="773430"/>
                  </a:lnTo>
                  <a:lnTo>
                    <a:pt x="1270000" y="12700"/>
                  </a:lnTo>
                  <a:lnTo>
                    <a:pt x="831850" y="12700"/>
                  </a:lnTo>
                  <a:lnTo>
                    <a:pt x="334010" y="581660"/>
                  </a:lnTo>
                  <a:close/>
                </a:path>
              </a:pathLst>
            </a:custGeom>
            <a:gradFill>
              <a:gsLst>
                <a:gs pos="100000">
                  <a:schemeClr val="bg2">
                    <a:alpha val="20000"/>
                  </a:schemeClr>
                </a:gs>
                <a:gs pos="0">
                  <a:schemeClr val="bg2">
                    <a:alpha val="5000"/>
                  </a:schemeClr>
                </a:gs>
              </a:gsLst>
              <a:lin ang="3120000" scaled="0"/>
            </a:gra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  <p:sp>
          <p:nvSpPr>
            <p:cNvPr id="37" name="Полилиния: фигура 36">
              <a:extLst>
                <a:ext uri="{FF2B5EF4-FFF2-40B4-BE49-F238E27FC236}">
                  <a16:creationId xmlns:a16="http://schemas.microsoft.com/office/drawing/2014/main" id="{B7B80AAE-AECF-4ED8-AF96-F4934E33F6FD}"/>
                </a:ext>
              </a:extLst>
            </p:cNvPr>
            <p:cNvSpPr/>
            <p:nvPr/>
          </p:nvSpPr>
          <p:spPr>
            <a:xfrm>
              <a:off x="8820150" y="-12700"/>
              <a:ext cx="2349500" cy="1943100"/>
            </a:xfrm>
            <a:custGeom>
              <a:avLst/>
              <a:gdLst>
                <a:gd name="connsiteX0" fmla="*/ 12700 w 2349500"/>
                <a:gd name="connsiteY0" fmla="*/ 1560830 h 1943100"/>
                <a:gd name="connsiteX1" fmla="*/ 1536700 w 2349500"/>
                <a:gd name="connsiteY1" fmla="*/ 1941830 h 1943100"/>
                <a:gd name="connsiteX2" fmla="*/ 2346960 w 2349500"/>
                <a:gd name="connsiteY2" fmla="*/ 68580 h 1943100"/>
                <a:gd name="connsiteX3" fmla="*/ 1965960 w 2349500"/>
                <a:gd name="connsiteY3" fmla="*/ 12700 h 1943100"/>
                <a:gd name="connsiteX4" fmla="*/ 939800 w 2349500"/>
                <a:gd name="connsiteY4" fmla="*/ 12700 h 1943100"/>
                <a:gd name="connsiteX5" fmla="*/ 12700 w 2349500"/>
                <a:gd name="connsiteY5" fmla="*/ 1560830 h 19431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349500" h="1943100">
                  <a:moveTo>
                    <a:pt x="12700" y="1560830"/>
                  </a:moveTo>
                  <a:cubicBezTo>
                    <a:pt x="12700" y="1560830"/>
                    <a:pt x="1094740" y="1871980"/>
                    <a:pt x="1536700" y="1941830"/>
                  </a:cubicBezTo>
                  <a:cubicBezTo>
                    <a:pt x="2020570" y="1625600"/>
                    <a:pt x="2346960" y="68580"/>
                    <a:pt x="2346960" y="68580"/>
                  </a:cubicBezTo>
                  <a:cubicBezTo>
                    <a:pt x="2346960" y="68580"/>
                    <a:pt x="2222500" y="40640"/>
                    <a:pt x="1965960" y="12700"/>
                  </a:cubicBezTo>
                  <a:lnTo>
                    <a:pt x="939800" y="12700"/>
                  </a:lnTo>
                  <a:cubicBezTo>
                    <a:pt x="664210" y="1154430"/>
                    <a:pt x="12700" y="1560830"/>
                    <a:pt x="12700" y="1560830"/>
                  </a:cubicBezTo>
                  <a:close/>
                </a:path>
              </a:pathLst>
            </a:custGeom>
            <a:gradFill>
              <a:gsLst>
                <a:gs pos="0">
                  <a:schemeClr val="accent3">
                    <a:alpha val="40000"/>
                  </a:schemeClr>
                </a:gs>
                <a:gs pos="100000">
                  <a:schemeClr val="accent3">
                    <a:alpha val="5000"/>
                  </a:schemeClr>
                </a:gs>
              </a:gsLst>
              <a:lin ang="5940000" scaled="0"/>
            </a:gra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  <p:sp>
          <p:nvSpPr>
            <p:cNvPr id="39" name="Полилиния: Фигура 38">
              <a:extLst>
                <a:ext uri="{FF2B5EF4-FFF2-40B4-BE49-F238E27FC236}">
                  <a16:creationId xmlns:a16="http://schemas.microsoft.com/office/drawing/2014/main" id="{DC335455-9900-4BAE-AB3E-1CA284A4BA15}"/>
                </a:ext>
              </a:extLst>
            </p:cNvPr>
            <p:cNvSpPr/>
            <p:nvPr/>
          </p:nvSpPr>
          <p:spPr>
            <a:xfrm>
              <a:off x="7265670" y="5240886"/>
              <a:ext cx="4927600" cy="1193800"/>
            </a:xfrm>
            <a:custGeom>
              <a:avLst/>
              <a:gdLst>
                <a:gd name="connsiteX0" fmla="*/ 204470 w 4927600"/>
                <a:gd name="connsiteY0" fmla="*/ 13105 h 1193800"/>
                <a:gd name="connsiteX1" fmla="*/ 12700 w 4927600"/>
                <a:gd name="connsiteY1" fmla="*/ 786535 h 1193800"/>
                <a:gd name="connsiteX2" fmla="*/ 4923790 w 4927600"/>
                <a:gd name="connsiteY2" fmla="*/ 1181505 h 1193800"/>
                <a:gd name="connsiteX3" fmla="*/ 4923790 w 4927600"/>
                <a:gd name="connsiteY3" fmla="*/ 366164 h 1193800"/>
                <a:gd name="connsiteX4" fmla="*/ 204470 w 4927600"/>
                <a:gd name="connsiteY4" fmla="*/ 13105 h 1193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927600" h="1193800">
                  <a:moveTo>
                    <a:pt x="204470" y="13105"/>
                  </a:moveTo>
                  <a:lnTo>
                    <a:pt x="12700" y="786535"/>
                  </a:lnTo>
                  <a:cubicBezTo>
                    <a:pt x="12700" y="786535"/>
                    <a:pt x="2622550" y="715414"/>
                    <a:pt x="4923790" y="1181505"/>
                  </a:cubicBezTo>
                  <a:lnTo>
                    <a:pt x="4923790" y="366164"/>
                  </a:lnTo>
                  <a:cubicBezTo>
                    <a:pt x="2410461" y="-13565"/>
                    <a:pt x="204470" y="13105"/>
                    <a:pt x="204470" y="13105"/>
                  </a:cubicBezTo>
                  <a:close/>
                </a:path>
              </a:pathLst>
            </a:custGeom>
            <a:gradFill>
              <a:gsLst>
                <a:gs pos="100000">
                  <a:schemeClr val="tx2">
                    <a:alpha val="40000"/>
                  </a:schemeClr>
                </a:gs>
                <a:gs pos="0">
                  <a:schemeClr val="tx2">
                    <a:alpha val="5000"/>
                  </a:schemeClr>
                </a:gs>
              </a:gsLst>
              <a:lin ang="900000" scaled="0"/>
            </a:gra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  <p:sp>
          <p:nvSpPr>
            <p:cNvPr id="26" name="Полилиния: Фигура 25">
              <a:extLst>
                <a:ext uri="{FF2B5EF4-FFF2-40B4-BE49-F238E27FC236}">
                  <a16:creationId xmlns:a16="http://schemas.microsoft.com/office/drawing/2014/main" id="{7997994A-3EFC-4653-B5D9-345ADEF9A1E8}"/>
                </a:ext>
              </a:extLst>
            </p:cNvPr>
            <p:cNvSpPr/>
            <p:nvPr/>
          </p:nvSpPr>
          <p:spPr>
            <a:xfrm>
              <a:off x="0" y="4398010"/>
              <a:ext cx="6605059" cy="2459990"/>
            </a:xfrm>
            <a:custGeom>
              <a:avLst/>
              <a:gdLst>
                <a:gd name="connsiteX0" fmla="*/ 6399530 w 6616700"/>
                <a:gd name="connsiteY0" fmla="*/ 12700 h 2476500"/>
                <a:gd name="connsiteX1" fmla="*/ 12700 w 6616700"/>
                <a:gd name="connsiteY1" fmla="*/ 1666240 h 2476500"/>
                <a:gd name="connsiteX2" fmla="*/ 12700 w 6616700"/>
                <a:gd name="connsiteY2" fmla="*/ 2472690 h 2476500"/>
                <a:gd name="connsiteX3" fmla="*/ 1996440 w 6616700"/>
                <a:gd name="connsiteY3" fmla="*/ 2472690 h 2476500"/>
                <a:gd name="connsiteX4" fmla="*/ 6606540 w 6616700"/>
                <a:gd name="connsiteY4" fmla="*/ 1192530 h 2476500"/>
                <a:gd name="connsiteX5" fmla="*/ 6399530 w 6616700"/>
                <a:gd name="connsiteY5" fmla="*/ 12700 h 2476500"/>
                <a:gd name="connsiteX0" fmla="*/ 6386830 w 6605059"/>
                <a:gd name="connsiteY0" fmla="*/ 0 h 2459990"/>
                <a:gd name="connsiteX1" fmla="*/ 0 w 6605059"/>
                <a:gd name="connsiteY1" fmla="*/ 1653540 h 2459990"/>
                <a:gd name="connsiteX2" fmla="*/ 0 w 6605059"/>
                <a:gd name="connsiteY2" fmla="*/ 2459990 h 2459990"/>
                <a:gd name="connsiteX3" fmla="*/ 1983740 w 6605059"/>
                <a:gd name="connsiteY3" fmla="*/ 2459990 h 2459990"/>
                <a:gd name="connsiteX4" fmla="*/ 6605059 w 6605059"/>
                <a:gd name="connsiteY4" fmla="*/ 1157391 h 2459990"/>
                <a:gd name="connsiteX5" fmla="*/ 6386830 w 6605059"/>
                <a:gd name="connsiteY5" fmla="*/ 0 h 2459990"/>
                <a:gd name="connsiteX0" fmla="*/ 6386830 w 6605059"/>
                <a:gd name="connsiteY0" fmla="*/ 0 h 2459990"/>
                <a:gd name="connsiteX1" fmla="*/ 0 w 6605059"/>
                <a:gd name="connsiteY1" fmla="*/ 1653540 h 2459990"/>
                <a:gd name="connsiteX2" fmla="*/ 0 w 6605059"/>
                <a:gd name="connsiteY2" fmla="*/ 2459990 h 2459990"/>
                <a:gd name="connsiteX3" fmla="*/ 1983740 w 6605059"/>
                <a:gd name="connsiteY3" fmla="*/ 2459990 h 2459990"/>
                <a:gd name="connsiteX4" fmla="*/ 6605059 w 6605059"/>
                <a:gd name="connsiteY4" fmla="*/ 1148976 h 2459990"/>
                <a:gd name="connsiteX5" fmla="*/ 6386830 w 6605059"/>
                <a:gd name="connsiteY5" fmla="*/ 0 h 24599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6605059" h="2459990">
                  <a:moveTo>
                    <a:pt x="6386830" y="0"/>
                  </a:moveTo>
                  <a:cubicBezTo>
                    <a:pt x="2965450" y="420370"/>
                    <a:pt x="524510" y="1424940"/>
                    <a:pt x="0" y="1653540"/>
                  </a:cubicBezTo>
                  <a:lnTo>
                    <a:pt x="0" y="2459990"/>
                  </a:lnTo>
                  <a:lnTo>
                    <a:pt x="1983740" y="2459990"/>
                  </a:lnTo>
                  <a:cubicBezTo>
                    <a:pt x="3195320" y="2000250"/>
                    <a:pt x="4846109" y="1442346"/>
                    <a:pt x="6605059" y="1148976"/>
                  </a:cubicBezTo>
                  <a:cubicBezTo>
                    <a:pt x="6526319" y="682886"/>
                    <a:pt x="6478270" y="457200"/>
                    <a:pt x="6386830" y="0"/>
                  </a:cubicBezTo>
                  <a:close/>
                </a:path>
              </a:pathLst>
            </a:custGeom>
            <a:gradFill>
              <a:gsLst>
                <a:gs pos="100000">
                  <a:schemeClr val="bg2">
                    <a:alpha val="40000"/>
                  </a:schemeClr>
                </a:gs>
                <a:gs pos="0">
                  <a:schemeClr val="accent5">
                    <a:alpha val="5000"/>
                  </a:schemeClr>
                </a:gs>
              </a:gsLst>
              <a:lin ang="540000" scaled="0"/>
            </a:gra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  <p:sp>
          <p:nvSpPr>
            <p:cNvPr id="27" name="Полилиния: Фигура 26">
              <a:extLst>
                <a:ext uri="{FF2B5EF4-FFF2-40B4-BE49-F238E27FC236}">
                  <a16:creationId xmlns:a16="http://schemas.microsoft.com/office/drawing/2014/main" id="{F2CC930F-B5EF-486A-A896-75D6B8DDAD09}"/>
                </a:ext>
              </a:extLst>
            </p:cNvPr>
            <p:cNvSpPr/>
            <p:nvPr/>
          </p:nvSpPr>
          <p:spPr>
            <a:xfrm>
              <a:off x="-12700" y="741680"/>
              <a:ext cx="6629400" cy="5981700"/>
            </a:xfrm>
            <a:custGeom>
              <a:avLst/>
              <a:gdLst>
                <a:gd name="connsiteX0" fmla="*/ 5783580 w 6629400"/>
                <a:gd name="connsiteY0" fmla="*/ 12700 h 5981700"/>
                <a:gd name="connsiteX1" fmla="*/ 12700 w 6629400"/>
                <a:gd name="connsiteY1" fmla="*/ 1029970 h 5981700"/>
                <a:gd name="connsiteX2" fmla="*/ 12700 w 6629400"/>
                <a:gd name="connsiteY2" fmla="*/ 5971540 h 5981700"/>
                <a:gd name="connsiteX3" fmla="*/ 6620510 w 6629400"/>
                <a:gd name="connsiteY3" fmla="*/ 4806950 h 59817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629400" h="5981700">
                  <a:moveTo>
                    <a:pt x="5783580" y="12700"/>
                  </a:moveTo>
                  <a:lnTo>
                    <a:pt x="12700" y="1029970"/>
                  </a:lnTo>
                  <a:lnTo>
                    <a:pt x="12700" y="5971540"/>
                  </a:lnTo>
                  <a:lnTo>
                    <a:pt x="6620510" y="4806950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bg2"/>
                </a:gs>
                <a:gs pos="100000">
                  <a:schemeClr val="accent5"/>
                </a:gs>
              </a:gsLst>
              <a:lin ang="2700000" scaled="0"/>
              <a:tileRect/>
            </a:gra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  <p:sp>
          <p:nvSpPr>
            <p:cNvPr id="28" name="Полилиния: Фигура 27">
              <a:extLst>
                <a:ext uri="{FF2B5EF4-FFF2-40B4-BE49-F238E27FC236}">
                  <a16:creationId xmlns:a16="http://schemas.microsoft.com/office/drawing/2014/main" id="{791B94BC-A2EC-4D50-B423-764E53B13BE7}"/>
                </a:ext>
              </a:extLst>
            </p:cNvPr>
            <p:cNvSpPr/>
            <p:nvPr/>
          </p:nvSpPr>
          <p:spPr>
            <a:xfrm>
              <a:off x="7533640" y="-12700"/>
              <a:ext cx="1676400" cy="1549400"/>
            </a:xfrm>
            <a:custGeom>
              <a:avLst/>
              <a:gdLst>
                <a:gd name="connsiteX0" fmla="*/ 1123950 w 1676400"/>
                <a:gd name="connsiteY0" fmla="*/ 12700 h 1549400"/>
                <a:gd name="connsiteX1" fmla="*/ 12700 w 1676400"/>
                <a:gd name="connsiteY1" fmla="*/ 1268730 h 1549400"/>
                <a:gd name="connsiteX2" fmla="*/ 320040 w 1676400"/>
                <a:gd name="connsiteY2" fmla="*/ 1541780 h 1549400"/>
                <a:gd name="connsiteX3" fmla="*/ 1672590 w 1676400"/>
                <a:gd name="connsiteY3" fmla="*/ 12700 h 1549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676400" h="1549400">
                  <a:moveTo>
                    <a:pt x="1123950" y="12700"/>
                  </a:moveTo>
                  <a:lnTo>
                    <a:pt x="12700" y="1268730"/>
                  </a:lnTo>
                  <a:lnTo>
                    <a:pt x="320040" y="1541780"/>
                  </a:lnTo>
                  <a:lnTo>
                    <a:pt x="1672590" y="12700"/>
                  </a:lnTo>
                  <a:close/>
                </a:path>
              </a:pathLst>
            </a:custGeom>
            <a:blipFill>
              <a:blip r:embed="rId2"/>
              <a:srcRect/>
              <a:stretch>
                <a:fillRect l="8684" t="-98206" r="-65455" b="7644"/>
              </a:stretch>
            </a:blip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  <p:sp>
          <p:nvSpPr>
            <p:cNvPr id="29" name="Полилиния: Фигура 28">
              <a:extLst>
                <a:ext uri="{FF2B5EF4-FFF2-40B4-BE49-F238E27FC236}">
                  <a16:creationId xmlns:a16="http://schemas.microsoft.com/office/drawing/2014/main" id="{5D578B85-2A30-4840-8B68-DDDE2A2DF6B6}"/>
                </a:ext>
              </a:extLst>
            </p:cNvPr>
            <p:cNvSpPr/>
            <p:nvPr/>
          </p:nvSpPr>
          <p:spPr>
            <a:xfrm>
              <a:off x="-12700" y="431800"/>
              <a:ext cx="2921000" cy="1041400"/>
            </a:xfrm>
            <a:custGeom>
              <a:avLst/>
              <a:gdLst>
                <a:gd name="connsiteX0" fmla="*/ 12700 w 2921000"/>
                <a:gd name="connsiteY0" fmla="*/ 1031240 h 1041400"/>
                <a:gd name="connsiteX1" fmla="*/ 2912110 w 2921000"/>
                <a:gd name="connsiteY1" fmla="*/ 415290 h 1041400"/>
                <a:gd name="connsiteX2" fmla="*/ 2827020 w 2921000"/>
                <a:gd name="connsiteY2" fmla="*/ 12700 h 1041400"/>
                <a:gd name="connsiteX3" fmla="*/ 12700 w 2921000"/>
                <a:gd name="connsiteY3" fmla="*/ 610870 h 1041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921000" h="1041400">
                  <a:moveTo>
                    <a:pt x="12700" y="1031240"/>
                  </a:moveTo>
                  <a:lnTo>
                    <a:pt x="2912110" y="415290"/>
                  </a:lnTo>
                  <a:lnTo>
                    <a:pt x="2827020" y="12700"/>
                  </a:lnTo>
                  <a:lnTo>
                    <a:pt x="12700" y="610870"/>
                  </a:lnTo>
                  <a:close/>
                </a:path>
              </a:pathLst>
            </a:custGeom>
            <a:blipFill>
              <a:blip r:embed="rId3"/>
              <a:srcRect/>
              <a:stretch>
                <a:fillRect l="-32063" t="15838" r="1073" b="-15838"/>
              </a:stretch>
            </a:blip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  <p:sp>
          <p:nvSpPr>
            <p:cNvPr id="30" name="Полилиния: Фигура 29">
              <a:extLst>
                <a:ext uri="{FF2B5EF4-FFF2-40B4-BE49-F238E27FC236}">
                  <a16:creationId xmlns:a16="http://schemas.microsoft.com/office/drawing/2014/main" id="{9E87D68E-7B06-4D4A-BAE3-650770DBFBE6}"/>
                </a:ext>
              </a:extLst>
            </p:cNvPr>
            <p:cNvSpPr/>
            <p:nvPr/>
          </p:nvSpPr>
          <p:spPr>
            <a:xfrm>
              <a:off x="5916930" y="5568950"/>
              <a:ext cx="1358900" cy="1295400"/>
            </a:xfrm>
            <a:custGeom>
              <a:avLst/>
              <a:gdLst>
                <a:gd name="connsiteX0" fmla="*/ 12700 w 1358900"/>
                <a:gd name="connsiteY0" fmla="*/ 1289050 h 1295400"/>
                <a:gd name="connsiteX1" fmla="*/ 538480 w 1358900"/>
                <a:gd name="connsiteY1" fmla="*/ 1289050 h 1295400"/>
                <a:gd name="connsiteX2" fmla="*/ 1350010 w 1358900"/>
                <a:gd name="connsiteY2" fmla="*/ 269240 h 1295400"/>
                <a:gd name="connsiteX3" fmla="*/ 1028700 w 1358900"/>
                <a:gd name="connsiteY3" fmla="*/ 12700 h 1295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358900" h="1295400">
                  <a:moveTo>
                    <a:pt x="12700" y="1289050"/>
                  </a:moveTo>
                  <a:lnTo>
                    <a:pt x="538480" y="1289050"/>
                  </a:lnTo>
                  <a:lnTo>
                    <a:pt x="1350010" y="269240"/>
                  </a:lnTo>
                  <a:lnTo>
                    <a:pt x="1028700" y="12700"/>
                  </a:lnTo>
                  <a:close/>
                </a:path>
              </a:pathLst>
            </a:custGeom>
            <a:blipFill>
              <a:blip r:embed="rId4"/>
              <a:srcRect/>
              <a:stretch>
                <a:fillRect l="-121206" t="11183" r="13010" b="-182361"/>
              </a:stretch>
            </a:blip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  <p:sp>
          <p:nvSpPr>
            <p:cNvPr id="31" name="Полилиния: Фигура 30">
              <a:extLst>
                <a:ext uri="{FF2B5EF4-FFF2-40B4-BE49-F238E27FC236}">
                  <a16:creationId xmlns:a16="http://schemas.microsoft.com/office/drawing/2014/main" id="{70744E0D-4320-4203-ABA0-DC9D0B329E16}"/>
                </a:ext>
              </a:extLst>
            </p:cNvPr>
            <p:cNvSpPr/>
            <p:nvPr/>
          </p:nvSpPr>
          <p:spPr>
            <a:xfrm>
              <a:off x="7754620" y="4657090"/>
              <a:ext cx="4445000" cy="1765300"/>
            </a:xfrm>
            <a:custGeom>
              <a:avLst/>
              <a:gdLst>
                <a:gd name="connsiteX0" fmla="*/ 187961 w 4445000"/>
                <a:gd name="connsiteY0" fmla="*/ 12700 h 1765300"/>
                <a:gd name="connsiteX1" fmla="*/ 12700 w 4445000"/>
                <a:gd name="connsiteY1" fmla="*/ 859790 h 1765300"/>
                <a:gd name="connsiteX2" fmla="*/ 4434840 w 4445000"/>
                <a:gd name="connsiteY2" fmla="*/ 1753870 h 1765300"/>
                <a:gd name="connsiteX3" fmla="*/ 4434840 w 4445000"/>
                <a:gd name="connsiteY3" fmla="*/ 871220 h 17653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445000" h="1765300">
                  <a:moveTo>
                    <a:pt x="187961" y="12700"/>
                  </a:moveTo>
                  <a:lnTo>
                    <a:pt x="12700" y="859790"/>
                  </a:lnTo>
                  <a:lnTo>
                    <a:pt x="4434840" y="1753870"/>
                  </a:lnTo>
                  <a:lnTo>
                    <a:pt x="4434840" y="871220"/>
                  </a:lnTo>
                  <a:close/>
                </a:path>
              </a:pathLst>
            </a:custGeom>
            <a:gradFill>
              <a:gsLst>
                <a:gs pos="100000">
                  <a:schemeClr val="tx1"/>
                </a:gs>
                <a:gs pos="0">
                  <a:schemeClr val="tx2"/>
                </a:gs>
              </a:gsLst>
              <a:lin ang="900000" scaled="0"/>
            </a:gra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  <p:sp>
          <p:nvSpPr>
            <p:cNvPr id="32" name="Полилиния: Фигура 31">
              <a:extLst>
                <a:ext uri="{FF2B5EF4-FFF2-40B4-BE49-F238E27FC236}">
                  <a16:creationId xmlns:a16="http://schemas.microsoft.com/office/drawing/2014/main" id="{388CFBA9-D870-41CC-A059-97970304A115}"/>
                </a:ext>
              </a:extLst>
            </p:cNvPr>
            <p:cNvSpPr/>
            <p:nvPr/>
          </p:nvSpPr>
          <p:spPr>
            <a:xfrm>
              <a:off x="6718300" y="1951990"/>
              <a:ext cx="5473700" cy="3289300"/>
            </a:xfrm>
            <a:custGeom>
              <a:avLst/>
              <a:gdLst>
                <a:gd name="connsiteX0" fmla="*/ 5471160 w 5473700"/>
                <a:gd name="connsiteY0" fmla="*/ 1239520 h 3289300"/>
                <a:gd name="connsiteX1" fmla="*/ 513080 w 5473700"/>
                <a:gd name="connsiteY1" fmla="*/ 12700 h 3289300"/>
                <a:gd name="connsiteX2" fmla="*/ 12700 w 5473700"/>
                <a:gd name="connsiteY2" fmla="*/ 1934210 h 3289300"/>
                <a:gd name="connsiteX3" fmla="*/ 5471160 w 5473700"/>
                <a:gd name="connsiteY3" fmla="*/ 3285490 h 32893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473700" h="3289300">
                  <a:moveTo>
                    <a:pt x="5471160" y="1239520"/>
                  </a:moveTo>
                  <a:lnTo>
                    <a:pt x="513080" y="12700"/>
                  </a:lnTo>
                  <a:lnTo>
                    <a:pt x="12700" y="1934210"/>
                  </a:lnTo>
                  <a:lnTo>
                    <a:pt x="5471160" y="3285490"/>
                  </a:lnTo>
                  <a:close/>
                </a:path>
              </a:pathLst>
            </a:custGeom>
            <a:gradFill>
              <a:gsLst>
                <a:gs pos="100000">
                  <a:schemeClr val="accent2"/>
                </a:gs>
                <a:gs pos="0">
                  <a:schemeClr val="accent1"/>
                </a:gs>
              </a:gsLst>
              <a:lin ang="10440000" scaled="0"/>
            </a:gra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  <p:sp>
          <p:nvSpPr>
            <p:cNvPr id="33" name="Полилиния: Фигура 32">
              <a:extLst>
                <a:ext uri="{FF2B5EF4-FFF2-40B4-BE49-F238E27FC236}">
                  <a16:creationId xmlns:a16="http://schemas.microsoft.com/office/drawing/2014/main" id="{6A242F88-3014-41DD-BA5C-BEE53C5FBC5C}"/>
                </a:ext>
              </a:extLst>
            </p:cNvPr>
            <p:cNvSpPr/>
            <p:nvPr/>
          </p:nvSpPr>
          <p:spPr>
            <a:xfrm>
              <a:off x="-12700" y="1065530"/>
              <a:ext cx="6286500" cy="5397500"/>
            </a:xfrm>
            <a:custGeom>
              <a:avLst/>
              <a:gdLst>
                <a:gd name="connsiteX0" fmla="*/ 12700 w 6286500"/>
                <a:gd name="connsiteY0" fmla="*/ 1008380 h 5397500"/>
                <a:gd name="connsiteX1" fmla="*/ 12700 w 6286500"/>
                <a:gd name="connsiteY1" fmla="*/ 1046480 h 5397500"/>
                <a:gd name="connsiteX2" fmla="*/ 5509260 w 6286500"/>
                <a:gd name="connsiteY2" fmla="*/ 57150 h 5397500"/>
                <a:gd name="connsiteX3" fmla="*/ 6238240 w 6286500"/>
                <a:gd name="connsiteY3" fmla="*/ 4236720 h 5397500"/>
                <a:gd name="connsiteX4" fmla="*/ 12700 w 6286500"/>
                <a:gd name="connsiteY4" fmla="*/ 5356860 h 5397500"/>
                <a:gd name="connsiteX5" fmla="*/ 12700 w 6286500"/>
                <a:gd name="connsiteY5" fmla="*/ 5394960 h 5397500"/>
                <a:gd name="connsiteX6" fmla="*/ 6263640 w 6286500"/>
                <a:gd name="connsiteY6" fmla="*/ 4271010 h 5397500"/>
                <a:gd name="connsiteX7" fmla="*/ 6282690 w 6286500"/>
                <a:gd name="connsiteY7" fmla="*/ 4267200 h 5397500"/>
                <a:gd name="connsiteX8" fmla="*/ 5541010 w 6286500"/>
                <a:gd name="connsiteY8" fmla="*/ 12700 h 53975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6286500" h="5397500">
                  <a:moveTo>
                    <a:pt x="12700" y="1008380"/>
                  </a:moveTo>
                  <a:lnTo>
                    <a:pt x="12700" y="1046480"/>
                  </a:lnTo>
                  <a:lnTo>
                    <a:pt x="5509260" y="57150"/>
                  </a:lnTo>
                  <a:lnTo>
                    <a:pt x="6238240" y="4236720"/>
                  </a:lnTo>
                  <a:lnTo>
                    <a:pt x="12700" y="5356860"/>
                  </a:lnTo>
                  <a:lnTo>
                    <a:pt x="12700" y="5394960"/>
                  </a:lnTo>
                  <a:lnTo>
                    <a:pt x="6263640" y="4271010"/>
                  </a:lnTo>
                  <a:lnTo>
                    <a:pt x="6282690" y="4267200"/>
                  </a:lnTo>
                  <a:lnTo>
                    <a:pt x="5541010" y="12700"/>
                  </a:lnTo>
                  <a:close/>
                </a:path>
              </a:pathLst>
            </a:custGeom>
            <a:solidFill>
              <a:schemeClr val="bg1"/>
            </a:soli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  <p:sp>
          <p:nvSpPr>
            <p:cNvPr id="35" name="Полилиния: Фигура 34">
              <a:extLst>
                <a:ext uri="{FF2B5EF4-FFF2-40B4-BE49-F238E27FC236}">
                  <a16:creationId xmlns:a16="http://schemas.microsoft.com/office/drawing/2014/main" id="{0253D3E1-4DA1-48D6-AC1F-7C97914E3B63}"/>
                </a:ext>
              </a:extLst>
            </p:cNvPr>
            <p:cNvSpPr/>
            <p:nvPr/>
          </p:nvSpPr>
          <p:spPr>
            <a:xfrm>
              <a:off x="9467850" y="-12700"/>
              <a:ext cx="1727200" cy="1714500"/>
            </a:xfrm>
            <a:custGeom>
              <a:avLst/>
              <a:gdLst>
                <a:gd name="connsiteX0" fmla="*/ 1355090 w 1727200"/>
                <a:gd name="connsiteY0" fmla="*/ 1706880 h 1714500"/>
                <a:gd name="connsiteX1" fmla="*/ 1719580 w 1727200"/>
                <a:gd name="connsiteY1" fmla="*/ 12700 h 1714500"/>
                <a:gd name="connsiteX2" fmla="*/ 314960 w 1727200"/>
                <a:gd name="connsiteY2" fmla="*/ 12700 h 1714500"/>
                <a:gd name="connsiteX3" fmla="*/ 12700 w 1727200"/>
                <a:gd name="connsiteY3" fmla="*/ 1413510 h 17145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727200" h="1714500">
                  <a:moveTo>
                    <a:pt x="1355090" y="1706880"/>
                  </a:moveTo>
                  <a:lnTo>
                    <a:pt x="1719580" y="12700"/>
                  </a:lnTo>
                  <a:lnTo>
                    <a:pt x="314960" y="12700"/>
                  </a:lnTo>
                  <a:lnTo>
                    <a:pt x="12700" y="1413510"/>
                  </a:lnTo>
                  <a:close/>
                </a:path>
              </a:pathLst>
            </a:custGeom>
            <a:gradFill>
              <a:gsLst>
                <a:gs pos="100000">
                  <a:schemeClr val="accent3"/>
                </a:gs>
                <a:gs pos="0">
                  <a:schemeClr val="accent6"/>
                </a:gs>
              </a:gsLst>
              <a:lin ang="5940000" scaled="0"/>
            </a:gra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</p:grp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B92DD61-4420-4806-AA96-2BCD8FCA8CA4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 rot="21020577">
            <a:off x="472832" y="2114247"/>
            <a:ext cx="3638514" cy="1370302"/>
          </a:xfrm>
        </p:spPr>
        <p:txBody>
          <a:bodyPr rtlCol="0" anchor="ctr" anchorCtr="0">
            <a:normAutofit/>
          </a:bodyPr>
          <a:lstStyle>
            <a:lvl1pPr algn="l">
              <a:defRPr sz="4125">
                <a:solidFill>
                  <a:schemeClr val="bg1"/>
                </a:solidFill>
              </a:defRPr>
            </a:lvl1pPr>
          </a:lstStyle>
          <a:p>
            <a:pPr rtl="0"/>
            <a:r>
              <a:rPr lang="ru-RU" noProof="0"/>
              <a:t>Название</a:t>
            </a:r>
            <a:br>
              <a:rPr lang="ru-RU" noProof="0"/>
            </a:br>
            <a:r>
              <a:rPr lang="ru-RU" noProof="0"/>
              <a:t>презентации</a:t>
            </a:r>
          </a:p>
        </p:txBody>
      </p:sp>
      <p:sp>
        <p:nvSpPr>
          <p:cNvPr id="23" name="Подзаголовок 2">
            <a:extLst>
              <a:ext uri="{FF2B5EF4-FFF2-40B4-BE49-F238E27FC236}">
                <a16:creationId xmlns:a16="http://schemas.microsoft.com/office/drawing/2014/main" id="{EEDE58A0-A534-4BA6-A842-9291BD21B3B3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 rot="853085">
            <a:off x="5306909" y="2119882"/>
            <a:ext cx="3731731" cy="1241822"/>
          </a:xfrm>
        </p:spPr>
        <p:txBody>
          <a:bodyPr rtlCol="0" anchor="ctr">
            <a:normAutofit/>
          </a:bodyPr>
          <a:lstStyle>
            <a:lvl1pPr marL="0" indent="0" algn="l">
              <a:buFont typeface="Arial" panose="020B0604020202020204" pitchFamily="34" charset="0"/>
              <a:buNone/>
              <a:defRPr sz="2400">
                <a:solidFill>
                  <a:schemeClr val="bg1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pPr rtl="0"/>
            <a:r>
              <a:rPr lang="ru-RU" noProof="0"/>
              <a:t>ОБРАЗЕЦ ПОДЗАГОЛОВКА</a:t>
            </a:r>
          </a:p>
        </p:txBody>
      </p:sp>
    </p:spTree>
    <p:extLst>
      <p:ext uri="{BB962C8B-B14F-4D97-AF65-F5344CB8AC3E}">
        <p14:creationId xmlns:p14="http://schemas.microsoft.com/office/powerpoint/2010/main" val="688625572"/>
      </p:ext>
    </p:extLst>
  </p:cSld>
  <p:clrMapOvr>
    <a:masterClrMapping/>
  </p:clrMapOvr>
</p:sldLayout>
</file>

<file path=ppt/slideLayouts/slideLayout1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Графический объект 9">
            <a:extLst>
              <a:ext uri="{FF2B5EF4-FFF2-40B4-BE49-F238E27FC236}">
                <a16:creationId xmlns:a16="http://schemas.microsoft.com/office/drawing/2014/main" id="{DBE053F1-F4AB-44C9-AD59-A25E78B48A3F}"/>
              </a:ext>
            </a:extLst>
          </p:cNvPr>
          <p:cNvGrpSpPr/>
          <p:nvPr/>
        </p:nvGrpSpPr>
        <p:grpSpPr>
          <a:xfrm>
            <a:off x="1485180" y="390080"/>
            <a:ext cx="7664542" cy="4762952"/>
            <a:chOff x="1980240" y="520107"/>
            <a:chExt cx="10219389" cy="6350602"/>
          </a:xfrm>
        </p:grpSpPr>
        <p:sp>
          <p:nvSpPr>
            <p:cNvPr id="12" name="Полилиния: Фигура 11">
              <a:extLst>
                <a:ext uri="{FF2B5EF4-FFF2-40B4-BE49-F238E27FC236}">
                  <a16:creationId xmlns:a16="http://schemas.microsoft.com/office/drawing/2014/main" id="{FACD9D55-0502-4018-AF6A-4F0A0F0E07E9}"/>
                </a:ext>
              </a:extLst>
            </p:cNvPr>
            <p:cNvSpPr/>
            <p:nvPr/>
          </p:nvSpPr>
          <p:spPr>
            <a:xfrm>
              <a:off x="1980240" y="2877450"/>
              <a:ext cx="3086393" cy="3988178"/>
            </a:xfrm>
            <a:custGeom>
              <a:avLst/>
              <a:gdLst>
                <a:gd name="connsiteX0" fmla="*/ 12693 w 3086392"/>
                <a:gd name="connsiteY0" fmla="*/ 614730 h 3988178"/>
                <a:gd name="connsiteX1" fmla="*/ 1910253 w 3086392"/>
                <a:gd name="connsiteY1" fmla="*/ 3983090 h 3988178"/>
                <a:gd name="connsiteX2" fmla="*/ 3082574 w 3086392"/>
                <a:gd name="connsiteY2" fmla="*/ 3983090 h 3988178"/>
                <a:gd name="connsiteX3" fmla="*/ 2258266 w 3086392"/>
                <a:gd name="connsiteY3" fmla="*/ 12693 h 3988178"/>
                <a:gd name="connsiteX4" fmla="*/ 12693 w 3086392"/>
                <a:gd name="connsiteY4" fmla="*/ 614730 h 39881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086392" h="3988178">
                  <a:moveTo>
                    <a:pt x="12693" y="614730"/>
                  </a:moveTo>
                  <a:cubicBezTo>
                    <a:pt x="12693" y="614730"/>
                    <a:pt x="1595263" y="2043616"/>
                    <a:pt x="1910253" y="3983090"/>
                  </a:cubicBezTo>
                  <a:lnTo>
                    <a:pt x="3082574" y="3983090"/>
                  </a:lnTo>
                  <a:lnTo>
                    <a:pt x="2258266" y="12693"/>
                  </a:lnTo>
                  <a:lnTo>
                    <a:pt x="12693" y="614730"/>
                  </a:lnTo>
                  <a:close/>
                </a:path>
              </a:pathLst>
            </a:custGeom>
            <a:gradFill>
              <a:gsLst>
                <a:gs pos="3000">
                  <a:schemeClr val="bg1"/>
                </a:gs>
                <a:gs pos="100000">
                  <a:schemeClr val="accent5">
                    <a:alpha val="50000"/>
                  </a:schemeClr>
                </a:gs>
              </a:gsLst>
              <a:lin ang="4278000" scaled="0"/>
            </a:gra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en-US" sz="1013" noProof="0"/>
            </a:p>
          </p:txBody>
        </p:sp>
        <p:sp>
          <p:nvSpPr>
            <p:cNvPr id="13" name="Полилиния: Фигура 12">
              <a:extLst>
                <a:ext uri="{FF2B5EF4-FFF2-40B4-BE49-F238E27FC236}">
                  <a16:creationId xmlns:a16="http://schemas.microsoft.com/office/drawing/2014/main" id="{CF529C4B-24D5-4FF8-BD78-3A27C68248CA}"/>
                </a:ext>
              </a:extLst>
            </p:cNvPr>
            <p:cNvSpPr/>
            <p:nvPr/>
          </p:nvSpPr>
          <p:spPr>
            <a:xfrm>
              <a:off x="2962043" y="520107"/>
              <a:ext cx="9233775" cy="6350602"/>
            </a:xfrm>
            <a:custGeom>
              <a:avLst/>
              <a:gdLst>
                <a:gd name="connsiteX0" fmla="*/ 9229957 w 9233775"/>
                <a:gd name="connsiteY0" fmla="*/ 12693 h 6350602"/>
                <a:gd name="connsiteX1" fmla="*/ 12693 w 9233775"/>
                <a:gd name="connsiteY1" fmla="*/ 2225243 h 6350602"/>
                <a:gd name="connsiteX2" fmla="*/ 999577 w 9233775"/>
                <a:gd name="connsiteY2" fmla="*/ 6340434 h 6350602"/>
                <a:gd name="connsiteX3" fmla="*/ 9229957 w 9233775"/>
                <a:gd name="connsiteY3" fmla="*/ 6340434 h 63506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233775" h="6350602">
                  <a:moveTo>
                    <a:pt x="9229957" y="12693"/>
                  </a:moveTo>
                  <a:lnTo>
                    <a:pt x="12693" y="2225243"/>
                  </a:lnTo>
                  <a:lnTo>
                    <a:pt x="999577" y="6340434"/>
                  </a:lnTo>
                  <a:lnTo>
                    <a:pt x="9229957" y="6340434"/>
                  </a:lnTo>
                  <a:close/>
                </a:path>
              </a:pathLst>
            </a:custGeom>
            <a:gradFill>
              <a:gsLst>
                <a:gs pos="3000">
                  <a:schemeClr val="accent5"/>
                </a:gs>
                <a:gs pos="100000">
                  <a:schemeClr val="bg2"/>
                </a:gs>
              </a:gsLst>
              <a:lin ang="810000" scaled="0"/>
            </a:gra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en-US" sz="1013" noProof="0"/>
            </a:p>
          </p:txBody>
        </p:sp>
        <p:sp>
          <p:nvSpPr>
            <p:cNvPr id="14" name="Полилиния: Фигура 13">
              <a:extLst>
                <a:ext uri="{FF2B5EF4-FFF2-40B4-BE49-F238E27FC236}">
                  <a16:creationId xmlns:a16="http://schemas.microsoft.com/office/drawing/2014/main" id="{543A97B8-65D7-47BC-AF76-3D5AA4527481}"/>
                </a:ext>
              </a:extLst>
            </p:cNvPr>
            <p:cNvSpPr/>
            <p:nvPr/>
          </p:nvSpPr>
          <p:spPr>
            <a:xfrm>
              <a:off x="3270682" y="752539"/>
              <a:ext cx="8928947" cy="6109280"/>
            </a:xfrm>
            <a:custGeom>
              <a:avLst/>
              <a:gdLst>
                <a:gd name="connsiteX0" fmla="*/ 43176 w 8928946"/>
                <a:gd name="connsiteY0" fmla="*/ 2217623 h 6109279"/>
                <a:gd name="connsiteX1" fmla="*/ 8913698 w 8928946"/>
                <a:gd name="connsiteY1" fmla="*/ 40636 h 6109279"/>
                <a:gd name="connsiteX2" fmla="*/ 8921318 w 8928946"/>
                <a:gd name="connsiteY2" fmla="*/ 71119 h 6109279"/>
                <a:gd name="connsiteX3" fmla="*/ 8921318 w 8928946"/>
                <a:gd name="connsiteY3" fmla="*/ 12693 h 6109279"/>
                <a:gd name="connsiteX4" fmla="*/ 25395 w 8928946"/>
                <a:gd name="connsiteY4" fmla="*/ 2196031 h 6109279"/>
                <a:gd name="connsiteX5" fmla="*/ 12693 w 8928946"/>
                <a:gd name="connsiteY5" fmla="*/ 2198571 h 6109279"/>
                <a:gd name="connsiteX6" fmla="*/ 958933 w 8928946"/>
                <a:gd name="connsiteY6" fmla="*/ 6108002 h 6109279"/>
                <a:gd name="connsiteX7" fmla="*/ 985606 w 8928946"/>
                <a:gd name="connsiteY7" fmla="*/ 6108002 h 61092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8928946" h="6109279">
                  <a:moveTo>
                    <a:pt x="43176" y="2217623"/>
                  </a:moveTo>
                  <a:lnTo>
                    <a:pt x="8913698" y="40636"/>
                  </a:lnTo>
                  <a:lnTo>
                    <a:pt x="8921318" y="71119"/>
                  </a:lnTo>
                  <a:lnTo>
                    <a:pt x="8921318" y="12693"/>
                  </a:lnTo>
                  <a:lnTo>
                    <a:pt x="25395" y="2196031"/>
                  </a:lnTo>
                  <a:lnTo>
                    <a:pt x="12693" y="2198571"/>
                  </a:lnTo>
                  <a:lnTo>
                    <a:pt x="958933" y="6108002"/>
                  </a:lnTo>
                  <a:lnTo>
                    <a:pt x="985606" y="6108002"/>
                  </a:lnTo>
                  <a:close/>
                </a:path>
              </a:pathLst>
            </a:custGeom>
            <a:solidFill>
              <a:schemeClr val="bg1"/>
            </a:soli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en-US" sz="1013" noProof="0"/>
            </a:p>
          </p:txBody>
        </p:sp>
      </p:grpSp>
      <p:grpSp>
        <p:nvGrpSpPr>
          <p:cNvPr id="31" name="Графический объект 16">
            <a:extLst>
              <a:ext uri="{FF2B5EF4-FFF2-40B4-BE49-F238E27FC236}">
                <a16:creationId xmlns:a16="http://schemas.microsoft.com/office/drawing/2014/main" id="{04D9C911-2689-4654-846F-42D821A0ED90}"/>
              </a:ext>
            </a:extLst>
          </p:cNvPr>
          <p:cNvGrpSpPr/>
          <p:nvPr userDrawn="1"/>
        </p:nvGrpSpPr>
        <p:grpSpPr>
          <a:xfrm>
            <a:off x="8221934" y="4258745"/>
            <a:ext cx="926100" cy="788400"/>
            <a:chOff x="5626893" y="3026568"/>
            <a:chExt cx="937260" cy="800760"/>
          </a:xfrm>
        </p:grpSpPr>
        <p:sp>
          <p:nvSpPr>
            <p:cNvPr id="32" name="Полилиния: Фигура 31">
              <a:extLst>
                <a:ext uri="{FF2B5EF4-FFF2-40B4-BE49-F238E27FC236}">
                  <a16:creationId xmlns:a16="http://schemas.microsoft.com/office/drawing/2014/main" id="{31B1C0F8-90EA-40CF-88EC-B856B993D47C}"/>
                </a:ext>
              </a:extLst>
            </p:cNvPr>
            <p:cNvSpPr/>
            <p:nvPr/>
          </p:nvSpPr>
          <p:spPr>
            <a:xfrm>
              <a:off x="5640228" y="3236778"/>
              <a:ext cx="923925" cy="590550"/>
            </a:xfrm>
            <a:custGeom>
              <a:avLst/>
              <a:gdLst>
                <a:gd name="connsiteX0" fmla="*/ 7144 w 923925"/>
                <a:gd name="connsiteY0" fmla="*/ 430346 h 590550"/>
                <a:gd name="connsiteX1" fmla="*/ 918686 w 923925"/>
                <a:gd name="connsiteY1" fmla="*/ 586556 h 590550"/>
                <a:gd name="connsiteX2" fmla="*/ 918686 w 923925"/>
                <a:gd name="connsiteY2" fmla="*/ 116021 h 590550"/>
                <a:gd name="connsiteX3" fmla="*/ 160496 w 923925"/>
                <a:gd name="connsiteY3" fmla="*/ 7436 h 590550"/>
                <a:gd name="connsiteX4" fmla="*/ 7144 w 923925"/>
                <a:gd name="connsiteY4" fmla="*/ 430346 h 590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23925" h="590550">
                  <a:moveTo>
                    <a:pt x="7144" y="430346"/>
                  </a:moveTo>
                  <a:cubicBezTo>
                    <a:pt x="7144" y="430346"/>
                    <a:pt x="537686" y="462731"/>
                    <a:pt x="918686" y="586556"/>
                  </a:cubicBezTo>
                  <a:lnTo>
                    <a:pt x="918686" y="116021"/>
                  </a:lnTo>
                  <a:cubicBezTo>
                    <a:pt x="491966" y="-3994"/>
                    <a:pt x="160496" y="7436"/>
                    <a:pt x="160496" y="7436"/>
                  </a:cubicBezTo>
                  <a:lnTo>
                    <a:pt x="7144" y="430346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>
                    <a:alpha val="6000"/>
                  </a:schemeClr>
                </a:gs>
                <a:gs pos="100000">
                  <a:schemeClr val="accent3">
                    <a:alpha val="50000"/>
                  </a:schemeClr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en-US" sz="1013" noProof="0"/>
            </a:p>
          </p:txBody>
        </p:sp>
        <p:sp>
          <p:nvSpPr>
            <p:cNvPr id="33" name="Полилиния: Фигура 32">
              <a:extLst>
                <a:ext uri="{FF2B5EF4-FFF2-40B4-BE49-F238E27FC236}">
                  <a16:creationId xmlns:a16="http://schemas.microsoft.com/office/drawing/2014/main" id="{7CD2D369-AFE4-4EBA-B0ED-C0318E8F560E}"/>
                </a:ext>
              </a:extLst>
            </p:cNvPr>
            <p:cNvSpPr/>
            <p:nvPr/>
          </p:nvSpPr>
          <p:spPr>
            <a:xfrm>
              <a:off x="5626893" y="3026568"/>
              <a:ext cx="933450" cy="771525"/>
            </a:xfrm>
            <a:custGeom>
              <a:avLst/>
              <a:gdLst>
                <a:gd name="connsiteX0" fmla="*/ 932021 w 933450"/>
                <a:gd name="connsiteY0" fmla="*/ 289084 h 771525"/>
                <a:gd name="connsiteX1" fmla="*/ 160496 w 933450"/>
                <a:gd name="connsiteY1" fmla="*/ 7144 h 771525"/>
                <a:gd name="connsiteX2" fmla="*/ 7144 w 933450"/>
                <a:gd name="connsiteY2" fmla="*/ 429101 h 771525"/>
                <a:gd name="connsiteX3" fmla="*/ 932021 w 933450"/>
                <a:gd name="connsiteY3" fmla="*/ 767239 h 771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33450" h="771525">
                  <a:moveTo>
                    <a:pt x="932021" y="289084"/>
                  </a:moveTo>
                  <a:lnTo>
                    <a:pt x="160496" y="7144"/>
                  </a:lnTo>
                  <a:lnTo>
                    <a:pt x="7144" y="429101"/>
                  </a:lnTo>
                  <a:lnTo>
                    <a:pt x="932021" y="767239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/>
                </a:gs>
                <a:gs pos="100000">
                  <a:schemeClr val="accent6"/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en-US" sz="1013" noProof="0"/>
            </a:p>
          </p:txBody>
        </p:sp>
      </p:grpSp>
      <p:sp>
        <p:nvSpPr>
          <p:cNvPr id="25" name="Графический объект 23">
            <a:extLst>
              <a:ext uri="{FF2B5EF4-FFF2-40B4-BE49-F238E27FC236}">
                <a16:creationId xmlns:a16="http://schemas.microsoft.com/office/drawing/2014/main" id="{3817A1DD-06FF-4C7B-827F-06BEA646B2F1}"/>
              </a:ext>
            </a:extLst>
          </p:cNvPr>
          <p:cNvSpPr/>
          <p:nvPr/>
        </p:nvSpPr>
        <p:spPr>
          <a:xfrm>
            <a:off x="-18388" y="728209"/>
            <a:ext cx="3445200" cy="928800"/>
          </a:xfrm>
          <a:custGeom>
            <a:avLst/>
            <a:gdLst>
              <a:gd name="connsiteX0" fmla="*/ 3451384 w 3457575"/>
              <a:gd name="connsiteY0" fmla="*/ 842439 h 942975"/>
              <a:gd name="connsiteX1" fmla="*/ 3367564 w 3457575"/>
              <a:gd name="connsiteY1" fmla="*/ 44244 h 942975"/>
              <a:gd name="connsiteX2" fmla="*/ 7144 w 3457575"/>
              <a:gd name="connsiteY2" fmla="*/ 129969 h 942975"/>
              <a:gd name="connsiteX3" fmla="*/ 7144 w 3457575"/>
              <a:gd name="connsiteY3" fmla="*/ 936736 h 942975"/>
              <a:gd name="connsiteX4" fmla="*/ 3451384 w 3457575"/>
              <a:gd name="connsiteY4" fmla="*/ 842439 h 9429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57575" h="942975">
                <a:moveTo>
                  <a:pt x="3451384" y="842439"/>
                </a:moveTo>
                <a:lnTo>
                  <a:pt x="3367564" y="44244"/>
                </a:lnTo>
                <a:cubicBezTo>
                  <a:pt x="3367564" y="44244"/>
                  <a:pt x="2172176" y="-81486"/>
                  <a:pt x="7144" y="129969"/>
                </a:cubicBezTo>
                <a:lnTo>
                  <a:pt x="7144" y="936736"/>
                </a:lnTo>
                <a:cubicBezTo>
                  <a:pt x="1989296" y="739569"/>
                  <a:pt x="3451384" y="842439"/>
                  <a:pt x="3451384" y="842439"/>
                </a:cubicBezTo>
                <a:close/>
              </a:path>
            </a:pathLst>
          </a:custGeom>
          <a:gradFill flip="none" rotWithShape="1">
            <a:gsLst>
              <a:gs pos="0">
                <a:schemeClr val="accent2">
                  <a:alpha val="10000"/>
                </a:schemeClr>
              </a:gs>
              <a:gs pos="88000">
                <a:schemeClr val="accent2">
                  <a:alpha val="50000"/>
                </a:schemeClr>
              </a:gs>
            </a:gsLst>
            <a:lin ang="10800000" scaled="1"/>
            <a:tileRect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en-US" sz="1013" noProof="0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D63B35E6-B4C1-4260-8AE6-951819B05A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ru" noProof="0"/>
              <a:t>ДД.ММ.20XX</a:t>
            </a:r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7ABFBE1-B362-4274-B448-999C634054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lIns="0" rtlCol="0"/>
          <a:lstStyle/>
          <a:p>
            <a:pPr rtl="0"/>
            <a:r>
              <a:rPr lang="ru" noProof="0"/>
              <a:t>ДОБАВИТЬ НИЖНИЙ КОЛОНТИТУЛ</a:t>
            </a:r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EEE2D3F-1F8E-4C9F-BCD1-F9FFC39C8F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98C0CDE5-970C-4CC4-BF43-0DA127E73E82}" type="slidenum">
              <a:rPr lang="en-US" noProof="0" smtClean="0"/>
              <a:t>‹#›</a:t>
            </a:fld>
            <a:endParaRPr lang="en-US" noProof="0"/>
          </a:p>
        </p:txBody>
      </p:sp>
      <p:sp>
        <p:nvSpPr>
          <p:cNvPr id="8" name="Графический объект 6">
            <a:extLst>
              <a:ext uri="{FF2B5EF4-FFF2-40B4-BE49-F238E27FC236}">
                <a16:creationId xmlns:a16="http://schemas.microsoft.com/office/drawing/2014/main" id="{0397A1D9-602E-4BC0-9119-818273B1D85A}"/>
              </a:ext>
            </a:extLst>
          </p:cNvPr>
          <p:cNvSpPr/>
          <p:nvPr/>
        </p:nvSpPr>
        <p:spPr>
          <a:xfrm>
            <a:off x="-19594" y="440397"/>
            <a:ext cx="3663985" cy="1224492"/>
          </a:xfrm>
          <a:custGeom>
            <a:avLst/>
            <a:gdLst>
              <a:gd name="connsiteX0" fmla="*/ 12607 w 4885312"/>
              <a:gd name="connsiteY0" fmla="*/ 1627544 h 1632656"/>
              <a:gd name="connsiteX1" fmla="*/ 4876404 w 4885312"/>
              <a:gd name="connsiteY1" fmla="*/ 1073201 h 1632656"/>
              <a:gd name="connsiteX2" fmla="*/ 4765029 w 4885312"/>
              <a:gd name="connsiteY2" fmla="*/ 12607 h 1632656"/>
              <a:gd name="connsiteX3" fmla="*/ 12607 w 4885312"/>
              <a:gd name="connsiteY3" fmla="*/ 554294 h 16326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885312" h="1632656">
                <a:moveTo>
                  <a:pt x="12607" y="1627544"/>
                </a:moveTo>
                <a:lnTo>
                  <a:pt x="4876404" y="1073201"/>
                </a:lnTo>
                <a:lnTo>
                  <a:pt x="4765029" y="12607"/>
                </a:lnTo>
                <a:lnTo>
                  <a:pt x="12607" y="554294"/>
                </a:lnTo>
                <a:close/>
              </a:path>
            </a:pathLst>
          </a:custGeom>
          <a:gradFill flip="none" rotWithShape="1">
            <a:gsLst>
              <a:gs pos="9000">
                <a:schemeClr val="accent1"/>
              </a:gs>
              <a:gs pos="100000">
                <a:schemeClr val="accent2"/>
              </a:gs>
            </a:gsLst>
            <a:lin ang="360000" scaled="0"/>
            <a:tileRect/>
          </a:gradFill>
          <a:ln w="1265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en-US" sz="1013" noProof="0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3955EAF-4D26-452F-BE4D-A9B580AC928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 rot="-360000">
            <a:off x="602618" y="751118"/>
            <a:ext cx="3048813" cy="525632"/>
          </a:xfrm>
        </p:spPr>
        <p:txBody>
          <a:bodyPr rtlCol="0">
            <a:normAutofit/>
          </a:bodyPr>
          <a:lstStyle>
            <a:lvl1pPr>
              <a:defRPr sz="3000" b="1">
                <a:solidFill>
                  <a:schemeClr val="bg1"/>
                </a:solidFill>
              </a:defRPr>
            </a:lvl1pPr>
          </a:lstStyle>
          <a:p>
            <a:pPr rtl="0"/>
            <a:r>
              <a:rPr lang="ru" noProof="0"/>
              <a:t>Слайд-разделитель</a:t>
            </a:r>
          </a:p>
        </p:txBody>
      </p:sp>
      <p:grpSp>
        <p:nvGrpSpPr>
          <p:cNvPr id="26" name="Графический объект 17">
            <a:extLst>
              <a:ext uri="{FF2B5EF4-FFF2-40B4-BE49-F238E27FC236}">
                <a16:creationId xmlns:a16="http://schemas.microsoft.com/office/drawing/2014/main" id="{E08C18DA-9AB7-44E9-9FBC-B5DEB79B79FF}"/>
              </a:ext>
            </a:extLst>
          </p:cNvPr>
          <p:cNvGrpSpPr/>
          <p:nvPr userDrawn="1"/>
        </p:nvGrpSpPr>
        <p:grpSpPr>
          <a:xfrm>
            <a:off x="-9536" y="-9536"/>
            <a:ext cx="5576226" cy="4095905"/>
            <a:chOff x="-12715" y="-12715"/>
            <a:chExt cx="7434968" cy="5461207"/>
          </a:xfrm>
        </p:grpSpPr>
        <p:sp>
          <p:nvSpPr>
            <p:cNvPr id="27" name="Полилиния: Фигура 26">
              <a:extLst>
                <a:ext uri="{FF2B5EF4-FFF2-40B4-BE49-F238E27FC236}">
                  <a16:creationId xmlns:a16="http://schemas.microsoft.com/office/drawing/2014/main" id="{3ABFEE08-BDAB-436A-8715-2771DEA59886}"/>
                </a:ext>
              </a:extLst>
            </p:cNvPr>
            <p:cNvSpPr/>
            <p:nvPr/>
          </p:nvSpPr>
          <p:spPr>
            <a:xfrm>
              <a:off x="5931446" y="-12715"/>
              <a:ext cx="1207388" cy="1143841"/>
            </a:xfrm>
            <a:custGeom>
              <a:avLst/>
              <a:gdLst>
                <a:gd name="connsiteX0" fmla="*/ 1194684 w 1207387"/>
                <a:gd name="connsiteY0" fmla="*/ 12715 h 1143841"/>
                <a:gd name="connsiteX1" fmla="*/ 754940 w 1207387"/>
                <a:gd name="connsiteY1" fmla="*/ 12715 h 1143841"/>
                <a:gd name="connsiteX2" fmla="*/ 332990 w 1207387"/>
                <a:gd name="connsiteY2" fmla="*/ 494399 h 1143841"/>
                <a:gd name="connsiteX3" fmla="*/ 12715 w 1207387"/>
                <a:gd name="connsiteY3" fmla="*/ 1140034 h 1143841"/>
                <a:gd name="connsiteX4" fmla="*/ 612596 w 1207387"/>
                <a:gd name="connsiteY4" fmla="*/ 686310 h 11438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07387" h="1143841">
                  <a:moveTo>
                    <a:pt x="1194684" y="12715"/>
                  </a:moveTo>
                  <a:lnTo>
                    <a:pt x="754940" y="12715"/>
                  </a:lnTo>
                  <a:lnTo>
                    <a:pt x="332990" y="494399"/>
                  </a:lnTo>
                  <a:lnTo>
                    <a:pt x="12715" y="1140034"/>
                  </a:lnTo>
                  <a:lnTo>
                    <a:pt x="612596" y="686310"/>
                  </a:lnTo>
                  <a:close/>
                </a:path>
              </a:pathLst>
            </a:custGeom>
            <a:gradFill>
              <a:gsLst>
                <a:gs pos="0">
                  <a:schemeClr val="bg2">
                    <a:alpha val="5000"/>
                  </a:schemeClr>
                </a:gs>
                <a:gs pos="100000">
                  <a:schemeClr val="bg2">
                    <a:alpha val="20000"/>
                  </a:schemeClr>
                </a:gs>
              </a:gsLst>
              <a:lin ang="3180000" scaled="0"/>
            </a:grad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en-US" sz="1013" noProof="0"/>
            </a:p>
          </p:txBody>
        </p:sp>
        <p:sp>
          <p:nvSpPr>
            <p:cNvPr id="28" name="Полилиния: Фигура 27">
              <a:extLst>
                <a:ext uri="{FF2B5EF4-FFF2-40B4-BE49-F238E27FC236}">
                  <a16:creationId xmlns:a16="http://schemas.microsoft.com/office/drawing/2014/main" id="{D531243B-A933-4192-BB4F-EFF38E129D30}"/>
                </a:ext>
              </a:extLst>
            </p:cNvPr>
            <p:cNvSpPr/>
            <p:nvPr/>
          </p:nvSpPr>
          <p:spPr>
            <a:xfrm>
              <a:off x="-12715" y="4607132"/>
              <a:ext cx="2071623" cy="635467"/>
            </a:xfrm>
            <a:custGeom>
              <a:avLst/>
              <a:gdLst>
                <a:gd name="connsiteX0" fmla="*/ 2061461 w 2071623"/>
                <a:gd name="connsiteY0" fmla="*/ 12715 h 635467"/>
                <a:gd name="connsiteX1" fmla="*/ 2061461 w 2071623"/>
                <a:gd name="connsiteY1" fmla="*/ 12715 h 635467"/>
                <a:gd name="connsiteX2" fmla="*/ 1307797 w 2071623"/>
                <a:gd name="connsiteY2" fmla="*/ 13986 h 635467"/>
                <a:gd name="connsiteX3" fmla="*/ 12715 w 2071623"/>
                <a:gd name="connsiteY3" fmla="*/ 294862 h 635467"/>
                <a:gd name="connsiteX4" fmla="*/ 12715 w 2071623"/>
                <a:gd name="connsiteY4" fmla="*/ 629118 h 635467"/>
                <a:gd name="connsiteX5" fmla="*/ 1415827 w 2071623"/>
                <a:gd name="connsiteY5" fmla="*/ 335532 h 6354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071623" h="635467">
                  <a:moveTo>
                    <a:pt x="2061461" y="12715"/>
                  </a:moveTo>
                  <a:lnTo>
                    <a:pt x="2061461" y="12715"/>
                  </a:lnTo>
                  <a:lnTo>
                    <a:pt x="1307797" y="13986"/>
                  </a:lnTo>
                  <a:lnTo>
                    <a:pt x="12715" y="294862"/>
                  </a:lnTo>
                  <a:lnTo>
                    <a:pt x="12715" y="629118"/>
                  </a:lnTo>
                  <a:lnTo>
                    <a:pt x="1415827" y="335532"/>
                  </a:lnTo>
                  <a:close/>
                </a:path>
              </a:pathLst>
            </a:custGeom>
            <a:gradFill>
              <a:gsLst>
                <a:gs pos="0">
                  <a:schemeClr val="tx1">
                    <a:alpha val="5000"/>
                  </a:schemeClr>
                </a:gs>
                <a:gs pos="100000">
                  <a:schemeClr val="tx1">
                    <a:alpha val="20000"/>
                  </a:schemeClr>
                </a:gs>
              </a:gsLst>
              <a:lin ang="9840000" scaled="0"/>
            </a:grad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en-US" sz="1013" noProof="0"/>
            </a:p>
          </p:txBody>
        </p:sp>
        <p:sp>
          <p:nvSpPr>
            <p:cNvPr id="29" name="Полилиния: Фигура 28">
              <a:extLst>
                <a:ext uri="{FF2B5EF4-FFF2-40B4-BE49-F238E27FC236}">
                  <a16:creationId xmlns:a16="http://schemas.microsoft.com/office/drawing/2014/main" id="{7CC150B5-FCB4-44F6-ADC0-AC468D799473}"/>
                </a:ext>
              </a:extLst>
            </p:cNvPr>
            <p:cNvSpPr/>
            <p:nvPr/>
          </p:nvSpPr>
          <p:spPr>
            <a:xfrm>
              <a:off x="-12715" y="4546128"/>
              <a:ext cx="2287682" cy="902364"/>
            </a:xfrm>
            <a:custGeom>
              <a:avLst/>
              <a:gdLst>
                <a:gd name="connsiteX0" fmla="*/ 12715 w 2287682"/>
                <a:gd name="connsiteY0" fmla="*/ 898556 h 902363"/>
                <a:gd name="connsiteX1" fmla="*/ 2283875 w 2287682"/>
                <a:gd name="connsiteY1" fmla="*/ 415601 h 902363"/>
                <a:gd name="connsiteX2" fmla="*/ 2198722 w 2287682"/>
                <a:gd name="connsiteY2" fmla="*/ 12715 h 902363"/>
                <a:gd name="connsiteX3" fmla="*/ 12715 w 2287682"/>
                <a:gd name="connsiteY3" fmla="*/ 477877 h 9023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7682" h="902363">
                  <a:moveTo>
                    <a:pt x="12715" y="898556"/>
                  </a:moveTo>
                  <a:lnTo>
                    <a:pt x="2283875" y="415601"/>
                  </a:lnTo>
                  <a:lnTo>
                    <a:pt x="2198722" y="12715"/>
                  </a:lnTo>
                  <a:lnTo>
                    <a:pt x="12715" y="477877"/>
                  </a:lnTo>
                  <a:close/>
                </a:path>
              </a:pathLst>
            </a:custGeom>
            <a:blipFill>
              <a:blip r:embed="rId2"/>
              <a:srcRect/>
              <a:stretch>
                <a:fillRect l="-71085" t="19266" r="1773" b="-35681"/>
              </a:stretch>
            </a:blip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en-US" sz="1013" noProof="0"/>
            </a:p>
          </p:txBody>
        </p:sp>
        <p:sp>
          <p:nvSpPr>
            <p:cNvPr id="30" name="Полилиния: Фигура 29">
              <a:extLst>
                <a:ext uri="{FF2B5EF4-FFF2-40B4-BE49-F238E27FC236}">
                  <a16:creationId xmlns:a16="http://schemas.microsoft.com/office/drawing/2014/main" id="{D7552086-05A4-4DA9-B933-0A4B24B140B9}"/>
                </a:ext>
              </a:extLst>
            </p:cNvPr>
            <p:cNvSpPr/>
            <p:nvPr/>
          </p:nvSpPr>
          <p:spPr>
            <a:xfrm>
              <a:off x="5820875" y="-12715"/>
              <a:ext cx="1601378" cy="1461575"/>
            </a:xfrm>
            <a:custGeom>
              <a:avLst/>
              <a:gdLst>
                <a:gd name="connsiteX0" fmla="*/ 1047256 w 1601377"/>
                <a:gd name="connsiteY0" fmla="*/ 12715 h 1461574"/>
                <a:gd name="connsiteX1" fmla="*/ 12715 w 1601377"/>
                <a:gd name="connsiteY1" fmla="*/ 1181975 h 1461574"/>
                <a:gd name="connsiteX2" fmla="*/ 321552 w 1601377"/>
                <a:gd name="connsiteY2" fmla="*/ 1455226 h 1461574"/>
                <a:gd name="connsiteX3" fmla="*/ 1597570 w 1601377"/>
                <a:gd name="connsiteY3" fmla="*/ 12715 h 14615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601377" h="1461574">
                  <a:moveTo>
                    <a:pt x="1047256" y="12715"/>
                  </a:moveTo>
                  <a:lnTo>
                    <a:pt x="12715" y="1181975"/>
                  </a:lnTo>
                  <a:lnTo>
                    <a:pt x="321552" y="1455226"/>
                  </a:lnTo>
                  <a:lnTo>
                    <a:pt x="1597570" y="12715"/>
                  </a:lnTo>
                  <a:close/>
                </a:path>
              </a:pathLst>
            </a:custGeom>
            <a:blipFill>
              <a:blip r:embed="rId3"/>
              <a:srcRect/>
              <a:stretch>
                <a:fillRect l="9984" t="-142507" r="-99566" b="9279"/>
              </a:stretch>
            </a:blip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en-US" sz="1013" noProof="0"/>
            </a:p>
          </p:txBody>
        </p:sp>
      </p:grpSp>
      <p:sp>
        <p:nvSpPr>
          <p:cNvPr id="21" name="Текст 2">
            <a:extLst>
              <a:ext uri="{FF2B5EF4-FFF2-40B4-BE49-F238E27FC236}">
                <a16:creationId xmlns:a16="http://schemas.microsoft.com/office/drawing/2014/main" id="{E88D0B4A-E9EE-4F17-AF07-6877631314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970806" y="2509500"/>
            <a:ext cx="5489775" cy="1125140"/>
          </a:xfrm>
        </p:spPr>
        <p:txBody>
          <a:bodyPr rtlCol="0">
            <a:normAutofit/>
          </a:bodyPr>
          <a:lstStyle>
            <a:lvl1pPr marL="0" indent="0" algn="ctr">
              <a:buFont typeface="Arial" panose="020B0604020202020204" pitchFamily="34" charset="0"/>
              <a:buNone/>
              <a:defRPr sz="2100">
                <a:solidFill>
                  <a:schemeClr val="bg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ru-RU" noProof="0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2886572966"/>
      </p:ext>
    </p:extLst>
  </p:cSld>
  <p:clrMapOvr>
    <a:masterClrMapping/>
  </p:clrMapOvr>
</p:sldLayout>
</file>

<file path=ppt/slideLayouts/slideLayout1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1" name="Графический объект 16">
            <a:extLst>
              <a:ext uri="{FF2B5EF4-FFF2-40B4-BE49-F238E27FC236}">
                <a16:creationId xmlns:a16="http://schemas.microsoft.com/office/drawing/2014/main" id="{04D9C911-2689-4654-846F-42D821A0ED90}"/>
              </a:ext>
            </a:extLst>
          </p:cNvPr>
          <p:cNvGrpSpPr/>
          <p:nvPr userDrawn="1"/>
        </p:nvGrpSpPr>
        <p:grpSpPr>
          <a:xfrm>
            <a:off x="8221934" y="4258745"/>
            <a:ext cx="926100" cy="788400"/>
            <a:chOff x="5626893" y="3026568"/>
            <a:chExt cx="937260" cy="800760"/>
          </a:xfrm>
        </p:grpSpPr>
        <p:sp>
          <p:nvSpPr>
            <p:cNvPr id="32" name="Полилиния: Фигура 31">
              <a:extLst>
                <a:ext uri="{FF2B5EF4-FFF2-40B4-BE49-F238E27FC236}">
                  <a16:creationId xmlns:a16="http://schemas.microsoft.com/office/drawing/2014/main" id="{31B1C0F8-90EA-40CF-88EC-B856B993D47C}"/>
                </a:ext>
              </a:extLst>
            </p:cNvPr>
            <p:cNvSpPr/>
            <p:nvPr/>
          </p:nvSpPr>
          <p:spPr>
            <a:xfrm>
              <a:off x="5640228" y="3236778"/>
              <a:ext cx="923925" cy="590550"/>
            </a:xfrm>
            <a:custGeom>
              <a:avLst/>
              <a:gdLst>
                <a:gd name="connsiteX0" fmla="*/ 7144 w 923925"/>
                <a:gd name="connsiteY0" fmla="*/ 430346 h 590550"/>
                <a:gd name="connsiteX1" fmla="*/ 918686 w 923925"/>
                <a:gd name="connsiteY1" fmla="*/ 586556 h 590550"/>
                <a:gd name="connsiteX2" fmla="*/ 918686 w 923925"/>
                <a:gd name="connsiteY2" fmla="*/ 116021 h 590550"/>
                <a:gd name="connsiteX3" fmla="*/ 160496 w 923925"/>
                <a:gd name="connsiteY3" fmla="*/ 7436 h 590550"/>
                <a:gd name="connsiteX4" fmla="*/ 7144 w 923925"/>
                <a:gd name="connsiteY4" fmla="*/ 430346 h 590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23925" h="590550">
                  <a:moveTo>
                    <a:pt x="7144" y="430346"/>
                  </a:moveTo>
                  <a:cubicBezTo>
                    <a:pt x="7144" y="430346"/>
                    <a:pt x="537686" y="462731"/>
                    <a:pt x="918686" y="586556"/>
                  </a:cubicBezTo>
                  <a:lnTo>
                    <a:pt x="918686" y="116021"/>
                  </a:lnTo>
                  <a:cubicBezTo>
                    <a:pt x="491966" y="-3994"/>
                    <a:pt x="160496" y="7436"/>
                    <a:pt x="160496" y="7436"/>
                  </a:cubicBezTo>
                  <a:lnTo>
                    <a:pt x="7144" y="430346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>
                    <a:alpha val="6000"/>
                  </a:schemeClr>
                </a:gs>
                <a:gs pos="100000">
                  <a:schemeClr val="accent3">
                    <a:alpha val="50000"/>
                  </a:schemeClr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  <p:sp>
          <p:nvSpPr>
            <p:cNvPr id="33" name="Полилиния: Фигура 32">
              <a:extLst>
                <a:ext uri="{FF2B5EF4-FFF2-40B4-BE49-F238E27FC236}">
                  <a16:creationId xmlns:a16="http://schemas.microsoft.com/office/drawing/2014/main" id="{7CD2D369-AFE4-4EBA-B0ED-C0318E8F560E}"/>
                </a:ext>
              </a:extLst>
            </p:cNvPr>
            <p:cNvSpPr/>
            <p:nvPr/>
          </p:nvSpPr>
          <p:spPr>
            <a:xfrm>
              <a:off x="5626893" y="3026568"/>
              <a:ext cx="933450" cy="771525"/>
            </a:xfrm>
            <a:custGeom>
              <a:avLst/>
              <a:gdLst>
                <a:gd name="connsiteX0" fmla="*/ 932021 w 933450"/>
                <a:gd name="connsiteY0" fmla="*/ 289084 h 771525"/>
                <a:gd name="connsiteX1" fmla="*/ 160496 w 933450"/>
                <a:gd name="connsiteY1" fmla="*/ 7144 h 771525"/>
                <a:gd name="connsiteX2" fmla="*/ 7144 w 933450"/>
                <a:gd name="connsiteY2" fmla="*/ 429101 h 771525"/>
                <a:gd name="connsiteX3" fmla="*/ 932021 w 933450"/>
                <a:gd name="connsiteY3" fmla="*/ 767239 h 771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33450" h="771525">
                  <a:moveTo>
                    <a:pt x="932021" y="289084"/>
                  </a:moveTo>
                  <a:lnTo>
                    <a:pt x="160496" y="7144"/>
                  </a:lnTo>
                  <a:lnTo>
                    <a:pt x="7144" y="429101"/>
                  </a:lnTo>
                  <a:lnTo>
                    <a:pt x="932021" y="767239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/>
                </a:gs>
                <a:gs pos="100000">
                  <a:schemeClr val="accent6"/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</p:grpSp>
      <p:sp>
        <p:nvSpPr>
          <p:cNvPr id="25" name="Графический объект 23">
            <a:extLst>
              <a:ext uri="{FF2B5EF4-FFF2-40B4-BE49-F238E27FC236}">
                <a16:creationId xmlns:a16="http://schemas.microsoft.com/office/drawing/2014/main" id="{3817A1DD-06FF-4C7B-827F-06BEA646B2F1}"/>
              </a:ext>
            </a:extLst>
          </p:cNvPr>
          <p:cNvSpPr/>
          <p:nvPr/>
        </p:nvSpPr>
        <p:spPr>
          <a:xfrm>
            <a:off x="-18388" y="389252"/>
            <a:ext cx="3445200" cy="928800"/>
          </a:xfrm>
          <a:custGeom>
            <a:avLst/>
            <a:gdLst>
              <a:gd name="connsiteX0" fmla="*/ 3451384 w 3457575"/>
              <a:gd name="connsiteY0" fmla="*/ 842439 h 942975"/>
              <a:gd name="connsiteX1" fmla="*/ 3367564 w 3457575"/>
              <a:gd name="connsiteY1" fmla="*/ 44244 h 942975"/>
              <a:gd name="connsiteX2" fmla="*/ 7144 w 3457575"/>
              <a:gd name="connsiteY2" fmla="*/ 129969 h 942975"/>
              <a:gd name="connsiteX3" fmla="*/ 7144 w 3457575"/>
              <a:gd name="connsiteY3" fmla="*/ 936736 h 942975"/>
              <a:gd name="connsiteX4" fmla="*/ 3451384 w 3457575"/>
              <a:gd name="connsiteY4" fmla="*/ 842439 h 9429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57575" h="942975">
                <a:moveTo>
                  <a:pt x="3451384" y="842439"/>
                </a:moveTo>
                <a:lnTo>
                  <a:pt x="3367564" y="44244"/>
                </a:lnTo>
                <a:cubicBezTo>
                  <a:pt x="3367564" y="44244"/>
                  <a:pt x="2172176" y="-81486"/>
                  <a:pt x="7144" y="129969"/>
                </a:cubicBezTo>
                <a:lnTo>
                  <a:pt x="7144" y="936736"/>
                </a:lnTo>
                <a:cubicBezTo>
                  <a:pt x="1989296" y="739569"/>
                  <a:pt x="3451384" y="842439"/>
                  <a:pt x="3451384" y="842439"/>
                </a:cubicBezTo>
                <a:close/>
              </a:path>
            </a:pathLst>
          </a:custGeom>
          <a:gradFill flip="none" rotWithShape="1">
            <a:gsLst>
              <a:gs pos="0">
                <a:schemeClr val="accent2">
                  <a:alpha val="10000"/>
                </a:schemeClr>
              </a:gs>
              <a:gs pos="88000">
                <a:schemeClr val="accent2">
                  <a:alpha val="50000"/>
                </a:schemeClr>
              </a:gs>
            </a:gsLst>
            <a:lin ang="10800000" scaled="1"/>
            <a:tileRect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sz="1013" noProof="0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D63B35E6-B4C1-4260-8AE6-951819B05A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ru-RU" noProof="0"/>
              <a:t>ДД.ММ.20XX</a:t>
            </a:r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7ABFBE1-B362-4274-B448-999C634054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lIns="0" rtlCol="0"/>
          <a:lstStyle/>
          <a:p>
            <a:pPr rtl="0"/>
            <a:r>
              <a:rPr lang="ru-RU" noProof="0"/>
              <a:t>ДОБАВИТЬ НИЖНИЙ КОЛОНТИТУЛ</a:t>
            </a:r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EEE2D3F-1F8E-4C9F-BCD1-F9FFC39C8F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98C0CDE5-970C-4CC4-BF43-0DA127E73E82}" type="slidenum">
              <a:rPr lang="ru-RU" noProof="0" smtClean="0"/>
              <a:t>‹#›</a:t>
            </a:fld>
            <a:endParaRPr lang="ru-RU" noProof="0"/>
          </a:p>
        </p:txBody>
      </p:sp>
      <p:sp>
        <p:nvSpPr>
          <p:cNvPr id="8" name="Графический объект 6">
            <a:extLst>
              <a:ext uri="{FF2B5EF4-FFF2-40B4-BE49-F238E27FC236}">
                <a16:creationId xmlns:a16="http://schemas.microsoft.com/office/drawing/2014/main" id="{0397A1D9-602E-4BC0-9119-818273B1D85A}"/>
              </a:ext>
            </a:extLst>
          </p:cNvPr>
          <p:cNvSpPr/>
          <p:nvPr/>
        </p:nvSpPr>
        <p:spPr>
          <a:xfrm>
            <a:off x="-19594" y="101440"/>
            <a:ext cx="3663985" cy="1224492"/>
          </a:xfrm>
          <a:custGeom>
            <a:avLst/>
            <a:gdLst>
              <a:gd name="connsiteX0" fmla="*/ 12607 w 4885312"/>
              <a:gd name="connsiteY0" fmla="*/ 1627544 h 1632656"/>
              <a:gd name="connsiteX1" fmla="*/ 4876404 w 4885312"/>
              <a:gd name="connsiteY1" fmla="*/ 1073201 h 1632656"/>
              <a:gd name="connsiteX2" fmla="*/ 4765029 w 4885312"/>
              <a:gd name="connsiteY2" fmla="*/ 12607 h 1632656"/>
              <a:gd name="connsiteX3" fmla="*/ 12607 w 4885312"/>
              <a:gd name="connsiteY3" fmla="*/ 554294 h 16326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885312" h="1632656">
                <a:moveTo>
                  <a:pt x="12607" y="1627544"/>
                </a:moveTo>
                <a:lnTo>
                  <a:pt x="4876404" y="1073201"/>
                </a:lnTo>
                <a:lnTo>
                  <a:pt x="4765029" y="12607"/>
                </a:lnTo>
                <a:lnTo>
                  <a:pt x="12607" y="554294"/>
                </a:lnTo>
                <a:close/>
              </a:path>
            </a:pathLst>
          </a:custGeom>
          <a:gradFill flip="none" rotWithShape="1">
            <a:gsLst>
              <a:gs pos="9000">
                <a:schemeClr val="accent1"/>
              </a:gs>
              <a:gs pos="100000">
                <a:schemeClr val="accent2"/>
              </a:gs>
            </a:gsLst>
            <a:lin ang="360000" scaled="0"/>
            <a:tileRect/>
          </a:gradFill>
          <a:ln w="1265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sz="1013" noProof="0"/>
          </a:p>
        </p:txBody>
      </p:sp>
      <p:grpSp>
        <p:nvGrpSpPr>
          <p:cNvPr id="26" name="Графический объект 17">
            <a:extLst>
              <a:ext uri="{FF2B5EF4-FFF2-40B4-BE49-F238E27FC236}">
                <a16:creationId xmlns:a16="http://schemas.microsoft.com/office/drawing/2014/main" id="{E08C18DA-9AB7-44E9-9FBC-B5DEB79B79FF}"/>
              </a:ext>
            </a:extLst>
          </p:cNvPr>
          <p:cNvGrpSpPr/>
          <p:nvPr userDrawn="1"/>
        </p:nvGrpSpPr>
        <p:grpSpPr>
          <a:xfrm>
            <a:off x="-9536" y="-9536"/>
            <a:ext cx="5576226" cy="4095905"/>
            <a:chOff x="-12715" y="-12715"/>
            <a:chExt cx="7434968" cy="5461207"/>
          </a:xfrm>
        </p:grpSpPr>
        <p:sp>
          <p:nvSpPr>
            <p:cNvPr id="27" name="Полилиния: Фигура 26">
              <a:extLst>
                <a:ext uri="{FF2B5EF4-FFF2-40B4-BE49-F238E27FC236}">
                  <a16:creationId xmlns:a16="http://schemas.microsoft.com/office/drawing/2014/main" id="{3ABFEE08-BDAB-436A-8715-2771DEA59886}"/>
                </a:ext>
              </a:extLst>
            </p:cNvPr>
            <p:cNvSpPr/>
            <p:nvPr/>
          </p:nvSpPr>
          <p:spPr>
            <a:xfrm>
              <a:off x="5931446" y="-12715"/>
              <a:ext cx="1207388" cy="1143841"/>
            </a:xfrm>
            <a:custGeom>
              <a:avLst/>
              <a:gdLst>
                <a:gd name="connsiteX0" fmla="*/ 1194684 w 1207387"/>
                <a:gd name="connsiteY0" fmla="*/ 12715 h 1143841"/>
                <a:gd name="connsiteX1" fmla="*/ 754940 w 1207387"/>
                <a:gd name="connsiteY1" fmla="*/ 12715 h 1143841"/>
                <a:gd name="connsiteX2" fmla="*/ 332990 w 1207387"/>
                <a:gd name="connsiteY2" fmla="*/ 494399 h 1143841"/>
                <a:gd name="connsiteX3" fmla="*/ 12715 w 1207387"/>
                <a:gd name="connsiteY3" fmla="*/ 1140034 h 1143841"/>
                <a:gd name="connsiteX4" fmla="*/ 612596 w 1207387"/>
                <a:gd name="connsiteY4" fmla="*/ 686310 h 11438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07387" h="1143841">
                  <a:moveTo>
                    <a:pt x="1194684" y="12715"/>
                  </a:moveTo>
                  <a:lnTo>
                    <a:pt x="754940" y="12715"/>
                  </a:lnTo>
                  <a:lnTo>
                    <a:pt x="332990" y="494399"/>
                  </a:lnTo>
                  <a:lnTo>
                    <a:pt x="12715" y="1140034"/>
                  </a:lnTo>
                  <a:lnTo>
                    <a:pt x="612596" y="686310"/>
                  </a:lnTo>
                  <a:close/>
                </a:path>
              </a:pathLst>
            </a:custGeom>
            <a:gradFill>
              <a:gsLst>
                <a:gs pos="0">
                  <a:schemeClr val="bg2">
                    <a:alpha val="5000"/>
                  </a:schemeClr>
                </a:gs>
                <a:gs pos="100000">
                  <a:schemeClr val="bg2">
                    <a:alpha val="20000"/>
                  </a:schemeClr>
                </a:gs>
              </a:gsLst>
              <a:lin ang="3180000" scaled="0"/>
            </a:grad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  <p:sp>
          <p:nvSpPr>
            <p:cNvPr id="28" name="Полилиния: Фигура 27">
              <a:extLst>
                <a:ext uri="{FF2B5EF4-FFF2-40B4-BE49-F238E27FC236}">
                  <a16:creationId xmlns:a16="http://schemas.microsoft.com/office/drawing/2014/main" id="{D531243B-A933-4192-BB4F-EFF38E129D30}"/>
                </a:ext>
              </a:extLst>
            </p:cNvPr>
            <p:cNvSpPr/>
            <p:nvPr/>
          </p:nvSpPr>
          <p:spPr>
            <a:xfrm>
              <a:off x="-12715" y="4607132"/>
              <a:ext cx="2071623" cy="635467"/>
            </a:xfrm>
            <a:custGeom>
              <a:avLst/>
              <a:gdLst>
                <a:gd name="connsiteX0" fmla="*/ 2061461 w 2071623"/>
                <a:gd name="connsiteY0" fmla="*/ 12715 h 635467"/>
                <a:gd name="connsiteX1" fmla="*/ 2061461 w 2071623"/>
                <a:gd name="connsiteY1" fmla="*/ 12715 h 635467"/>
                <a:gd name="connsiteX2" fmla="*/ 1307797 w 2071623"/>
                <a:gd name="connsiteY2" fmla="*/ 13986 h 635467"/>
                <a:gd name="connsiteX3" fmla="*/ 12715 w 2071623"/>
                <a:gd name="connsiteY3" fmla="*/ 294862 h 635467"/>
                <a:gd name="connsiteX4" fmla="*/ 12715 w 2071623"/>
                <a:gd name="connsiteY4" fmla="*/ 629118 h 635467"/>
                <a:gd name="connsiteX5" fmla="*/ 1415827 w 2071623"/>
                <a:gd name="connsiteY5" fmla="*/ 335532 h 6354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071623" h="635467">
                  <a:moveTo>
                    <a:pt x="2061461" y="12715"/>
                  </a:moveTo>
                  <a:lnTo>
                    <a:pt x="2061461" y="12715"/>
                  </a:lnTo>
                  <a:lnTo>
                    <a:pt x="1307797" y="13986"/>
                  </a:lnTo>
                  <a:lnTo>
                    <a:pt x="12715" y="294862"/>
                  </a:lnTo>
                  <a:lnTo>
                    <a:pt x="12715" y="629118"/>
                  </a:lnTo>
                  <a:lnTo>
                    <a:pt x="1415827" y="335532"/>
                  </a:lnTo>
                  <a:close/>
                </a:path>
              </a:pathLst>
            </a:custGeom>
            <a:gradFill>
              <a:gsLst>
                <a:gs pos="0">
                  <a:schemeClr val="tx1">
                    <a:alpha val="5000"/>
                  </a:schemeClr>
                </a:gs>
                <a:gs pos="100000">
                  <a:schemeClr val="tx1">
                    <a:alpha val="20000"/>
                  </a:schemeClr>
                </a:gs>
              </a:gsLst>
              <a:lin ang="9840000" scaled="0"/>
            </a:grad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  <p:sp>
          <p:nvSpPr>
            <p:cNvPr id="29" name="Полилиния: Фигура 28">
              <a:extLst>
                <a:ext uri="{FF2B5EF4-FFF2-40B4-BE49-F238E27FC236}">
                  <a16:creationId xmlns:a16="http://schemas.microsoft.com/office/drawing/2014/main" id="{7CC150B5-FCB4-44F6-ADC0-AC468D799473}"/>
                </a:ext>
              </a:extLst>
            </p:cNvPr>
            <p:cNvSpPr/>
            <p:nvPr/>
          </p:nvSpPr>
          <p:spPr>
            <a:xfrm>
              <a:off x="-12715" y="4546128"/>
              <a:ext cx="2287682" cy="902364"/>
            </a:xfrm>
            <a:custGeom>
              <a:avLst/>
              <a:gdLst>
                <a:gd name="connsiteX0" fmla="*/ 12715 w 2287682"/>
                <a:gd name="connsiteY0" fmla="*/ 898556 h 902363"/>
                <a:gd name="connsiteX1" fmla="*/ 2283875 w 2287682"/>
                <a:gd name="connsiteY1" fmla="*/ 415601 h 902363"/>
                <a:gd name="connsiteX2" fmla="*/ 2198722 w 2287682"/>
                <a:gd name="connsiteY2" fmla="*/ 12715 h 902363"/>
                <a:gd name="connsiteX3" fmla="*/ 12715 w 2287682"/>
                <a:gd name="connsiteY3" fmla="*/ 477877 h 9023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7682" h="902363">
                  <a:moveTo>
                    <a:pt x="12715" y="898556"/>
                  </a:moveTo>
                  <a:lnTo>
                    <a:pt x="2283875" y="415601"/>
                  </a:lnTo>
                  <a:lnTo>
                    <a:pt x="2198722" y="12715"/>
                  </a:lnTo>
                  <a:lnTo>
                    <a:pt x="12715" y="477877"/>
                  </a:lnTo>
                  <a:close/>
                </a:path>
              </a:pathLst>
            </a:custGeom>
            <a:blipFill>
              <a:blip r:embed="rId2"/>
              <a:srcRect/>
              <a:stretch>
                <a:fillRect l="-71085" t="19266" r="1773" b="-35681"/>
              </a:stretch>
            </a:blip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  <p:sp>
          <p:nvSpPr>
            <p:cNvPr id="30" name="Полилиния: Фигура 29">
              <a:extLst>
                <a:ext uri="{FF2B5EF4-FFF2-40B4-BE49-F238E27FC236}">
                  <a16:creationId xmlns:a16="http://schemas.microsoft.com/office/drawing/2014/main" id="{D7552086-05A4-4DA9-B933-0A4B24B140B9}"/>
                </a:ext>
              </a:extLst>
            </p:cNvPr>
            <p:cNvSpPr/>
            <p:nvPr/>
          </p:nvSpPr>
          <p:spPr>
            <a:xfrm>
              <a:off x="5820875" y="-12715"/>
              <a:ext cx="1601378" cy="1461575"/>
            </a:xfrm>
            <a:custGeom>
              <a:avLst/>
              <a:gdLst>
                <a:gd name="connsiteX0" fmla="*/ 1047256 w 1601377"/>
                <a:gd name="connsiteY0" fmla="*/ 12715 h 1461574"/>
                <a:gd name="connsiteX1" fmla="*/ 12715 w 1601377"/>
                <a:gd name="connsiteY1" fmla="*/ 1181975 h 1461574"/>
                <a:gd name="connsiteX2" fmla="*/ 321552 w 1601377"/>
                <a:gd name="connsiteY2" fmla="*/ 1455226 h 1461574"/>
                <a:gd name="connsiteX3" fmla="*/ 1597570 w 1601377"/>
                <a:gd name="connsiteY3" fmla="*/ 12715 h 14615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601377" h="1461574">
                  <a:moveTo>
                    <a:pt x="1047256" y="12715"/>
                  </a:moveTo>
                  <a:lnTo>
                    <a:pt x="12715" y="1181975"/>
                  </a:lnTo>
                  <a:lnTo>
                    <a:pt x="321552" y="1455226"/>
                  </a:lnTo>
                  <a:lnTo>
                    <a:pt x="1597570" y="12715"/>
                  </a:lnTo>
                  <a:close/>
                </a:path>
              </a:pathLst>
            </a:custGeom>
            <a:blipFill>
              <a:blip r:embed="rId3"/>
              <a:srcRect/>
              <a:stretch>
                <a:fillRect l="9984" t="-142507" r="-99566" b="9279"/>
              </a:stretch>
            </a:blip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</p:grpSp>
      <p:sp>
        <p:nvSpPr>
          <p:cNvPr id="7" name="Заголовок 6">
            <a:extLst>
              <a:ext uri="{FF2B5EF4-FFF2-40B4-BE49-F238E27FC236}">
                <a16:creationId xmlns:a16="http://schemas.microsoft.com/office/drawing/2014/main" id="{B3E6E898-94D1-4811-B538-34042349F4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 rot="21180000">
            <a:off x="216348" y="265869"/>
            <a:ext cx="3293393" cy="994172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>
                <a:solidFill>
                  <a:schemeClr val="bg1"/>
                </a:solidFill>
              </a:defRPr>
            </a:lvl1pPr>
          </a:lstStyle>
          <a:p>
            <a:pPr lvl="0" rtl="0"/>
            <a:r>
              <a:rPr lang="ru-RU" noProof="0"/>
              <a:t>Образец заголовка</a:t>
            </a:r>
          </a:p>
        </p:txBody>
      </p:sp>
      <p:sp>
        <p:nvSpPr>
          <p:cNvPr id="22" name="Объект 2">
            <a:extLst>
              <a:ext uri="{FF2B5EF4-FFF2-40B4-BE49-F238E27FC236}">
                <a16:creationId xmlns:a16="http://schemas.microsoft.com/office/drawing/2014/main" id="{6C9B7F00-EB71-4AB0-9B4E-A64B7BB58E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3419" y="1369219"/>
            <a:ext cx="7831931" cy="3263504"/>
          </a:xfrm>
        </p:spPr>
        <p:txBody>
          <a:bodyPr rtlCol="0"/>
          <a:lstStyle/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125310595"/>
      </p:ext>
    </p:extLst>
  </p:cSld>
  <p:clrMapOvr>
    <a:masterClrMapping/>
  </p:clrMapOvr>
</p:sldLayout>
</file>

<file path=ppt/slideLayouts/slideLayout1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Два 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1" name="Графический объект 16">
            <a:extLst>
              <a:ext uri="{FF2B5EF4-FFF2-40B4-BE49-F238E27FC236}">
                <a16:creationId xmlns:a16="http://schemas.microsoft.com/office/drawing/2014/main" id="{04D9C911-2689-4654-846F-42D821A0ED90}"/>
              </a:ext>
            </a:extLst>
          </p:cNvPr>
          <p:cNvGrpSpPr/>
          <p:nvPr userDrawn="1"/>
        </p:nvGrpSpPr>
        <p:grpSpPr>
          <a:xfrm>
            <a:off x="8221934" y="4258745"/>
            <a:ext cx="926100" cy="788400"/>
            <a:chOff x="5626893" y="3026568"/>
            <a:chExt cx="937260" cy="800760"/>
          </a:xfrm>
        </p:grpSpPr>
        <p:sp>
          <p:nvSpPr>
            <p:cNvPr id="32" name="Полилиния: Фигура 31">
              <a:extLst>
                <a:ext uri="{FF2B5EF4-FFF2-40B4-BE49-F238E27FC236}">
                  <a16:creationId xmlns:a16="http://schemas.microsoft.com/office/drawing/2014/main" id="{31B1C0F8-90EA-40CF-88EC-B856B993D47C}"/>
                </a:ext>
              </a:extLst>
            </p:cNvPr>
            <p:cNvSpPr/>
            <p:nvPr/>
          </p:nvSpPr>
          <p:spPr>
            <a:xfrm>
              <a:off x="5640228" y="3236778"/>
              <a:ext cx="923925" cy="590550"/>
            </a:xfrm>
            <a:custGeom>
              <a:avLst/>
              <a:gdLst>
                <a:gd name="connsiteX0" fmla="*/ 7144 w 923925"/>
                <a:gd name="connsiteY0" fmla="*/ 430346 h 590550"/>
                <a:gd name="connsiteX1" fmla="*/ 918686 w 923925"/>
                <a:gd name="connsiteY1" fmla="*/ 586556 h 590550"/>
                <a:gd name="connsiteX2" fmla="*/ 918686 w 923925"/>
                <a:gd name="connsiteY2" fmla="*/ 116021 h 590550"/>
                <a:gd name="connsiteX3" fmla="*/ 160496 w 923925"/>
                <a:gd name="connsiteY3" fmla="*/ 7436 h 590550"/>
                <a:gd name="connsiteX4" fmla="*/ 7144 w 923925"/>
                <a:gd name="connsiteY4" fmla="*/ 430346 h 590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23925" h="590550">
                  <a:moveTo>
                    <a:pt x="7144" y="430346"/>
                  </a:moveTo>
                  <a:cubicBezTo>
                    <a:pt x="7144" y="430346"/>
                    <a:pt x="537686" y="462731"/>
                    <a:pt x="918686" y="586556"/>
                  </a:cubicBezTo>
                  <a:lnTo>
                    <a:pt x="918686" y="116021"/>
                  </a:lnTo>
                  <a:cubicBezTo>
                    <a:pt x="491966" y="-3994"/>
                    <a:pt x="160496" y="7436"/>
                    <a:pt x="160496" y="7436"/>
                  </a:cubicBezTo>
                  <a:lnTo>
                    <a:pt x="7144" y="430346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>
                    <a:alpha val="6000"/>
                  </a:schemeClr>
                </a:gs>
                <a:gs pos="100000">
                  <a:schemeClr val="accent3">
                    <a:alpha val="50000"/>
                  </a:schemeClr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  <p:sp>
          <p:nvSpPr>
            <p:cNvPr id="33" name="Полилиния: Фигура 32">
              <a:extLst>
                <a:ext uri="{FF2B5EF4-FFF2-40B4-BE49-F238E27FC236}">
                  <a16:creationId xmlns:a16="http://schemas.microsoft.com/office/drawing/2014/main" id="{7CD2D369-AFE4-4EBA-B0ED-C0318E8F560E}"/>
                </a:ext>
              </a:extLst>
            </p:cNvPr>
            <p:cNvSpPr/>
            <p:nvPr/>
          </p:nvSpPr>
          <p:spPr>
            <a:xfrm>
              <a:off x="5626893" y="3026568"/>
              <a:ext cx="933450" cy="771525"/>
            </a:xfrm>
            <a:custGeom>
              <a:avLst/>
              <a:gdLst>
                <a:gd name="connsiteX0" fmla="*/ 932021 w 933450"/>
                <a:gd name="connsiteY0" fmla="*/ 289084 h 771525"/>
                <a:gd name="connsiteX1" fmla="*/ 160496 w 933450"/>
                <a:gd name="connsiteY1" fmla="*/ 7144 h 771525"/>
                <a:gd name="connsiteX2" fmla="*/ 7144 w 933450"/>
                <a:gd name="connsiteY2" fmla="*/ 429101 h 771525"/>
                <a:gd name="connsiteX3" fmla="*/ 932021 w 933450"/>
                <a:gd name="connsiteY3" fmla="*/ 767239 h 771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33450" h="771525">
                  <a:moveTo>
                    <a:pt x="932021" y="289084"/>
                  </a:moveTo>
                  <a:lnTo>
                    <a:pt x="160496" y="7144"/>
                  </a:lnTo>
                  <a:lnTo>
                    <a:pt x="7144" y="429101"/>
                  </a:lnTo>
                  <a:lnTo>
                    <a:pt x="932021" y="767239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/>
                </a:gs>
                <a:gs pos="100000">
                  <a:schemeClr val="accent6"/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</p:grpSp>
      <p:sp>
        <p:nvSpPr>
          <p:cNvPr id="25" name="Графический объект 23">
            <a:extLst>
              <a:ext uri="{FF2B5EF4-FFF2-40B4-BE49-F238E27FC236}">
                <a16:creationId xmlns:a16="http://schemas.microsoft.com/office/drawing/2014/main" id="{3817A1DD-06FF-4C7B-827F-06BEA646B2F1}"/>
              </a:ext>
            </a:extLst>
          </p:cNvPr>
          <p:cNvSpPr/>
          <p:nvPr/>
        </p:nvSpPr>
        <p:spPr>
          <a:xfrm>
            <a:off x="-18388" y="389252"/>
            <a:ext cx="3445200" cy="928800"/>
          </a:xfrm>
          <a:custGeom>
            <a:avLst/>
            <a:gdLst>
              <a:gd name="connsiteX0" fmla="*/ 3451384 w 3457575"/>
              <a:gd name="connsiteY0" fmla="*/ 842439 h 942975"/>
              <a:gd name="connsiteX1" fmla="*/ 3367564 w 3457575"/>
              <a:gd name="connsiteY1" fmla="*/ 44244 h 942975"/>
              <a:gd name="connsiteX2" fmla="*/ 7144 w 3457575"/>
              <a:gd name="connsiteY2" fmla="*/ 129969 h 942975"/>
              <a:gd name="connsiteX3" fmla="*/ 7144 w 3457575"/>
              <a:gd name="connsiteY3" fmla="*/ 936736 h 942975"/>
              <a:gd name="connsiteX4" fmla="*/ 3451384 w 3457575"/>
              <a:gd name="connsiteY4" fmla="*/ 842439 h 9429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57575" h="942975">
                <a:moveTo>
                  <a:pt x="3451384" y="842439"/>
                </a:moveTo>
                <a:lnTo>
                  <a:pt x="3367564" y="44244"/>
                </a:lnTo>
                <a:cubicBezTo>
                  <a:pt x="3367564" y="44244"/>
                  <a:pt x="2172176" y="-81486"/>
                  <a:pt x="7144" y="129969"/>
                </a:cubicBezTo>
                <a:lnTo>
                  <a:pt x="7144" y="936736"/>
                </a:lnTo>
                <a:cubicBezTo>
                  <a:pt x="1989296" y="739569"/>
                  <a:pt x="3451384" y="842439"/>
                  <a:pt x="3451384" y="842439"/>
                </a:cubicBezTo>
                <a:close/>
              </a:path>
            </a:pathLst>
          </a:custGeom>
          <a:gradFill flip="none" rotWithShape="1">
            <a:gsLst>
              <a:gs pos="0">
                <a:schemeClr val="accent2">
                  <a:alpha val="10000"/>
                </a:schemeClr>
              </a:gs>
              <a:gs pos="88000">
                <a:schemeClr val="accent2">
                  <a:alpha val="50000"/>
                </a:schemeClr>
              </a:gs>
            </a:gsLst>
            <a:lin ang="10800000" scaled="1"/>
            <a:tileRect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sz="1013" noProof="0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D63B35E6-B4C1-4260-8AE6-951819B05A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ru-RU" noProof="0"/>
              <a:t>ДД.ММ.20XX</a:t>
            </a:r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7ABFBE1-B362-4274-B448-999C634054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lIns="0" rtlCol="0"/>
          <a:lstStyle/>
          <a:p>
            <a:pPr rtl="0"/>
            <a:r>
              <a:rPr lang="ru-RU" noProof="0"/>
              <a:t>ДОБАВИТЬ НИЖНИЙ КОЛОНТИТУЛ</a:t>
            </a:r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EEE2D3F-1F8E-4C9F-BCD1-F9FFC39C8F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98C0CDE5-970C-4CC4-BF43-0DA127E73E82}" type="slidenum">
              <a:rPr lang="ru-RU" noProof="0" smtClean="0"/>
              <a:t>‹#›</a:t>
            </a:fld>
            <a:endParaRPr lang="ru-RU" noProof="0"/>
          </a:p>
        </p:txBody>
      </p:sp>
      <p:sp>
        <p:nvSpPr>
          <p:cNvPr id="8" name="Графический объект 6">
            <a:extLst>
              <a:ext uri="{FF2B5EF4-FFF2-40B4-BE49-F238E27FC236}">
                <a16:creationId xmlns:a16="http://schemas.microsoft.com/office/drawing/2014/main" id="{0397A1D9-602E-4BC0-9119-818273B1D85A}"/>
              </a:ext>
            </a:extLst>
          </p:cNvPr>
          <p:cNvSpPr/>
          <p:nvPr/>
        </p:nvSpPr>
        <p:spPr>
          <a:xfrm>
            <a:off x="-19594" y="101440"/>
            <a:ext cx="3663985" cy="1224492"/>
          </a:xfrm>
          <a:custGeom>
            <a:avLst/>
            <a:gdLst>
              <a:gd name="connsiteX0" fmla="*/ 12607 w 4885312"/>
              <a:gd name="connsiteY0" fmla="*/ 1627544 h 1632656"/>
              <a:gd name="connsiteX1" fmla="*/ 4876404 w 4885312"/>
              <a:gd name="connsiteY1" fmla="*/ 1073201 h 1632656"/>
              <a:gd name="connsiteX2" fmla="*/ 4765029 w 4885312"/>
              <a:gd name="connsiteY2" fmla="*/ 12607 h 1632656"/>
              <a:gd name="connsiteX3" fmla="*/ 12607 w 4885312"/>
              <a:gd name="connsiteY3" fmla="*/ 554294 h 16326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885312" h="1632656">
                <a:moveTo>
                  <a:pt x="12607" y="1627544"/>
                </a:moveTo>
                <a:lnTo>
                  <a:pt x="4876404" y="1073201"/>
                </a:lnTo>
                <a:lnTo>
                  <a:pt x="4765029" y="12607"/>
                </a:lnTo>
                <a:lnTo>
                  <a:pt x="12607" y="554294"/>
                </a:lnTo>
                <a:close/>
              </a:path>
            </a:pathLst>
          </a:custGeom>
          <a:gradFill flip="none" rotWithShape="1">
            <a:gsLst>
              <a:gs pos="9000">
                <a:schemeClr val="accent1"/>
              </a:gs>
              <a:gs pos="100000">
                <a:schemeClr val="accent2"/>
              </a:gs>
            </a:gsLst>
            <a:lin ang="360000" scaled="0"/>
            <a:tileRect/>
          </a:gradFill>
          <a:ln w="1265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sz="1013" noProof="0"/>
          </a:p>
        </p:txBody>
      </p:sp>
      <p:grpSp>
        <p:nvGrpSpPr>
          <p:cNvPr id="26" name="Графический объект 17">
            <a:extLst>
              <a:ext uri="{FF2B5EF4-FFF2-40B4-BE49-F238E27FC236}">
                <a16:creationId xmlns:a16="http://schemas.microsoft.com/office/drawing/2014/main" id="{E08C18DA-9AB7-44E9-9FBC-B5DEB79B79FF}"/>
              </a:ext>
            </a:extLst>
          </p:cNvPr>
          <p:cNvGrpSpPr/>
          <p:nvPr userDrawn="1"/>
        </p:nvGrpSpPr>
        <p:grpSpPr>
          <a:xfrm>
            <a:off x="-9536" y="-9536"/>
            <a:ext cx="5576226" cy="4095905"/>
            <a:chOff x="-12715" y="-12715"/>
            <a:chExt cx="7434968" cy="5461207"/>
          </a:xfrm>
        </p:grpSpPr>
        <p:sp>
          <p:nvSpPr>
            <p:cNvPr id="27" name="Полилиния: Фигура 26">
              <a:extLst>
                <a:ext uri="{FF2B5EF4-FFF2-40B4-BE49-F238E27FC236}">
                  <a16:creationId xmlns:a16="http://schemas.microsoft.com/office/drawing/2014/main" id="{3ABFEE08-BDAB-436A-8715-2771DEA59886}"/>
                </a:ext>
              </a:extLst>
            </p:cNvPr>
            <p:cNvSpPr/>
            <p:nvPr/>
          </p:nvSpPr>
          <p:spPr>
            <a:xfrm>
              <a:off x="5931446" y="-12715"/>
              <a:ext cx="1207388" cy="1143841"/>
            </a:xfrm>
            <a:custGeom>
              <a:avLst/>
              <a:gdLst>
                <a:gd name="connsiteX0" fmla="*/ 1194684 w 1207387"/>
                <a:gd name="connsiteY0" fmla="*/ 12715 h 1143841"/>
                <a:gd name="connsiteX1" fmla="*/ 754940 w 1207387"/>
                <a:gd name="connsiteY1" fmla="*/ 12715 h 1143841"/>
                <a:gd name="connsiteX2" fmla="*/ 332990 w 1207387"/>
                <a:gd name="connsiteY2" fmla="*/ 494399 h 1143841"/>
                <a:gd name="connsiteX3" fmla="*/ 12715 w 1207387"/>
                <a:gd name="connsiteY3" fmla="*/ 1140034 h 1143841"/>
                <a:gd name="connsiteX4" fmla="*/ 612596 w 1207387"/>
                <a:gd name="connsiteY4" fmla="*/ 686310 h 11438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07387" h="1143841">
                  <a:moveTo>
                    <a:pt x="1194684" y="12715"/>
                  </a:moveTo>
                  <a:lnTo>
                    <a:pt x="754940" y="12715"/>
                  </a:lnTo>
                  <a:lnTo>
                    <a:pt x="332990" y="494399"/>
                  </a:lnTo>
                  <a:lnTo>
                    <a:pt x="12715" y="1140034"/>
                  </a:lnTo>
                  <a:lnTo>
                    <a:pt x="612596" y="686310"/>
                  </a:lnTo>
                  <a:close/>
                </a:path>
              </a:pathLst>
            </a:custGeom>
            <a:gradFill>
              <a:gsLst>
                <a:gs pos="0">
                  <a:schemeClr val="bg2">
                    <a:alpha val="5000"/>
                  </a:schemeClr>
                </a:gs>
                <a:gs pos="100000">
                  <a:schemeClr val="bg2">
                    <a:alpha val="20000"/>
                  </a:schemeClr>
                </a:gs>
              </a:gsLst>
              <a:lin ang="3180000" scaled="0"/>
            </a:grad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  <p:sp>
          <p:nvSpPr>
            <p:cNvPr id="28" name="Полилиния: Фигура 27">
              <a:extLst>
                <a:ext uri="{FF2B5EF4-FFF2-40B4-BE49-F238E27FC236}">
                  <a16:creationId xmlns:a16="http://schemas.microsoft.com/office/drawing/2014/main" id="{D531243B-A933-4192-BB4F-EFF38E129D30}"/>
                </a:ext>
              </a:extLst>
            </p:cNvPr>
            <p:cNvSpPr/>
            <p:nvPr/>
          </p:nvSpPr>
          <p:spPr>
            <a:xfrm>
              <a:off x="-12715" y="4607132"/>
              <a:ext cx="2071623" cy="635467"/>
            </a:xfrm>
            <a:custGeom>
              <a:avLst/>
              <a:gdLst>
                <a:gd name="connsiteX0" fmla="*/ 2061461 w 2071623"/>
                <a:gd name="connsiteY0" fmla="*/ 12715 h 635467"/>
                <a:gd name="connsiteX1" fmla="*/ 2061461 w 2071623"/>
                <a:gd name="connsiteY1" fmla="*/ 12715 h 635467"/>
                <a:gd name="connsiteX2" fmla="*/ 1307797 w 2071623"/>
                <a:gd name="connsiteY2" fmla="*/ 13986 h 635467"/>
                <a:gd name="connsiteX3" fmla="*/ 12715 w 2071623"/>
                <a:gd name="connsiteY3" fmla="*/ 294862 h 635467"/>
                <a:gd name="connsiteX4" fmla="*/ 12715 w 2071623"/>
                <a:gd name="connsiteY4" fmla="*/ 629118 h 635467"/>
                <a:gd name="connsiteX5" fmla="*/ 1415827 w 2071623"/>
                <a:gd name="connsiteY5" fmla="*/ 335532 h 6354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071623" h="635467">
                  <a:moveTo>
                    <a:pt x="2061461" y="12715"/>
                  </a:moveTo>
                  <a:lnTo>
                    <a:pt x="2061461" y="12715"/>
                  </a:lnTo>
                  <a:lnTo>
                    <a:pt x="1307797" y="13986"/>
                  </a:lnTo>
                  <a:lnTo>
                    <a:pt x="12715" y="294862"/>
                  </a:lnTo>
                  <a:lnTo>
                    <a:pt x="12715" y="629118"/>
                  </a:lnTo>
                  <a:lnTo>
                    <a:pt x="1415827" y="335532"/>
                  </a:lnTo>
                  <a:close/>
                </a:path>
              </a:pathLst>
            </a:custGeom>
            <a:gradFill>
              <a:gsLst>
                <a:gs pos="0">
                  <a:schemeClr val="tx1">
                    <a:alpha val="5000"/>
                  </a:schemeClr>
                </a:gs>
                <a:gs pos="100000">
                  <a:schemeClr val="tx1">
                    <a:alpha val="20000"/>
                  </a:schemeClr>
                </a:gs>
              </a:gsLst>
              <a:lin ang="9840000" scaled="0"/>
            </a:grad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  <p:sp>
          <p:nvSpPr>
            <p:cNvPr id="29" name="Полилиния: Фигура 28">
              <a:extLst>
                <a:ext uri="{FF2B5EF4-FFF2-40B4-BE49-F238E27FC236}">
                  <a16:creationId xmlns:a16="http://schemas.microsoft.com/office/drawing/2014/main" id="{7CC150B5-FCB4-44F6-ADC0-AC468D799473}"/>
                </a:ext>
              </a:extLst>
            </p:cNvPr>
            <p:cNvSpPr/>
            <p:nvPr/>
          </p:nvSpPr>
          <p:spPr>
            <a:xfrm>
              <a:off x="-12715" y="4546128"/>
              <a:ext cx="2287682" cy="902364"/>
            </a:xfrm>
            <a:custGeom>
              <a:avLst/>
              <a:gdLst>
                <a:gd name="connsiteX0" fmla="*/ 12715 w 2287682"/>
                <a:gd name="connsiteY0" fmla="*/ 898556 h 902363"/>
                <a:gd name="connsiteX1" fmla="*/ 2283875 w 2287682"/>
                <a:gd name="connsiteY1" fmla="*/ 415601 h 902363"/>
                <a:gd name="connsiteX2" fmla="*/ 2198722 w 2287682"/>
                <a:gd name="connsiteY2" fmla="*/ 12715 h 902363"/>
                <a:gd name="connsiteX3" fmla="*/ 12715 w 2287682"/>
                <a:gd name="connsiteY3" fmla="*/ 477877 h 9023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7682" h="902363">
                  <a:moveTo>
                    <a:pt x="12715" y="898556"/>
                  </a:moveTo>
                  <a:lnTo>
                    <a:pt x="2283875" y="415601"/>
                  </a:lnTo>
                  <a:lnTo>
                    <a:pt x="2198722" y="12715"/>
                  </a:lnTo>
                  <a:lnTo>
                    <a:pt x="12715" y="477877"/>
                  </a:lnTo>
                  <a:close/>
                </a:path>
              </a:pathLst>
            </a:custGeom>
            <a:blipFill>
              <a:blip r:embed="rId2"/>
              <a:srcRect/>
              <a:stretch>
                <a:fillRect l="-71085" t="19266" r="1773" b="-35681"/>
              </a:stretch>
            </a:blip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  <p:sp>
          <p:nvSpPr>
            <p:cNvPr id="30" name="Полилиния: Фигура 29">
              <a:extLst>
                <a:ext uri="{FF2B5EF4-FFF2-40B4-BE49-F238E27FC236}">
                  <a16:creationId xmlns:a16="http://schemas.microsoft.com/office/drawing/2014/main" id="{D7552086-05A4-4DA9-B933-0A4B24B140B9}"/>
                </a:ext>
              </a:extLst>
            </p:cNvPr>
            <p:cNvSpPr/>
            <p:nvPr/>
          </p:nvSpPr>
          <p:spPr>
            <a:xfrm>
              <a:off x="5820875" y="-12715"/>
              <a:ext cx="1601378" cy="1461575"/>
            </a:xfrm>
            <a:custGeom>
              <a:avLst/>
              <a:gdLst>
                <a:gd name="connsiteX0" fmla="*/ 1047256 w 1601377"/>
                <a:gd name="connsiteY0" fmla="*/ 12715 h 1461574"/>
                <a:gd name="connsiteX1" fmla="*/ 12715 w 1601377"/>
                <a:gd name="connsiteY1" fmla="*/ 1181975 h 1461574"/>
                <a:gd name="connsiteX2" fmla="*/ 321552 w 1601377"/>
                <a:gd name="connsiteY2" fmla="*/ 1455226 h 1461574"/>
                <a:gd name="connsiteX3" fmla="*/ 1597570 w 1601377"/>
                <a:gd name="connsiteY3" fmla="*/ 12715 h 14615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601377" h="1461574">
                  <a:moveTo>
                    <a:pt x="1047256" y="12715"/>
                  </a:moveTo>
                  <a:lnTo>
                    <a:pt x="12715" y="1181975"/>
                  </a:lnTo>
                  <a:lnTo>
                    <a:pt x="321552" y="1455226"/>
                  </a:lnTo>
                  <a:lnTo>
                    <a:pt x="1597570" y="12715"/>
                  </a:lnTo>
                  <a:close/>
                </a:path>
              </a:pathLst>
            </a:custGeom>
            <a:blipFill>
              <a:blip r:embed="rId3"/>
              <a:srcRect/>
              <a:stretch>
                <a:fillRect l="9984" t="-142507" r="-99566" b="9279"/>
              </a:stretch>
            </a:blip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</p:grpSp>
      <p:sp>
        <p:nvSpPr>
          <p:cNvPr id="7" name="Заголовок 6">
            <a:extLst>
              <a:ext uri="{FF2B5EF4-FFF2-40B4-BE49-F238E27FC236}">
                <a16:creationId xmlns:a16="http://schemas.microsoft.com/office/drawing/2014/main" id="{B3E6E898-94D1-4811-B538-34042349F4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 rot="21180000">
            <a:off x="216348" y="265869"/>
            <a:ext cx="3293393" cy="994172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>
                <a:solidFill>
                  <a:schemeClr val="bg1"/>
                </a:solidFill>
              </a:defRPr>
            </a:lvl1pPr>
          </a:lstStyle>
          <a:p>
            <a:pPr lvl="0" rtl="0"/>
            <a:r>
              <a:rPr lang="ru-RU" noProof="0"/>
              <a:t>Образец заголовка</a:t>
            </a:r>
          </a:p>
        </p:txBody>
      </p:sp>
      <p:sp>
        <p:nvSpPr>
          <p:cNvPr id="17" name="Объект 2">
            <a:extLst>
              <a:ext uri="{FF2B5EF4-FFF2-40B4-BE49-F238E27FC236}">
                <a16:creationId xmlns:a16="http://schemas.microsoft.com/office/drawing/2014/main" id="{F2DC463F-D8D9-4961-B44E-0CCDE38BA29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86200" cy="2982064"/>
          </a:xfrm>
        </p:spPr>
        <p:txBody>
          <a:bodyPr rtlCol="0"/>
          <a:lstStyle/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</a:p>
        </p:txBody>
      </p:sp>
      <p:sp>
        <p:nvSpPr>
          <p:cNvPr id="18" name="Объект 3">
            <a:extLst>
              <a:ext uri="{FF2B5EF4-FFF2-40B4-BE49-F238E27FC236}">
                <a16:creationId xmlns:a16="http://schemas.microsoft.com/office/drawing/2014/main" id="{5DB1D622-84A6-489A-91BE-DF1D23C03B5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369219"/>
            <a:ext cx="3886200" cy="2982064"/>
          </a:xfrm>
        </p:spPr>
        <p:txBody>
          <a:bodyPr rtlCol="0"/>
          <a:lstStyle/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3692389980"/>
      </p:ext>
    </p:extLst>
  </p:cSld>
  <p:clrMapOvr>
    <a:masterClrMapping/>
  </p:clrMapOvr>
</p:sldLayout>
</file>

<file path=ppt/slideLayouts/slideLayout1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1" name="Графический объект 16">
            <a:extLst>
              <a:ext uri="{FF2B5EF4-FFF2-40B4-BE49-F238E27FC236}">
                <a16:creationId xmlns:a16="http://schemas.microsoft.com/office/drawing/2014/main" id="{04D9C911-2689-4654-846F-42D821A0ED90}"/>
              </a:ext>
            </a:extLst>
          </p:cNvPr>
          <p:cNvGrpSpPr/>
          <p:nvPr userDrawn="1"/>
        </p:nvGrpSpPr>
        <p:grpSpPr>
          <a:xfrm>
            <a:off x="8221934" y="4258745"/>
            <a:ext cx="926100" cy="788400"/>
            <a:chOff x="5626893" y="3026568"/>
            <a:chExt cx="937260" cy="800760"/>
          </a:xfrm>
        </p:grpSpPr>
        <p:sp>
          <p:nvSpPr>
            <p:cNvPr id="32" name="Полилиния: Фигура 31">
              <a:extLst>
                <a:ext uri="{FF2B5EF4-FFF2-40B4-BE49-F238E27FC236}">
                  <a16:creationId xmlns:a16="http://schemas.microsoft.com/office/drawing/2014/main" id="{31B1C0F8-90EA-40CF-88EC-B856B993D47C}"/>
                </a:ext>
              </a:extLst>
            </p:cNvPr>
            <p:cNvSpPr/>
            <p:nvPr/>
          </p:nvSpPr>
          <p:spPr>
            <a:xfrm>
              <a:off x="5640228" y="3236778"/>
              <a:ext cx="923925" cy="590550"/>
            </a:xfrm>
            <a:custGeom>
              <a:avLst/>
              <a:gdLst>
                <a:gd name="connsiteX0" fmla="*/ 7144 w 923925"/>
                <a:gd name="connsiteY0" fmla="*/ 430346 h 590550"/>
                <a:gd name="connsiteX1" fmla="*/ 918686 w 923925"/>
                <a:gd name="connsiteY1" fmla="*/ 586556 h 590550"/>
                <a:gd name="connsiteX2" fmla="*/ 918686 w 923925"/>
                <a:gd name="connsiteY2" fmla="*/ 116021 h 590550"/>
                <a:gd name="connsiteX3" fmla="*/ 160496 w 923925"/>
                <a:gd name="connsiteY3" fmla="*/ 7436 h 590550"/>
                <a:gd name="connsiteX4" fmla="*/ 7144 w 923925"/>
                <a:gd name="connsiteY4" fmla="*/ 430346 h 590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23925" h="590550">
                  <a:moveTo>
                    <a:pt x="7144" y="430346"/>
                  </a:moveTo>
                  <a:cubicBezTo>
                    <a:pt x="7144" y="430346"/>
                    <a:pt x="537686" y="462731"/>
                    <a:pt x="918686" y="586556"/>
                  </a:cubicBezTo>
                  <a:lnTo>
                    <a:pt x="918686" y="116021"/>
                  </a:lnTo>
                  <a:cubicBezTo>
                    <a:pt x="491966" y="-3994"/>
                    <a:pt x="160496" y="7436"/>
                    <a:pt x="160496" y="7436"/>
                  </a:cubicBezTo>
                  <a:lnTo>
                    <a:pt x="7144" y="430346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>
                    <a:alpha val="6000"/>
                  </a:schemeClr>
                </a:gs>
                <a:gs pos="100000">
                  <a:schemeClr val="accent3">
                    <a:alpha val="50000"/>
                  </a:schemeClr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  <p:sp>
          <p:nvSpPr>
            <p:cNvPr id="33" name="Полилиния: Фигура 32">
              <a:extLst>
                <a:ext uri="{FF2B5EF4-FFF2-40B4-BE49-F238E27FC236}">
                  <a16:creationId xmlns:a16="http://schemas.microsoft.com/office/drawing/2014/main" id="{7CD2D369-AFE4-4EBA-B0ED-C0318E8F560E}"/>
                </a:ext>
              </a:extLst>
            </p:cNvPr>
            <p:cNvSpPr/>
            <p:nvPr/>
          </p:nvSpPr>
          <p:spPr>
            <a:xfrm>
              <a:off x="5626893" y="3026568"/>
              <a:ext cx="933450" cy="771525"/>
            </a:xfrm>
            <a:custGeom>
              <a:avLst/>
              <a:gdLst>
                <a:gd name="connsiteX0" fmla="*/ 932021 w 933450"/>
                <a:gd name="connsiteY0" fmla="*/ 289084 h 771525"/>
                <a:gd name="connsiteX1" fmla="*/ 160496 w 933450"/>
                <a:gd name="connsiteY1" fmla="*/ 7144 h 771525"/>
                <a:gd name="connsiteX2" fmla="*/ 7144 w 933450"/>
                <a:gd name="connsiteY2" fmla="*/ 429101 h 771525"/>
                <a:gd name="connsiteX3" fmla="*/ 932021 w 933450"/>
                <a:gd name="connsiteY3" fmla="*/ 767239 h 771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33450" h="771525">
                  <a:moveTo>
                    <a:pt x="932021" y="289084"/>
                  </a:moveTo>
                  <a:lnTo>
                    <a:pt x="160496" y="7144"/>
                  </a:lnTo>
                  <a:lnTo>
                    <a:pt x="7144" y="429101"/>
                  </a:lnTo>
                  <a:lnTo>
                    <a:pt x="932021" y="767239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/>
                </a:gs>
                <a:gs pos="100000">
                  <a:schemeClr val="accent6"/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</p:grpSp>
      <p:sp>
        <p:nvSpPr>
          <p:cNvPr id="25" name="Графический объект 23">
            <a:extLst>
              <a:ext uri="{FF2B5EF4-FFF2-40B4-BE49-F238E27FC236}">
                <a16:creationId xmlns:a16="http://schemas.microsoft.com/office/drawing/2014/main" id="{3817A1DD-06FF-4C7B-827F-06BEA646B2F1}"/>
              </a:ext>
            </a:extLst>
          </p:cNvPr>
          <p:cNvSpPr/>
          <p:nvPr/>
        </p:nvSpPr>
        <p:spPr>
          <a:xfrm>
            <a:off x="-18388" y="389252"/>
            <a:ext cx="3445200" cy="928800"/>
          </a:xfrm>
          <a:custGeom>
            <a:avLst/>
            <a:gdLst>
              <a:gd name="connsiteX0" fmla="*/ 3451384 w 3457575"/>
              <a:gd name="connsiteY0" fmla="*/ 842439 h 942975"/>
              <a:gd name="connsiteX1" fmla="*/ 3367564 w 3457575"/>
              <a:gd name="connsiteY1" fmla="*/ 44244 h 942975"/>
              <a:gd name="connsiteX2" fmla="*/ 7144 w 3457575"/>
              <a:gd name="connsiteY2" fmla="*/ 129969 h 942975"/>
              <a:gd name="connsiteX3" fmla="*/ 7144 w 3457575"/>
              <a:gd name="connsiteY3" fmla="*/ 936736 h 942975"/>
              <a:gd name="connsiteX4" fmla="*/ 3451384 w 3457575"/>
              <a:gd name="connsiteY4" fmla="*/ 842439 h 9429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57575" h="942975">
                <a:moveTo>
                  <a:pt x="3451384" y="842439"/>
                </a:moveTo>
                <a:lnTo>
                  <a:pt x="3367564" y="44244"/>
                </a:lnTo>
                <a:cubicBezTo>
                  <a:pt x="3367564" y="44244"/>
                  <a:pt x="2172176" y="-81486"/>
                  <a:pt x="7144" y="129969"/>
                </a:cubicBezTo>
                <a:lnTo>
                  <a:pt x="7144" y="936736"/>
                </a:lnTo>
                <a:cubicBezTo>
                  <a:pt x="1989296" y="739569"/>
                  <a:pt x="3451384" y="842439"/>
                  <a:pt x="3451384" y="842439"/>
                </a:cubicBezTo>
                <a:close/>
              </a:path>
            </a:pathLst>
          </a:custGeom>
          <a:gradFill flip="none" rotWithShape="1">
            <a:gsLst>
              <a:gs pos="0">
                <a:schemeClr val="accent2">
                  <a:alpha val="10000"/>
                </a:schemeClr>
              </a:gs>
              <a:gs pos="88000">
                <a:schemeClr val="accent2">
                  <a:alpha val="50000"/>
                </a:schemeClr>
              </a:gs>
            </a:gsLst>
            <a:lin ang="10800000" scaled="1"/>
            <a:tileRect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sz="1013" noProof="0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D63B35E6-B4C1-4260-8AE6-951819B05A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ru-RU" noProof="0"/>
              <a:t>ДД.ММ.20XX</a:t>
            </a:r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7ABFBE1-B362-4274-B448-999C634054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lIns="0" rtlCol="0"/>
          <a:lstStyle/>
          <a:p>
            <a:pPr rtl="0"/>
            <a:r>
              <a:rPr lang="ru-RU" noProof="0"/>
              <a:t>ДОБАВИТЬ НИЖНИЙ КОЛОНТИТУЛ</a:t>
            </a:r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EEE2D3F-1F8E-4C9F-BCD1-F9FFC39C8F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98C0CDE5-970C-4CC4-BF43-0DA127E73E82}" type="slidenum">
              <a:rPr lang="ru-RU" noProof="0" smtClean="0"/>
              <a:t>‹#›</a:t>
            </a:fld>
            <a:endParaRPr lang="ru-RU" noProof="0"/>
          </a:p>
        </p:txBody>
      </p:sp>
      <p:sp>
        <p:nvSpPr>
          <p:cNvPr id="8" name="Графический объект 6">
            <a:extLst>
              <a:ext uri="{FF2B5EF4-FFF2-40B4-BE49-F238E27FC236}">
                <a16:creationId xmlns:a16="http://schemas.microsoft.com/office/drawing/2014/main" id="{0397A1D9-602E-4BC0-9119-818273B1D85A}"/>
              </a:ext>
            </a:extLst>
          </p:cNvPr>
          <p:cNvSpPr/>
          <p:nvPr/>
        </p:nvSpPr>
        <p:spPr>
          <a:xfrm>
            <a:off x="-19594" y="101440"/>
            <a:ext cx="3663985" cy="1224492"/>
          </a:xfrm>
          <a:custGeom>
            <a:avLst/>
            <a:gdLst>
              <a:gd name="connsiteX0" fmla="*/ 12607 w 4885312"/>
              <a:gd name="connsiteY0" fmla="*/ 1627544 h 1632656"/>
              <a:gd name="connsiteX1" fmla="*/ 4876404 w 4885312"/>
              <a:gd name="connsiteY1" fmla="*/ 1073201 h 1632656"/>
              <a:gd name="connsiteX2" fmla="*/ 4765029 w 4885312"/>
              <a:gd name="connsiteY2" fmla="*/ 12607 h 1632656"/>
              <a:gd name="connsiteX3" fmla="*/ 12607 w 4885312"/>
              <a:gd name="connsiteY3" fmla="*/ 554294 h 16326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885312" h="1632656">
                <a:moveTo>
                  <a:pt x="12607" y="1627544"/>
                </a:moveTo>
                <a:lnTo>
                  <a:pt x="4876404" y="1073201"/>
                </a:lnTo>
                <a:lnTo>
                  <a:pt x="4765029" y="12607"/>
                </a:lnTo>
                <a:lnTo>
                  <a:pt x="12607" y="554294"/>
                </a:lnTo>
                <a:close/>
              </a:path>
            </a:pathLst>
          </a:custGeom>
          <a:gradFill flip="none" rotWithShape="1">
            <a:gsLst>
              <a:gs pos="9000">
                <a:schemeClr val="accent1"/>
              </a:gs>
              <a:gs pos="100000">
                <a:schemeClr val="accent2"/>
              </a:gs>
            </a:gsLst>
            <a:lin ang="360000" scaled="0"/>
            <a:tileRect/>
          </a:gradFill>
          <a:ln w="1265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sz="1013" noProof="0"/>
          </a:p>
        </p:txBody>
      </p:sp>
      <p:grpSp>
        <p:nvGrpSpPr>
          <p:cNvPr id="26" name="Графический объект 17">
            <a:extLst>
              <a:ext uri="{FF2B5EF4-FFF2-40B4-BE49-F238E27FC236}">
                <a16:creationId xmlns:a16="http://schemas.microsoft.com/office/drawing/2014/main" id="{E08C18DA-9AB7-44E9-9FBC-B5DEB79B79FF}"/>
              </a:ext>
            </a:extLst>
          </p:cNvPr>
          <p:cNvGrpSpPr/>
          <p:nvPr userDrawn="1"/>
        </p:nvGrpSpPr>
        <p:grpSpPr>
          <a:xfrm>
            <a:off x="-9536" y="-9536"/>
            <a:ext cx="5576226" cy="4095905"/>
            <a:chOff x="-12715" y="-12715"/>
            <a:chExt cx="7434968" cy="5461207"/>
          </a:xfrm>
        </p:grpSpPr>
        <p:sp>
          <p:nvSpPr>
            <p:cNvPr id="27" name="Полилиния: Фигура 26">
              <a:extLst>
                <a:ext uri="{FF2B5EF4-FFF2-40B4-BE49-F238E27FC236}">
                  <a16:creationId xmlns:a16="http://schemas.microsoft.com/office/drawing/2014/main" id="{3ABFEE08-BDAB-436A-8715-2771DEA59886}"/>
                </a:ext>
              </a:extLst>
            </p:cNvPr>
            <p:cNvSpPr/>
            <p:nvPr/>
          </p:nvSpPr>
          <p:spPr>
            <a:xfrm>
              <a:off x="5931446" y="-12715"/>
              <a:ext cx="1207388" cy="1143841"/>
            </a:xfrm>
            <a:custGeom>
              <a:avLst/>
              <a:gdLst>
                <a:gd name="connsiteX0" fmla="*/ 1194684 w 1207387"/>
                <a:gd name="connsiteY0" fmla="*/ 12715 h 1143841"/>
                <a:gd name="connsiteX1" fmla="*/ 754940 w 1207387"/>
                <a:gd name="connsiteY1" fmla="*/ 12715 h 1143841"/>
                <a:gd name="connsiteX2" fmla="*/ 332990 w 1207387"/>
                <a:gd name="connsiteY2" fmla="*/ 494399 h 1143841"/>
                <a:gd name="connsiteX3" fmla="*/ 12715 w 1207387"/>
                <a:gd name="connsiteY3" fmla="*/ 1140034 h 1143841"/>
                <a:gd name="connsiteX4" fmla="*/ 612596 w 1207387"/>
                <a:gd name="connsiteY4" fmla="*/ 686310 h 11438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07387" h="1143841">
                  <a:moveTo>
                    <a:pt x="1194684" y="12715"/>
                  </a:moveTo>
                  <a:lnTo>
                    <a:pt x="754940" y="12715"/>
                  </a:lnTo>
                  <a:lnTo>
                    <a:pt x="332990" y="494399"/>
                  </a:lnTo>
                  <a:lnTo>
                    <a:pt x="12715" y="1140034"/>
                  </a:lnTo>
                  <a:lnTo>
                    <a:pt x="612596" y="686310"/>
                  </a:lnTo>
                  <a:close/>
                </a:path>
              </a:pathLst>
            </a:custGeom>
            <a:gradFill>
              <a:gsLst>
                <a:gs pos="0">
                  <a:schemeClr val="bg2">
                    <a:alpha val="5000"/>
                  </a:schemeClr>
                </a:gs>
                <a:gs pos="100000">
                  <a:schemeClr val="bg2">
                    <a:alpha val="20000"/>
                  </a:schemeClr>
                </a:gs>
              </a:gsLst>
              <a:lin ang="3180000" scaled="0"/>
            </a:grad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  <p:sp>
          <p:nvSpPr>
            <p:cNvPr id="28" name="Полилиния: Фигура 27">
              <a:extLst>
                <a:ext uri="{FF2B5EF4-FFF2-40B4-BE49-F238E27FC236}">
                  <a16:creationId xmlns:a16="http://schemas.microsoft.com/office/drawing/2014/main" id="{D531243B-A933-4192-BB4F-EFF38E129D30}"/>
                </a:ext>
              </a:extLst>
            </p:cNvPr>
            <p:cNvSpPr/>
            <p:nvPr/>
          </p:nvSpPr>
          <p:spPr>
            <a:xfrm>
              <a:off x="-12715" y="4607132"/>
              <a:ext cx="2071623" cy="635467"/>
            </a:xfrm>
            <a:custGeom>
              <a:avLst/>
              <a:gdLst>
                <a:gd name="connsiteX0" fmla="*/ 2061461 w 2071623"/>
                <a:gd name="connsiteY0" fmla="*/ 12715 h 635467"/>
                <a:gd name="connsiteX1" fmla="*/ 2061461 w 2071623"/>
                <a:gd name="connsiteY1" fmla="*/ 12715 h 635467"/>
                <a:gd name="connsiteX2" fmla="*/ 1307797 w 2071623"/>
                <a:gd name="connsiteY2" fmla="*/ 13986 h 635467"/>
                <a:gd name="connsiteX3" fmla="*/ 12715 w 2071623"/>
                <a:gd name="connsiteY3" fmla="*/ 294862 h 635467"/>
                <a:gd name="connsiteX4" fmla="*/ 12715 w 2071623"/>
                <a:gd name="connsiteY4" fmla="*/ 629118 h 635467"/>
                <a:gd name="connsiteX5" fmla="*/ 1415827 w 2071623"/>
                <a:gd name="connsiteY5" fmla="*/ 335532 h 6354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071623" h="635467">
                  <a:moveTo>
                    <a:pt x="2061461" y="12715"/>
                  </a:moveTo>
                  <a:lnTo>
                    <a:pt x="2061461" y="12715"/>
                  </a:lnTo>
                  <a:lnTo>
                    <a:pt x="1307797" y="13986"/>
                  </a:lnTo>
                  <a:lnTo>
                    <a:pt x="12715" y="294862"/>
                  </a:lnTo>
                  <a:lnTo>
                    <a:pt x="12715" y="629118"/>
                  </a:lnTo>
                  <a:lnTo>
                    <a:pt x="1415827" y="335532"/>
                  </a:lnTo>
                  <a:close/>
                </a:path>
              </a:pathLst>
            </a:custGeom>
            <a:gradFill>
              <a:gsLst>
                <a:gs pos="0">
                  <a:schemeClr val="tx1">
                    <a:alpha val="5000"/>
                  </a:schemeClr>
                </a:gs>
                <a:gs pos="100000">
                  <a:schemeClr val="tx1">
                    <a:alpha val="20000"/>
                  </a:schemeClr>
                </a:gs>
              </a:gsLst>
              <a:lin ang="9840000" scaled="0"/>
            </a:grad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  <p:sp>
          <p:nvSpPr>
            <p:cNvPr id="29" name="Полилиния: Фигура 28">
              <a:extLst>
                <a:ext uri="{FF2B5EF4-FFF2-40B4-BE49-F238E27FC236}">
                  <a16:creationId xmlns:a16="http://schemas.microsoft.com/office/drawing/2014/main" id="{7CC150B5-FCB4-44F6-ADC0-AC468D799473}"/>
                </a:ext>
              </a:extLst>
            </p:cNvPr>
            <p:cNvSpPr/>
            <p:nvPr/>
          </p:nvSpPr>
          <p:spPr>
            <a:xfrm>
              <a:off x="-12715" y="4546128"/>
              <a:ext cx="2287682" cy="902364"/>
            </a:xfrm>
            <a:custGeom>
              <a:avLst/>
              <a:gdLst>
                <a:gd name="connsiteX0" fmla="*/ 12715 w 2287682"/>
                <a:gd name="connsiteY0" fmla="*/ 898556 h 902363"/>
                <a:gd name="connsiteX1" fmla="*/ 2283875 w 2287682"/>
                <a:gd name="connsiteY1" fmla="*/ 415601 h 902363"/>
                <a:gd name="connsiteX2" fmla="*/ 2198722 w 2287682"/>
                <a:gd name="connsiteY2" fmla="*/ 12715 h 902363"/>
                <a:gd name="connsiteX3" fmla="*/ 12715 w 2287682"/>
                <a:gd name="connsiteY3" fmla="*/ 477877 h 9023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7682" h="902363">
                  <a:moveTo>
                    <a:pt x="12715" y="898556"/>
                  </a:moveTo>
                  <a:lnTo>
                    <a:pt x="2283875" y="415601"/>
                  </a:lnTo>
                  <a:lnTo>
                    <a:pt x="2198722" y="12715"/>
                  </a:lnTo>
                  <a:lnTo>
                    <a:pt x="12715" y="477877"/>
                  </a:lnTo>
                  <a:close/>
                </a:path>
              </a:pathLst>
            </a:custGeom>
            <a:blipFill>
              <a:blip r:embed="rId2"/>
              <a:srcRect/>
              <a:stretch>
                <a:fillRect l="-71085" t="19266" r="1773" b="-35681"/>
              </a:stretch>
            </a:blip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  <p:sp>
          <p:nvSpPr>
            <p:cNvPr id="30" name="Полилиния: Фигура 29">
              <a:extLst>
                <a:ext uri="{FF2B5EF4-FFF2-40B4-BE49-F238E27FC236}">
                  <a16:creationId xmlns:a16="http://schemas.microsoft.com/office/drawing/2014/main" id="{D7552086-05A4-4DA9-B933-0A4B24B140B9}"/>
                </a:ext>
              </a:extLst>
            </p:cNvPr>
            <p:cNvSpPr/>
            <p:nvPr/>
          </p:nvSpPr>
          <p:spPr>
            <a:xfrm>
              <a:off x="5820875" y="-12715"/>
              <a:ext cx="1601378" cy="1461575"/>
            </a:xfrm>
            <a:custGeom>
              <a:avLst/>
              <a:gdLst>
                <a:gd name="connsiteX0" fmla="*/ 1047256 w 1601377"/>
                <a:gd name="connsiteY0" fmla="*/ 12715 h 1461574"/>
                <a:gd name="connsiteX1" fmla="*/ 12715 w 1601377"/>
                <a:gd name="connsiteY1" fmla="*/ 1181975 h 1461574"/>
                <a:gd name="connsiteX2" fmla="*/ 321552 w 1601377"/>
                <a:gd name="connsiteY2" fmla="*/ 1455226 h 1461574"/>
                <a:gd name="connsiteX3" fmla="*/ 1597570 w 1601377"/>
                <a:gd name="connsiteY3" fmla="*/ 12715 h 14615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601377" h="1461574">
                  <a:moveTo>
                    <a:pt x="1047256" y="12715"/>
                  </a:moveTo>
                  <a:lnTo>
                    <a:pt x="12715" y="1181975"/>
                  </a:lnTo>
                  <a:lnTo>
                    <a:pt x="321552" y="1455226"/>
                  </a:lnTo>
                  <a:lnTo>
                    <a:pt x="1597570" y="12715"/>
                  </a:lnTo>
                  <a:close/>
                </a:path>
              </a:pathLst>
            </a:custGeom>
            <a:blipFill>
              <a:blip r:embed="rId3"/>
              <a:srcRect/>
              <a:stretch>
                <a:fillRect l="9984" t="-142507" r="-99566" b="9279"/>
              </a:stretch>
            </a:blip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</p:grpSp>
      <p:sp>
        <p:nvSpPr>
          <p:cNvPr id="7" name="Заголовок 6">
            <a:extLst>
              <a:ext uri="{FF2B5EF4-FFF2-40B4-BE49-F238E27FC236}">
                <a16:creationId xmlns:a16="http://schemas.microsoft.com/office/drawing/2014/main" id="{B3E6E898-94D1-4811-B538-34042349F4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 rot="21180000">
            <a:off x="214403" y="234069"/>
            <a:ext cx="3293393" cy="1026092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>
                <a:solidFill>
                  <a:schemeClr val="bg1"/>
                </a:solidFill>
              </a:defRPr>
            </a:lvl1pPr>
          </a:lstStyle>
          <a:p>
            <a:pPr lvl="0" rtl="0"/>
            <a:r>
              <a:rPr lang="ru-RU" noProof="0"/>
              <a:t>Образец заголовка</a:t>
            </a:r>
          </a:p>
        </p:txBody>
      </p:sp>
      <p:sp>
        <p:nvSpPr>
          <p:cNvPr id="17" name="Текст 2">
            <a:extLst>
              <a:ext uri="{FF2B5EF4-FFF2-40B4-BE49-F238E27FC236}">
                <a16:creationId xmlns:a16="http://schemas.microsoft.com/office/drawing/2014/main" id="{5A6B27D7-F5EE-4688-B64B-CDC996CB368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457017"/>
            <a:ext cx="3868340" cy="421789"/>
          </a:xfrm>
        </p:spPr>
        <p:txBody>
          <a:bodyPr rtlCol="0" anchor="b"/>
          <a:lstStyle>
            <a:lvl1pPr marL="0" indent="0">
              <a:buNone/>
              <a:defRPr sz="1800" b="1">
                <a:solidFill>
                  <a:schemeClr val="tx2"/>
                </a:solidFill>
                <a:latin typeface="+mj-lt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sp>
        <p:nvSpPr>
          <p:cNvPr id="18" name="Объект 3">
            <a:extLst>
              <a:ext uri="{FF2B5EF4-FFF2-40B4-BE49-F238E27FC236}">
                <a16:creationId xmlns:a16="http://schemas.microsoft.com/office/drawing/2014/main" id="{9D3AFCF0-98C5-4ECC-A2A6-BA8BA0A6459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1978573"/>
            <a:ext cx="3868340" cy="2388476"/>
          </a:xfrm>
        </p:spPr>
        <p:txBody>
          <a:bodyPr rtlCol="0"/>
          <a:lstStyle/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</a:p>
        </p:txBody>
      </p:sp>
      <p:sp>
        <p:nvSpPr>
          <p:cNvPr id="19" name="Текст 4">
            <a:extLst>
              <a:ext uri="{FF2B5EF4-FFF2-40B4-BE49-F238E27FC236}">
                <a16:creationId xmlns:a16="http://schemas.microsoft.com/office/drawing/2014/main" id="{3F44E47F-9EE9-414B-B2D8-DD6737905A3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457017"/>
            <a:ext cx="3887391" cy="421789"/>
          </a:xfrm>
        </p:spPr>
        <p:txBody>
          <a:bodyPr rtlCol="0" anchor="b"/>
          <a:lstStyle>
            <a:lvl1pPr marL="0" indent="0">
              <a:buNone/>
              <a:defRPr sz="1800" b="1">
                <a:solidFill>
                  <a:schemeClr val="tx2"/>
                </a:solidFill>
                <a:latin typeface="+mj-lt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sp>
        <p:nvSpPr>
          <p:cNvPr id="20" name="Объект 5">
            <a:extLst>
              <a:ext uri="{FF2B5EF4-FFF2-40B4-BE49-F238E27FC236}">
                <a16:creationId xmlns:a16="http://schemas.microsoft.com/office/drawing/2014/main" id="{D8D8261D-A3B4-4909-8FCD-D7C160F42D8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1978573"/>
            <a:ext cx="3887391" cy="2388476"/>
          </a:xfrm>
        </p:spPr>
        <p:txBody>
          <a:bodyPr rtlCol="0"/>
          <a:lstStyle/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3876611661"/>
      </p:ext>
    </p:extLst>
  </p:cSld>
  <p:clrMapOvr>
    <a:masterClrMapping/>
  </p:clrMapOvr>
</p:sldLayout>
</file>

<file path=ppt/slideLayouts/slideLayout1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Графический объект 16">
            <a:extLst>
              <a:ext uri="{FF2B5EF4-FFF2-40B4-BE49-F238E27FC236}">
                <a16:creationId xmlns:a16="http://schemas.microsoft.com/office/drawing/2014/main" id="{B60BB307-3064-4D46-AE82-15CA1D9BE735}"/>
              </a:ext>
            </a:extLst>
          </p:cNvPr>
          <p:cNvGrpSpPr/>
          <p:nvPr userDrawn="1"/>
        </p:nvGrpSpPr>
        <p:grpSpPr>
          <a:xfrm>
            <a:off x="8221934" y="4258745"/>
            <a:ext cx="926100" cy="788400"/>
            <a:chOff x="5626893" y="3026568"/>
            <a:chExt cx="937260" cy="800760"/>
          </a:xfrm>
        </p:grpSpPr>
        <p:sp>
          <p:nvSpPr>
            <p:cNvPr id="12" name="Полилиния: Фигура 11">
              <a:extLst>
                <a:ext uri="{FF2B5EF4-FFF2-40B4-BE49-F238E27FC236}">
                  <a16:creationId xmlns:a16="http://schemas.microsoft.com/office/drawing/2014/main" id="{9DAB6FE2-646C-4695-8D30-E1DE39317249}"/>
                </a:ext>
              </a:extLst>
            </p:cNvPr>
            <p:cNvSpPr/>
            <p:nvPr/>
          </p:nvSpPr>
          <p:spPr>
            <a:xfrm>
              <a:off x="5640228" y="3236778"/>
              <a:ext cx="923925" cy="590550"/>
            </a:xfrm>
            <a:custGeom>
              <a:avLst/>
              <a:gdLst>
                <a:gd name="connsiteX0" fmla="*/ 7144 w 923925"/>
                <a:gd name="connsiteY0" fmla="*/ 430346 h 590550"/>
                <a:gd name="connsiteX1" fmla="*/ 918686 w 923925"/>
                <a:gd name="connsiteY1" fmla="*/ 586556 h 590550"/>
                <a:gd name="connsiteX2" fmla="*/ 918686 w 923925"/>
                <a:gd name="connsiteY2" fmla="*/ 116021 h 590550"/>
                <a:gd name="connsiteX3" fmla="*/ 160496 w 923925"/>
                <a:gd name="connsiteY3" fmla="*/ 7436 h 590550"/>
                <a:gd name="connsiteX4" fmla="*/ 7144 w 923925"/>
                <a:gd name="connsiteY4" fmla="*/ 430346 h 590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23925" h="590550">
                  <a:moveTo>
                    <a:pt x="7144" y="430346"/>
                  </a:moveTo>
                  <a:cubicBezTo>
                    <a:pt x="7144" y="430346"/>
                    <a:pt x="537686" y="462731"/>
                    <a:pt x="918686" y="586556"/>
                  </a:cubicBezTo>
                  <a:lnTo>
                    <a:pt x="918686" y="116021"/>
                  </a:lnTo>
                  <a:cubicBezTo>
                    <a:pt x="491966" y="-3994"/>
                    <a:pt x="160496" y="7436"/>
                    <a:pt x="160496" y="7436"/>
                  </a:cubicBezTo>
                  <a:lnTo>
                    <a:pt x="7144" y="430346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>
                    <a:alpha val="6000"/>
                  </a:schemeClr>
                </a:gs>
                <a:gs pos="100000">
                  <a:schemeClr val="accent3">
                    <a:alpha val="50000"/>
                  </a:schemeClr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  <p:sp>
          <p:nvSpPr>
            <p:cNvPr id="13" name="Полилиния: Фигура 12">
              <a:extLst>
                <a:ext uri="{FF2B5EF4-FFF2-40B4-BE49-F238E27FC236}">
                  <a16:creationId xmlns:a16="http://schemas.microsoft.com/office/drawing/2014/main" id="{976E69ED-76D2-4B8A-8765-1427707E4A74}"/>
                </a:ext>
              </a:extLst>
            </p:cNvPr>
            <p:cNvSpPr/>
            <p:nvPr/>
          </p:nvSpPr>
          <p:spPr>
            <a:xfrm>
              <a:off x="5626893" y="3026568"/>
              <a:ext cx="933450" cy="771525"/>
            </a:xfrm>
            <a:custGeom>
              <a:avLst/>
              <a:gdLst>
                <a:gd name="connsiteX0" fmla="*/ 932021 w 933450"/>
                <a:gd name="connsiteY0" fmla="*/ 289084 h 771525"/>
                <a:gd name="connsiteX1" fmla="*/ 160496 w 933450"/>
                <a:gd name="connsiteY1" fmla="*/ 7144 h 771525"/>
                <a:gd name="connsiteX2" fmla="*/ 7144 w 933450"/>
                <a:gd name="connsiteY2" fmla="*/ 429101 h 771525"/>
                <a:gd name="connsiteX3" fmla="*/ 932021 w 933450"/>
                <a:gd name="connsiteY3" fmla="*/ 767239 h 771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33450" h="771525">
                  <a:moveTo>
                    <a:pt x="932021" y="289084"/>
                  </a:moveTo>
                  <a:lnTo>
                    <a:pt x="160496" y="7144"/>
                  </a:lnTo>
                  <a:lnTo>
                    <a:pt x="7144" y="429101"/>
                  </a:lnTo>
                  <a:lnTo>
                    <a:pt x="932021" y="767239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/>
                </a:gs>
                <a:gs pos="100000">
                  <a:schemeClr val="accent6"/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</p:grp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E0C30E6F-5F7C-4623-959A-EDA2C1A2EB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ru-RU" noProof="0"/>
              <a:t>ДОБАВИТЬ НИЖНИЙ КОЛОНТИТУЛ</a:t>
            </a:r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62573551-4EA7-404B-948A-28090F9E61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98C0CDE5-970C-4CC4-BF43-0DA127E73E82}" type="slidenum">
              <a:rPr lang="ru-RU" noProof="0" smtClean="0"/>
              <a:t>‹#›</a:t>
            </a:fld>
            <a:endParaRPr lang="ru-RU" noProof="0"/>
          </a:p>
        </p:txBody>
      </p:sp>
      <p:sp>
        <p:nvSpPr>
          <p:cNvPr id="6" name="Графический объект 23">
            <a:extLst>
              <a:ext uri="{FF2B5EF4-FFF2-40B4-BE49-F238E27FC236}">
                <a16:creationId xmlns:a16="http://schemas.microsoft.com/office/drawing/2014/main" id="{57F9D15F-8288-4CF9-838D-E3CCC810BAB0}"/>
              </a:ext>
            </a:extLst>
          </p:cNvPr>
          <p:cNvSpPr/>
          <p:nvPr userDrawn="1"/>
        </p:nvSpPr>
        <p:spPr>
          <a:xfrm>
            <a:off x="-18388" y="728209"/>
            <a:ext cx="3445200" cy="928800"/>
          </a:xfrm>
          <a:custGeom>
            <a:avLst/>
            <a:gdLst>
              <a:gd name="connsiteX0" fmla="*/ 3451384 w 3457575"/>
              <a:gd name="connsiteY0" fmla="*/ 842439 h 942975"/>
              <a:gd name="connsiteX1" fmla="*/ 3367564 w 3457575"/>
              <a:gd name="connsiteY1" fmla="*/ 44244 h 942975"/>
              <a:gd name="connsiteX2" fmla="*/ 7144 w 3457575"/>
              <a:gd name="connsiteY2" fmla="*/ 129969 h 942975"/>
              <a:gd name="connsiteX3" fmla="*/ 7144 w 3457575"/>
              <a:gd name="connsiteY3" fmla="*/ 936736 h 942975"/>
              <a:gd name="connsiteX4" fmla="*/ 3451384 w 3457575"/>
              <a:gd name="connsiteY4" fmla="*/ 842439 h 9429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57575" h="942975">
                <a:moveTo>
                  <a:pt x="3451384" y="842439"/>
                </a:moveTo>
                <a:lnTo>
                  <a:pt x="3367564" y="44244"/>
                </a:lnTo>
                <a:cubicBezTo>
                  <a:pt x="3367564" y="44244"/>
                  <a:pt x="2172176" y="-81486"/>
                  <a:pt x="7144" y="129969"/>
                </a:cubicBezTo>
                <a:lnTo>
                  <a:pt x="7144" y="936736"/>
                </a:lnTo>
                <a:cubicBezTo>
                  <a:pt x="1989296" y="739569"/>
                  <a:pt x="3451384" y="842439"/>
                  <a:pt x="3451384" y="842439"/>
                </a:cubicBezTo>
                <a:close/>
              </a:path>
            </a:pathLst>
          </a:custGeom>
          <a:gradFill flip="none" rotWithShape="1">
            <a:gsLst>
              <a:gs pos="0">
                <a:schemeClr val="accent2">
                  <a:alpha val="10000"/>
                </a:schemeClr>
              </a:gs>
              <a:gs pos="88000">
                <a:schemeClr val="accent2">
                  <a:alpha val="50000"/>
                </a:schemeClr>
              </a:gs>
            </a:gsLst>
            <a:lin ang="10800000" scaled="1"/>
            <a:tileRect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sz="1013" noProof="0"/>
          </a:p>
        </p:txBody>
      </p:sp>
      <p:sp>
        <p:nvSpPr>
          <p:cNvPr id="7" name="Графический объект 6">
            <a:extLst>
              <a:ext uri="{FF2B5EF4-FFF2-40B4-BE49-F238E27FC236}">
                <a16:creationId xmlns:a16="http://schemas.microsoft.com/office/drawing/2014/main" id="{69BD19F0-DB53-4C3C-9AE7-E26492A1112E}"/>
              </a:ext>
            </a:extLst>
          </p:cNvPr>
          <p:cNvSpPr/>
          <p:nvPr userDrawn="1"/>
        </p:nvSpPr>
        <p:spPr>
          <a:xfrm>
            <a:off x="-19594" y="440397"/>
            <a:ext cx="3663985" cy="1224492"/>
          </a:xfrm>
          <a:custGeom>
            <a:avLst/>
            <a:gdLst>
              <a:gd name="connsiteX0" fmla="*/ 12607 w 4885312"/>
              <a:gd name="connsiteY0" fmla="*/ 1627544 h 1632656"/>
              <a:gd name="connsiteX1" fmla="*/ 4876404 w 4885312"/>
              <a:gd name="connsiteY1" fmla="*/ 1073201 h 1632656"/>
              <a:gd name="connsiteX2" fmla="*/ 4765029 w 4885312"/>
              <a:gd name="connsiteY2" fmla="*/ 12607 h 1632656"/>
              <a:gd name="connsiteX3" fmla="*/ 12607 w 4885312"/>
              <a:gd name="connsiteY3" fmla="*/ 554294 h 16326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885312" h="1632656">
                <a:moveTo>
                  <a:pt x="12607" y="1627544"/>
                </a:moveTo>
                <a:lnTo>
                  <a:pt x="4876404" y="1073201"/>
                </a:lnTo>
                <a:lnTo>
                  <a:pt x="4765029" y="12607"/>
                </a:lnTo>
                <a:lnTo>
                  <a:pt x="12607" y="554294"/>
                </a:lnTo>
                <a:close/>
              </a:path>
            </a:pathLst>
          </a:custGeom>
          <a:gradFill flip="none" rotWithShape="1">
            <a:gsLst>
              <a:gs pos="9000">
                <a:schemeClr val="accent1"/>
              </a:gs>
              <a:gs pos="100000">
                <a:schemeClr val="accent2"/>
              </a:gs>
            </a:gsLst>
            <a:lin ang="360000" scaled="0"/>
            <a:tileRect/>
          </a:gradFill>
          <a:ln w="1265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sz="1013" noProof="0"/>
          </a:p>
        </p:txBody>
      </p:sp>
      <p:sp>
        <p:nvSpPr>
          <p:cNvPr id="27" name="Полилиния: Фигура 26">
            <a:extLst>
              <a:ext uri="{FF2B5EF4-FFF2-40B4-BE49-F238E27FC236}">
                <a16:creationId xmlns:a16="http://schemas.microsoft.com/office/drawing/2014/main" id="{03C64755-C745-46B0-9138-E2CBBA34A3C4}"/>
              </a:ext>
            </a:extLst>
          </p:cNvPr>
          <p:cNvSpPr/>
          <p:nvPr userDrawn="1"/>
        </p:nvSpPr>
        <p:spPr>
          <a:xfrm>
            <a:off x="4562474" y="-9526"/>
            <a:ext cx="819231" cy="762075"/>
          </a:xfrm>
          <a:custGeom>
            <a:avLst/>
            <a:gdLst>
              <a:gd name="connsiteX0" fmla="*/ 638873 w 1092307"/>
              <a:gd name="connsiteY0" fmla="*/ 12701 h 1016100"/>
              <a:gd name="connsiteX1" fmla="*/ 332773 w 1092307"/>
              <a:gd name="connsiteY1" fmla="*/ 361986 h 1016100"/>
              <a:gd name="connsiteX2" fmla="*/ 12701 w 1092307"/>
              <a:gd name="connsiteY2" fmla="*/ 1007209 h 1016100"/>
              <a:gd name="connsiteX3" fmla="*/ 12701 w 1092307"/>
              <a:gd name="connsiteY3" fmla="*/ 1007209 h 1016100"/>
              <a:gd name="connsiteX4" fmla="*/ 612200 w 1092307"/>
              <a:gd name="connsiteY4" fmla="*/ 553775 h 1016100"/>
              <a:gd name="connsiteX5" fmla="*/ 1079606 w 1092307"/>
              <a:gd name="connsiteY5" fmla="*/ 12701 h 10161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092307" h="1016100">
                <a:moveTo>
                  <a:pt x="638873" y="12701"/>
                </a:moveTo>
                <a:lnTo>
                  <a:pt x="332773" y="361986"/>
                </a:lnTo>
                <a:lnTo>
                  <a:pt x="12701" y="1007209"/>
                </a:lnTo>
                <a:lnTo>
                  <a:pt x="12701" y="1007209"/>
                </a:lnTo>
                <a:lnTo>
                  <a:pt x="612200" y="553775"/>
                </a:lnTo>
                <a:lnTo>
                  <a:pt x="1079606" y="12701"/>
                </a:lnTo>
                <a:close/>
              </a:path>
            </a:pathLst>
          </a:custGeom>
          <a:gradFill>
            <a:gsLst>
              <a:gs pos="0">
                <a:schemeClr val="accent5">
                  <a:alpha val="5000"/>
                </a:schemeClr>
              </a:gs>
              <a:gs pos="100000">
                <a:schemeClr val="bg2">
                  <a:alpha val="20000"/>
                </a:schemeClr>
              </a:gs>
            </a:gsLst>
            <a:lin ang="3180000" scaled="0"/>
          </a:gradFill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sz="1013" noProof="0"/>
          </a:p>
        </p:txBody>
      </p:sp>
      <p:sp>
        <p:nvSpPr>
          <p:cNvPr id="28" name="Полилиния: Фигура 27">
            <a:extLst>
              <a:ext uri="{FF2B5EF4-FFF2-40B4-BE49-F238E27FC236}">
                <a16:creationId xmlns:a16="http://schemas.microsoft.com/office/drawing/2014/main" id="{771E749E-DB7E-4267-A674-AD413276E1A7}"/>
              </a:ext>
            </a:extLst>
          </p:cNvPr>
          <p:cNvSpPr/>
          <p:nvPr userDrawn="1"/>
        </p:nvSpPr>
        <p:spPr>
          <a:xfrm>
            <a:off x="4479598" y="-9525"/>
            <a:ext cx="1114535" cy="1000223"/>
          </a:xfrm>
          <a:custGeom>
            <a:avLst/>
            <a:gdLst>
              <a:gd name="connsiteX0" fmla="*/ 929732 w 1486046"/>
              <a:gd name="connsiteY0" fmla="*/ 12701 h 1333631"/>
              <a:gd name="connsiteX1" fmla="*/ 12701 w 1486046"/>
              <a:gd name="connsiteY1" fmla="*/ 1049123 h 1333631"/>
              <a:gd name="connsiteX2" fmla="*/ 321342 w 1486046"/>
              <a:gd name="connsiteY2" fmla="*/ 1322200 h 1333631"/>
              <a:gd name="connsiteX3" fmla="*/ 1478426 w 1486046"/>
              <a:gd name="connsiteY3" fmla="*/ 12701 h 13336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486046" h="1333631">
                <a:moveTo>
                  <a:pt x="929732" y="12701"/>
                </a:moveTo>
                <a:lnTo>
                  <a:pt x="12701" y="1049123"/>
                </a:lnTo>
                <a:lnTo>
                  <a:pt x="321342" y="1322200"/>
                </a:lnTo>
                <a:lnTo>
                  <a:pt x="1478426" y="12701"/>
                </a:lnTo>
                <a:close/>
              </a:path>
            </a:pathLst>
          </a:custGeom>
          <a:blipFill>
            <a:blip r:embed="rId2"/>
            <a:srcRect/>
            <a:stretch>
              <a:fillRect l="10565" t="-152624" r="-103969" b="10226"/>
            </a:stretch>
          </a:blipFill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sz="1013" noProof="0"/>
          </a:p>
        </p:txBody>
      </p:sp>
      <p:sp>
        <p:nvSpPr>
          <p:cNvPr id="16" name="Объект 2">
            <a:extLst>
              <a:ext uri="{FF2B5EF4-FFF2-40B4-BE49-F238E27FC236}">
                <a16:creationId xmlns:a16="http://schemas.microsoft.com/office/drawing/2014/main" id="{9E80D7DF-92B2-4A46-AA79-DDC69AC8A8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5009" y="1010842"/>
            <a:ext cx="4629150" cy="3247904"/>
          </a:xfrm>
        </p:spPr>
        <p:txBody>
          <a:bodyPr rtlCol="0"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</a:p>
        </p:txBody>
      </p:sp>
      <p:sp>
        <p:nvSpPr>
          <p:cNvPr id="19" name="Текст 3">
            <a:extLst>
              <a:ext uri="{FF2B5EF4-FFF2-40B4-BE49-F238E27FC236}">
                <a16:creationId xmlns:a16="http://schemas.microsoft.com/office/drawing/2014/main" id="{F0A242F9-0019-4B57-A03D-285B738367A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104697"/>
            <a:ext cx="2949178" cy="2154049"/>
          </a:xfrm>
          <a:gradFill>
            <a:gsLst>
              <a:gs pos="0">
                <a:schemeClr val="tx2"/>
              </a:gs>
              <a:gs pos="100000">
                <a:schemeClr val="tx1"/>
              </a:gs>
            </a:gsLst>
            <a:lin ang="10800000" scaled="1"/>
          </a:gradFill>
        </p:spPr>
        <p:txBody>
          <a:bodyPr lIns="274320" rtlCol="0" anchor="ctr">
            <a:normAutofit/>
          </a:bodyPr>
          <a:lstStyle>
            <a:lvl1pPr marL="0" indent="0">
              <a:buFont typeface="Arial" panose="020B0604020202020204" pitchFamily="34" charset="0"/>
              <a:buNone/>
              <a:defRPr sz="1350">
                <a:solidFill>
                  <a:schemeClr val="bg1"/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4A01F06-84A3-407F-8D89-167A9D4023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 rot="21227985">
            <a:off x="643121" y="541030"/>
            <a:ext cx="2938979" cy="994172"/>
          </a:xfrm>
        </p:spPr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ru-RU" noProof="0"/>
              <a:t>Образец заголовка</a:t>
            </a:r>
          </a:p>
        </p:txBody>
      </p:sp>
    </p:spTree>
    <p:extLst>
      <p:ext uri="{BB962C8B-B14F-4D97-AF65-F5344CB8AC3E}">
        <p14:creationId xmlns:p14="http://schemas.microsoft.com/office/powerpoint/2010/main" val="1974090963"/>
      </p:ext>
    </p:extLst>
  </p:cSld>
  <p:clrMapOvr>
    <a:masterClrMapping/>
  </p:clrMapOvr>
</p:sldLayout>
</file>

<file path=ppt/slideLayouts/slideLayout1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Слайд диаграммы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Графический объект 16">
            <a:extLst>
              <a:ext uri="{FF2B5EF4-FFF2-40B4-BE49-F238E27FC236}">
                <a16:creationId xmlns:a16="http://schemas.microsoft.com/office/drawing/2014/main" id="{B60BB307-3064-4D46-AE82-15CA1D9BE735}"/>
              </a:ext>
            </a:extLst>
          </p:cNvPr>
          <p:cNvGrpSpPr/>
          <p:nvPr userDrawn="1"/>
        </p:nvGrpSpPr>
        <p:grpSpPr>
          <a:xfrm>
            <a:off x="8221934" y="4258745"/>
            <a:ext cx="926100" cy="788400"/>
            <a:chOff x="5626893" y="3026568"/>
            <a:chExt cx="937260" cy="800760"/>
          </a:xfrm>
        </p:grpSpPr>
        <p:sp>
          <p:nvSpPr>
            <p:cNvPr id="12" name="Полилиния: Фигура 11">
              <a:extLst>
                <a:ext uri="{FF2B5EF4-FFF2-40B4-BE49-F238E27FC236}">
                  <a16:creationId xmlns:a16="http://schemas.microsoft.com/office/drawing/2014/main" id="{9DAB6FE2-646C-4695-8D30-E1DE39317249}"/>
                </a:ext>
              </a:extLst>
            </p:cNvPr>
            <p:cNvSpPr/>
            <p:nvPr/>
          </p:nvSpPr>
          <p:spPr>
            <a:xfrm>
              <a:off x="5640228" y="3236778"/>
              <a:ext cx="923925" cy="590550"/>
            </a:xfrm>
            <a:custGeom>
              <a:avLst/>
              <a:gdLst>
                <a:gd name="connsiteX0" fmla="*/ 7144 w 923925"/>
                <a:gd name="connsiteY0" fmla="*/ 430346 h 590550"/>
                <a:gd name="connsiteX1" fmla="*/ 918686 w 923925"/>
                <a:gd name="connsiteY1" fmla="*/ 586556 h 590550"/>
                <a:gd name="connsiteX2" fmla="*/ 918686 w 923925"/>
                <a:gd name="connsiteY2" fmla="*/ 116021 h 590550"/>
                <a:gd name="connsiteX3" fmla="*/ 160496 w 923925"/>
                <a:gd name="connsiteY3" fmla="*/ 7436 h 590550"/>
                <a:gd name="connsiteX4" fmla="*/ 7144 w 923925"/>
                <a:gd name="connsiteY4" fmla="*/ 430346 h 590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23925" h="590550">
                  <a:moveTo>
                    <a:pt x="7144" y="430346"/>
                  </a:moveTo>
                  <a:cubicBezTo>
                    <a:pt x="7144" y="430346"/>
                    <a:pt x="537686" y="462731"/>
                    <a:pt x="918686" y="586556"/>
                  </a:cubicBezTo>
                  <a:lnTo>
                    <a:pt x="918686" y="116021"/>
                  </a:lnTo>
                  <a:cubicBezTo>
                    <a:pt x="491966" y="-3994"/>
                    <a:pt x="160496" y="7436"/>
                    <a:pt x="160496" y="7436"/>
                  </a:cubicBezTo>
                  <a:lnTo>
                    <a:pt x="7144" y="430346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>
                    <a:alpha val="6000"/>
                  </a:schemeClr>
                </a:gs>
                <a:gs pos="100000">
                  <a:schemeClr val="accent3">
                    <a:alpha val="50000"/>
                  </a:schemeClr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  <p:sp>
          <p:nvSpPr>
            <p:cNvPr id="13" name="Полилиния: Фигура 12">
              <a:extLst>
                <a:ext uri="{FF2B5EF4-FFF2-40B4-BE49-F238E27FC236}">
                  <a16:creationId xmlns:a16="http://schemas.microsoft.com/office/drawing/2014/main" id="{976E69ED-76D2-4B8A-8765-1427707E4A74}"/>
                </a:ext>
              </a:extLst>
            </p:cNvPr>
            <p:cNvSpPr/>
            <p:nvPr/>
          </p:nvSpPr>
          <p:spPr>
            <a:xfrm>
              <a:off x="5626893" y="3026568"/>
              <a:ext cx="933450" cy="771525"/>
            </a:xfrm>
            <a:custGeom>
              <a:avLst/>
              <a:gdLst>
                <a:gd name="connsiteX0" fmla="*/ 932021 w 933450"/>
                <a:gd name="connsiteY0" fmla="*/ 289084 h 771525"/>
                <a:gd name="connsiteX1" fmla="*/ 160496 w 933450"/>
                <a:gd name="connsiteY1" fmla="*/ 7144 h 771525"/>
                <a:gd name="connsiteX2" fmla="*/ 7144 w 933450"/>
                <a:gd name="connsiteY2" fmla="*/ 429101 h 771525"/>
                <a:gd name="connsiteX3" fmla="*/ 932021 w 933450"/>
                <a:gd name="connsiteY3" fmla="*/ 767239 h 771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33450" h="771525">
                  <a:moveTo>
                    <a:pt x="932021" y="289084"/>
                  </a:moveTo>
                  <a:lnTo>
                    <a:pt x="160496" y="7144"/>
                  </a:lnTo>
                  <a:lnTo>
                    <a:pt x="7144" y="429101"/>
                  </a:lnTo>
                  <a:lnTo>
                    <a:pt x="932021" y="767239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/>
                </a:gs>
                <a:gs pos="100000">
                  <a:schemeClr val="accent6"/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</p:grp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E0C30E6F-5F7C-4623-959A-EDA2C1A2EB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ru-RU" noProof="0"/>
              <a:t>ДОБАВИТЬ НИЖНИЙ КОЛОНТИТУЛ</a:t>
            </a:r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62573551-4EA7-404B-948A-28090F9E61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98C0CDE5-970C-4CC4-BF43-0DA127E73E82}" type="slidenum">
              <a:rPr lang="ru-RU" noProof="0" smtClean="0"/>
              <a:t>‹#›</a:t>
            </a:fld>
            <a:endParaRPr lang="ru-RU" noProof="0"/>
          </a:p>
        </p:txBody>
      </p:sp>
      <p:sp>
        <p:nvSpPr>
          <p:cNvPr id="6" name="Графический объект 23">
            <a:extLst>
              <a:ext uri="{FF2B5EF4-FFF2-40B4-BE49-F238E27FC236}">
                <a16:creationId xmlns:a16="http://schemas.microsoft.com/office/drawing/2014/main" id="{57F9D15F-8288-4CF9-838D-E3CCC810BAB0}"/>
              </a:ext>
            </a:extLst>
          </p:cNvPr>
          <p:cNvSpPr/>
          <p:nvPr userDrawn="1"/>
        </p:nvSpPr>
        <p:spPr>
          <a:xfrm>
            <a:off x="-18388" y="728209"/>
            <a:ext cx="3445200" cy="928800"/>
          </a:xfrm>
          <a:custGeom>
            <a:avLst/>
            <a:gdLst>
              <a:gd name="connsiteX0" fmla="*/ 3451384 w 3457575"/>
              <a:gd name="connsiteY0" fmla="*/ 842439 h 942975"/>
              <a:gd name="connsiteX1" fmla="*/ 3367564 w 3457575"/>
              <a:gd name="connsiteY1" fmla="*/ 44244 h 942975"/>
              <a:gd name="connsiteX2" fmla="*/ 7144 w 3457575"/>
              <a:gd name="connsiteY2" fmla="*/ 129969 h 942975"/>
              <a:gd name="connsiteX3" fmla="*/ 7144 w 3457575"/>
              <a:gd name="connsiteY3" fmla="*/ 936736 h 942975"/>
              <a:gd name="connsiteX4" fmla="*/ 3451384 w 3457575"/>
              <a:gd name="connsiteY4" fmla="*/ 842439 h 9429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57575" h="942975">
                <a:moveTo>
                  <a:pt x="3451384" y="842439"/>
                </a:moveTo>
                <a:lnTo>
                  <a:pt x="3367564" y="44244"/>
                </a:lnTo>
                <a:cubicBezTo>
                  <a:pt x="3367564" y="44244"/>
                  <a:pt x="2172176" y="-81486"/>
                  <a:pt x="7144" y="129969"/>
                </a:cubicBezTo>
                <a:lnTo>
                  <a:pt x="7144" y="936736"/>
                </a:lnTo>
                <a:cubicBezTo>
                  <a:pt x="1989296" y="739569"/>
                  <a:pt x="3451384" y="842439"/>
                  <a:pt x="3451384" y="842439"/>
                </a:cubicBezTo>
                <a:close/>
              </a:path>
            </a:pathLst>
          </a:custGeom>
          <a:gradFill flip="none" rotWithShape="1">
            <a:gsLst>
              <a:gs pos="0">
                <a:schemeClr val="accent2">
                  <a:alpha val="10000"/>
                </a:schemeClr>
              </a:gs>
              <a:gs pos="88000">
                <a:schemeClr val="accent2">
                  <a:alpha val="50000"/>
                </a:schemeClr>
              </a:gs>
            </a:gsLst>
            <a:lin ang="10800000" scaled="1"/>
            <a:tileRect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sz="1013" noProof="0"/>
          </a:p>
        </p:txBody>
      </p:sp>
      <p:sp>
        <p:nvSpPr>
          <p:cNvPr id="7" name="Графический объект 6">
            <a:extLst>
              <a:ext uri="{FF2B5EF4-FFF2-40B4-BE49-F238E27FC236}">
                <a16:creationId xmlns:a16="http://schemas.microsoft.com/office/drawing/2014/main" id="{69BD19F0-DB53-4C3C-9AE7-E26492A1112E}"/>
              </a:ext>
            </a:extLst>
          </p:cNvPr>
          <p:cNvSpPr/>
          <p:nvPr userDrawn="1"/>
        </p:nvSpPr>
        <p:spPr>
          <a:xfrm>
            <a:off x="-19594" y="440397"/>
            <a:ext cx="3663985" cy="1224492"/>
          </a:xfrm>
          <a:custGeom>
            <a:avLst/>
            <a:gdLst>
              <a:gd name="connsiteX0" fmla="*/ 12607 w 4885312"/>
              <a:gd name="connsiteY0" fmla="*/ 1627544 h 1632656"/>
              <a:gd name="connsiteX1" fmla="*/ 4876404 w 4885312"/>
              <a:gd name="connsiteY1" fmla="*/ 1073201 h 1632656"/>
              <a:gd name="connsiteX2" fmla="*/ 4765029 w 4885312"/>
              <a:gd name="connsiteY2" fmla="*/ 12607 h 1632656"/>
              <a:gd name="connsiteX3" fmla="*/ 12607 w 4885312"/>
              <a:gd name="connsiteY3" fmla="*/ 554294 h 16326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885312" h="1632656">
                <a:moveTo>
                  <a:pt x="12607" y="1627544"/>
                </a:moveTo>
                <a:lnTo>
                  <a:pt x="4876404" y="1073201"/>
                </a:lnTo>
                <a:lnTo>
                  <a:pt x="4765029" y="12607"/>
                </a:lnTo>
                <a:lnTo>
                  <a:pt x="12607" y="554294"/>
                </a:lnTo>
                <a:close/>
              </a:path>
            </a:pathLst>
          </a:custGeom>
          <a:gradFill flip="none" rotWithShape="1">
            <a:gsLst>
              <a:gs pos="9000">
                <a:schemeClr val="accent1"/>
              </a:gs>
              <a:gs pos="100000">
                <a:schemeClr val="accent2"/>
              </a:gs>
            </a:gsLst>
            <a:lin ang="360000" scaled="0"/>
            <a:tileRect/>
          </a:gradFill>
          <a:ln w="1265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sz="1013" noProof="0"/>
          </a:p>
        </p:txBody>
      </p:sp>
      <p:sp>
        <p:nvSpPr>
          <p:cNvPr id="27" name="Полилиния: Фигура 26">
            <a:extLst>
              <a:ext uri="{FF2B5EF4-FFF2-40B4-BE49-F238E27FC236}">
                <a16:creationId xmlns:a16="http://schemas.microsoft.com/office/drawing/2014/main" id="{03C64755-C745-46B0-9138-E2CBBA34A3C4}"/>
              </a:ext>
            </a:extLst>
          </p:cNvPr>
          <p:cNvSpPr/>
          <p:nvPr userDrawn="1"/>
        </p:nvSpPr>
        <p:spPr>
          <a:xfrm>
            <a:off x="4562474" y="-9526"/>
            <a:ext cx="819231" cy="762075"/>
          </a:xfrm>
          <a:custGeom>
            <a:avLst/>
            <a:gdLst>
              <a:gd name="connsiteX0" fmla="*/ 638873 w 1092307"/>
              <a:gd name="connsiteY0" fmla="*/ 12701 h 1016100"/>
              <a:gd name="connsiteX1" fmla="*/ 332773 w 1092307"/>
              <a:gd name="connsiteY1" fmla="*/ 361986 h 1016100"/>
              <a:gd name="connsiteX2" fmla="*/ 12701 w 1092307"/>
              <a:gd name="connsiteY2" fmla="*/ 1007209 h 1016100"/>
              <a:gd name="connsiteX3" fmla="*/ 12701 w 1092307"/>
              <a:gd name="connsiteY3" fmla="*/ 1007209 h 1016100"/>
              <a:gd name="connsiteX4" fmla="*/ 612200 w 1092307"/>
              <a:gd name="connsiteY4" fmla="*/ 553775 h 1016100"/>
              <a:gd name="connsiteX5" fmla="*/ 1079606 w 1092307"/>
              <a:gd name="connsiteY5" fmla="*/ 12701 h 10161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092307" h="1016100">
                <a:moveTo>
                  <a:pt x="638873" y="12701"/>
                </a:moveTo>
                <a:lnTo>
                  <a:pt x="332773" y="361986"/>
                </a:lnTo>
                <a:lnTo>
                  <a:pt x="12701" y="1007209"/>
                </a:lnTo>
                <a:lnTo>
                  <a:pt x="12701" y="1007209"/>
                </a:lnTo>
                <a:lnTo>
                  <a:pt x="612200" y="553775"/>
                </a:lnTo>
                <a:lnTo>
                  <a:pt x="1079606" y="12701"/>
                </a:lnTo>
                <a:close/>
              </a:path>
            </a:pathLst>
          </a:custGeom>
          <a:gradFill>
            <a:gsLst>
              <a:gs pos="0">
                <a:schemeClr val="accent5">
                  <a:alpha val="5000"/>
                </a:schemeClr>
              </a:gs>
              <a:gs pos="100000">
                <a:schemeClr val="bg2">
                  <a:alpha val="20000"/>
                </a:schemeClr>
              </a:gs>
            </a:gsLst>
            <a:lin ang="3180000" scaled="0"/>
          </a:gradFill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sz="1013" noProof="0"/>
          </a:p>
        </p:txBody>
      </p:sp>
      <p:sp>
        <p:nvSpPr>
          <p:cNvPr id="28" name="Полилиния: Фигура 27">
            <a:extLst>
              <a:ext uri="{FF2B5EF4-FFF2-40B4-BE49-F238E27FC236}">
                <a16:creationId xmlns:a16="http://schemas.microsoft.com/office/drawing/2014/main" id="{771E749E-DB7E-4267-A674-AD413276E1A7}"/>
              </a:ext>
            </a:extLst>
          </p:cNvPr>
          <p:cNvSpPr/>
          <p:nvPr userDrawn="1"/>
        </p:nvSpPr>
        <p:spPr>
          <a:xfrm>
            <a:off x="4479598" y="-9525"/>
            <a:ext cx="1114535" cy="1000223"/>
          </a:xfrm>
          <a:custGeom>
            <a:avLst/>
            <a:gdLst>
              <a:gd name="connsiteX0" fmla="*/ 929732 w 1486046"/>
              <a:gd name="connsiteY0" fmla="*/ 12701 h 1333631"/>
              <a:gd name="connsiteX1" fmla="*/ 12701 w 1486046"/>
              <a:gd name="connsiteY1" fmla="*/ 1049123 h 1333631"/>
              <a:gd name="connsiteX2" fmla="*/ 321342 w 1486046"/>
              <a:gd name="connsiteY2" fmla="*/ 1322200 h 1333631"/>
              <a:gd name="connsiteX3" fmla="*/ 1478426 w 1486046"/>
              <a:gd name="connsiteY3" fmla="*/ 12701 h 13336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486046" h="1333631">
                <a:moveTo>
                  <a:pt x="929732" y="12701"/>
                </a:moveTo>
                <a:lnTo>
                  <a:pt x="12701" y="1049123"/>
                </a:lnTo>
                <a:lnTo>
                  <a:pt x="321342" y="1322200"/>
                </a:lnTo>
                <a:lnTo>
                  <a:pt x="1478426" y="12701"/>
                </a:lnTo>
                <a:close/>
              </a:path>
            </a:pathLst>
          </a:custGeom>
          <a:blipFill>
            <a:blip r:embed="rId2"/>
            <a:srcRect/>
            <a:stretch>
              <a:fillRect l="10565" t="-152624" r="-103969" b="10226"/>
            </a:stretch>
          </a:blipFill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sz="1013" noProof="0"/>
          </a:p>
        </p:txBody>
      </p:sp>
      <p:sp>
        <p:nvSpPr>
          <p:cNvPr id="17" name="Рисунок 2">
            <a:extLst>
              <a:ext uri="{FF2B5EF4-FFF2-40B4-BE49-F238E27FC236}">
                <a16:creationId xmlns:a16="http://schemas.microsoft.com/office/drawing/2014/main" id="{1C9B27A5-4499-4F2B-843D-B4AC979D3003}"/>
              </a:ext>
            </a:extLst>
          </p:cNvPr>
          <p:cNvSpPr>
            <a:spLocks noGrp="1"/>
          </p:cNvSpPr>
          <p:nvPr>
            <p:ph type="pic" idx="13" hasCustomPrompt="1"/>
          </p:nvPr>
        </p:nvSpPr>
        <p:spPr>
          <a:xfrm>
            <a:off x="3887391" y="1010842"/>
            <a:ext cx="4629150" cy="3247904"/>
          </a:xfrm>
        </p:spPr>
        <p:txBody>
          <a:bodyPr rtlCol="0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rtl="0"/>
            <a:r>
              <a:rPr lang="ru-RU" noProof="0"/>
              <a:t>Щелкните значок, чтобы добавить фото</a:t>
            </a:r>
          </a:p>
        </p:txBody>
      </p:sp>
      <p:sp>
        <p:nvSpPr>
          <p:cNvPr id="18" name="Текст 3">
            <a:extLst>
              <a:ext uri="{FF2B5EF4-FFF2-40B4-BE49-F238E27FC236}">
                <a16:creationId xmlns:a16="http://schemas.microsoft.com/office/drawing/2014/main" id="{4C8F7DBB-2923-48F9-AE53-06CE214A362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1952701"/>
            <a:ext cx="2949178" cy="2306045"/>
          </a:xfrm>
          <a:gradFill>
            <a:gsLst>
              <a:gs pos="0">
                <a:schemeClr val="tx2"/>
              </a:gs>
              <a:gs pos="100000">
                <a:schemeClr val="tx1"/>
              </a:gs>
            </a:gsLst>
            <a:lin ang="10800000" scaled="1"/>
          </a:gradFill>
        </p:spPr>
        <p:txBody>
          <a:bodyPr lIns="274320" rtlCol="0" anchor="ctr">
            <a:normAutofit/>
          </a:bodyPr>
          <a:lstStyle>
            <a:lvl1pPr marL="0" indent="0">
              <a:buNone/>
              <a:defRPr sz="1350">
                <a:solidFill>
                  <a:schemeClr val="bg1"/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6AB5B22-678B-4BFD-ABBC-49961466D4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 rot="21228869">
            <a:off x="643239" y="543847"/>
            <a:ext cx="2874959" cy="994172"/>
          </a:xfrm>
        </p:spPr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ru-RU" noProof="0"/>
              <a:t>Образец заголовка</a:t>
            </a:r>
          </a:p>
        </p:txBody>
      </p:sp>
    </p:spTree>
    <p:extLst>
      <p:ext uri="{BB962C8B-B14F-4D97-AF65-F5344CB8AC3E}">
        <p14:creationId xmlns:p14="http://schemas.microsoft.com/office/powerpoint/2010/main" val="107304786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4 Gr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521561" y="0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043124" y="0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4564686" y="0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14"/>
          </p:nvPr>
        </p:nvSpPr>
        <p:spPr>
          <a:xfrm>
            <a:off x="7607808" y="0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5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6086247" y="0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8" name="Picture Placeholder 3"/>
          <p:cNvSpPr>
            <a:spLocks noGrp="1"/>
          </p:cNvSpPr>
          <p:nvPr>
            <p:ph type="pic" sz="quarter" idx="26"/>
          </p:nvPr>
        </p:nvSpPr>
        <p:spPr>
          <a:xfrm>
            <a:off x="0" y="1282446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1521561" y="1282446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0" name="Picture Placeholder 3"/>
          <p:cNvSpPr>
            <a:spLocks noGrp="1"/>
          </p:cNvSpPr>
          <p:nvPr>
            <p:ph type="pic" sz="quarter" idx="28"/>
          </p:nvPr>
        </p:nvSpPr>
        <p:spPr>
          <a:xfrm>
            <a:off x="3043124" y="1282446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1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4564686" y="1282446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2" name="Picture Placeholder 3"/>
          <p:cNvSpPr>
            <a:spLocks noGrp="1"/>
          </p:cNvSpPr>
          <p:nvPr>
            <p:ph type="pic" sz="quarter" idx="30"/>
          </p:nvPr>
        </p:nvSpPr>
        <p:spPr>
          <a:xfrm>
            <a:off x="7607808" y="1282446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31"/>
          </p:nvPr>
        </p:nvSpPr>
        <p:spPr>
          <a:xfrm>
            <a:off x="6086247" y="1282446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4" name="Picture Placeholder 3"/>
          <p:cNvSpPr>
            <a:spLocks noGrp="1"/>
          </p:cNvSpPr>
          <p:nvPr>
            <p:ph type="pic" sz="quarter" idx="32"/>
          </p:nvPr>
        </p:nvSpPr>
        <p:spPr>
          <a:xfrm>
            <a:off x="0" y="2564892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1521561" y="2564892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6" name="Picture Placeholder 3"/>
          <p:cNvSpPr>
            <a:spLocks noGrp="1"/>
          </p:cNvSpPr>
          <p:nvPr>
            <p:ph type="pic" sz="quarter" idx="34"/>
          </p:nvPr>
        </p:nvSpPr>
        <p:spPr>
          <a:xfrm>
            <a:off x="3043124" y="2564892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4564686" y="2564892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8" name="Picture Placeholder 3"/>
          <p:cNvSpPr>
            <a:spLocks noGrp="1"/>
          </p:cNvSpPr>
          <p:nvPr>
            <p:ph type="pic" sz="quarter" idx="36"/>
          </p:nvPr>
        </p:nvSpPr>
        <p:spPr>
          <a:xfrm>
            <a:off x="7607808" y="2564892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9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6086247" y="2564892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0" name="Picture Placeholder 3"/>
          <p:cNvSpPr>
            <a:spLocks noGrp="1"/>
          </p:cNvSpPr>
          <p:nvPr>
            <p:ph type="pic" sz="quarter" idx="38"/>
          </p:nvPr>
        </p:nvSpPr>
        <p:spPr>
          <a:xfrm>
            <a:off x="0" y="3847338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9"/>
          </p:nvPr>
        </p:nvSpPr>
        <p:spPr>
          <a:xfrm>
            <a:off x="1521561" y="3847338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2" name="Picture Placeholder 3"/>
          <p:cNvSpPr>
            <a:spLocks noGrp="1"/>
          </p:cNvSpPr>
          <p:nvPr>
            <p:ph type="pic" sz="quarter" idx="40"/>
          </p:nvPr>
        </p:nvSpPr>
        <p:spPr>
          <a:xfrm>
            <a:off x="3043124" y="3847338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41"/>
          </p:nvPr>
        </p:nvSpPr>
        <p:spPr>
          <a:xfrm>
            <a:off x="4564686" y="3847338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4" name="Picture Placeholder 3"/>
          <p:cNvSpPr>
            <a:spLocks noGrp="1"/>
          </p:cNvSpPr>
          <p:nvPr>
            <p:ph type="pic" sz="quarter" idx="42"/>
          </p:nvPr>
        </p:nvSpPr>
        <p:spPr>
          <a:xfrm>
            <a:off x="7607808" y="3847338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43"/>
          </p:nvPr>
        </p:nvSpPr>
        <p:spPr>
          <a:xfrm>
            <a:off x="6086247" y="3847338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6474730"/>
      </p:ext>
    </p:extLst>
  </p:cSld>
  <p:clrMapOvr>
    <a:masterClrMapping/>
  </p:clrMapOvr>
</p:sldLayout>
</file>

<file path=ppt/slideLayouts/slideLayout1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1" name="Графический объект 16">
            <a:extLst>
              <a:ext uri="{FF2B5EF4-FFF2-40B4-BE49-F238E27FC236}">
                <a16:creationId xmlns:a16="http://schemas.microsoft.com/office/drawing/2014/main" id="{04D9C911-2689-4654-846F-42D821A0ED90}"/>
              </a:ext>
            </a:extLst>
          </p:cNvPr>
          <p:cNvGrpSpPr/>
          <p:nvPr userDrawn="1"/>
        </p:nvGrpSpPr>
        <p:grpSpPr>
          <a:xfrm>
            <a:off x="8221934" y="4258745"/>
            <a:ext cx="926100" cy="788400"/>
            <a:chOff x="5626893" y="3026568"/>
            <a:chExt cx="937260" cy="800760"/>
          </a:xfrm>
        </p:grpSpPr>
        <p:sp>
          <p:nvSpPr>
            <p:cNvPr id="32" name="Полилиния: Фигура 31">
              <a:extLst>
                <a:ext uri="{FF2B5EF4-FFF2-40B4-BE49-F238E27FC236}">
                  <a16:creationId xmlns:a16="http://schemas.microsoft.com/office/drawing/2014/main" id="{31B1C0F8-90EA-40CF-88EC-B856B993D47C}"/>
                </a:ext>
              </a:extLst>
            </p:cNvPr>
            <p:cNvSpPr/>
            <p:nvPr/>
          </p:nvSpPr>
          <p:spPr>
            <a:xfrm>
              <a:off x="5640228" y="3236778"/>
              <a:ext cx="923925" cy="590550"/>
            </a:xfrm>
            <a:custGeom>
              <a:avLst/>
              <a:gdLst>
                <a:gd name="connsiteX0" fmla="*/ 7144 w 923925"/>
                <a:gd name="connsiteY0" fmla="*/ 430346 h 590550"/>
                <a:gd name="connsiteX1" fmla="*/ 918686 w 923925"/>
                <a:gd name="connsiteY1" fmla="*/ 586556 h 590550"/>
                <a:gd name="connsiteX2" fmla="*/ 918686 w 923925"/>
                <a:gd name="connsiteY2" fmla="*/ 116021 h 590550"/>
                <a:gd name="connsiteX3" fmla="*/ 160496 w 923925"/>
                <a:gd name="connsiteY3" fmla="*/ 7436 h 590550"/>
                <a:gd name="connsiteX4" fmla="*/ 7144 w 923925"/>
                <a:gd name="connsiteY4" fmla="*/ 430346 h 590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23925" h="590550">
                  <a:moveTo>
                    <a:pt x="7144" y="430346"/>
                  </a:moveTo>
                  <a:cubicBezTo>
                    <a:pt x="7144" y="430346"/>
                    <a:pt x="537686" y="462731"/>
                    <a:pt x="918686" y="586556"/>
                  </a:cubicBezTo>
                  <a:lnTo>
                    <a:pt x="918686" y="116021"/>
                  </a:lnTo>
                  <a:cubicBezTo>
                    <a:pt x="491966" y="-3994"/>
                    <a:pt x="160496" y="7436"/>
                    <a:pt x="160496" y="7436"/>
                  </a:cubicBezTo>
                  <a:lnTo>
                    <a:pt x="7144" y="430346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>
                    <a:alpha val="6000"/>
                  </a:schemeClr>
                </a:gs>
                <a:gs pos="100000">
                  <a:schemeClr val="accent3">
                    <a:alpha val="50000"/>
                  </a:schemeClr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  <p:sp>
          <p:nvSpPr>
            <p:cNvPr id="33" name="Полилиния: Фигура 32">
              <a:extLst>
                <a:ext uri="{FF2B5EF4-FFF2-40B4-BE49-F238E27FC236}">
                  <a16:creationId xmlns:a16="http://schemas.microsoft.com/office/drawing/2014/main" id="{7CD2D369-AFE4-4EBA-B0ED-C0318E8F560E}"/>
                </a:ext>
              </a:extLst>
            </p:cNvPr>
            <p:cNvSpPr/>
            <p:nvPr/>
          </p:nvSpPr>
          <p:spPr>
            <a:xfrm>
              <a:off x="5626893" y="3026568"/>
              <a:ext cx="933450" cy="771525"/>
            </a:xfrm>
            <a:custGeom>
              <a:avLst/>
              <a:gdLst>
                <a:gd name="connsiteX0" fmla="*/ 932021 w 933450"/>
                <a:gd name="connsiteY0" fmla="*/ 289084 h 771525"/>
                <a:gd name="connsiteX1" fmla="*/ 160496 w 933450"/>
                <a:gd name="connsiteY1" fmla="*/ 7144 h 771525"/>
                <a:gd name="connsiteX2" fmla="*/ 7144 w 933450"/>
                <a:gd name="connsiteY2" fmla="*/ 429101 h 771525"/>
                <a:gd name="connsiteX3" fmla="*/ 932021 w 933450"/>
                <a:gd name="connsiteY3" fmla="*/ 767239 h 771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33450" h="771525">
                  <a:moveTo>
                    <a:pt x="932021" y="289084"/>
                  </a:moveTo>
                  <a:lnTo>
                    <a:pt x="160496" y="7144"/>
                  </a:lnTo>
                  <a:lnTo>
                    <a:pt x="7144" y="429101"/>
                  </a:lnTo>
                  <a:lnTo>
                    <a:pt x="932021" y="767239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/>
                </a:gs>
                <a:gs pos="100000">
                  <a:schemeClr val="accent6"/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</p:grpSp>
      <p:sp>
        <p:nvSpPr>
          <p:cNvPr id="25" name="Графический объект 23">
            <a:extLst>
              <a:ext uri="{FF2B5EF4-FFF2-40B4-BE49-F238E27FC236}">
                <a16:creationId xmlns:a16="http://schemas.microsoft.com/office/drawing/2014/main" id="{3817A1DD-06FF-4C7B-827F-06BEA646B2F1}"/>
              </a:ext>
            </a:extLst>
          </p:cNvPr>
          <p:cNvSpPr/>
          <p:nvPr/>
        </p:nvSpPr>
        <p:spPr>
          <a:xfrm>
            <a:off x="-18388" y="389252"/>
            <a:ext cx="3445200" cy="928800"/>
          </a:xfrm>
          <a:custGeom>
            <a:avLst/>
            <a:gdLst>
              <a:gd name="connsiteX0" fmla="*/ 3451384 w 3457575"/>
              <a:gd name="connsiteY0" fmla="*/ 842439 h 942975"/>
              <a:gd name="connsiteX1" fmla="*/ 3367564 w 3457575"/>
              <a:gd name="connsiteY1" fmla="*/ 44244 h 942975"/>
              <a:gd name="connsiteX2" fmla="*/ 7144 w 3457575"/>
              <a:gd name="connsiteY2" fmla="*/ 129969 h 942975"/>
              <a:gd name="connsiteX3" fmla="*/ 7144 w 3457575"/>
              <a:gd name="connsiteY3" fmla="*/ 936736 h 942975"/>
              <a:gd name="connsiteX4" fmla="*/ 3451384 w 3457575"/>
              <a:gd name="connsiteY4" fmla="*/ 842439 h 9429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57575" h="942975">
                <a:moveTo>
                  <a:pt x="3451384" y="842439"/>
                </a:moveTo>
                <a:lnTo>
                  <a:pt x="3367564" y="44244"/>
                </a:lnTo>
                <a:cubicBezTo>
                  <a:pt x="3367564" y="44244"/>
                  <a:pt x="2172176" y="-81486"/>
                  <a:pt x="7144" y="129969"/>
                </a:cubicBezTo>
                <a:lnTo>
                  <a:pt x="7144" y="936736"/>
                </a:lnTo>
                <a:cubicBezTo>
                  <a:pt x="1989296" y="739569"/>
                  <a:pt x="3451384" y="842439"/>
                  <a:pt x="3451384" y="842439"/>
                </a:cubicBezTo>
                <a:close/>
              </a:path>
            </a:pathLst>
          </a:custGeom>
          <a:gradFill flip="none" rotWithShape="1">
            <a:gsLst>
              <a:gs pos="0">
                <a:schemeClr val="accent2">
                  <a:alpha val="10000"/>
                </a:schemeClr>
              </a:gs>
              <a:gs pos="88000">
                <a:schemeClr val="accent2">
                  <a:alpha val="50000"/>
                </a:schemeClr>
              </a:gs>
            </a:gsLst>
            <a:lin ang="10800000" scaled="1"/>
            <a:tileRect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sz="1013" noProof="0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D63B35E6-B4C1-4260-8AE6-951819B05A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ru-RU" noProof="0"/>
              <a:t>ДД.ММ.20XX</a:t>
            </a:r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7ABFBE1-B362-4274-B448-999C634054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lIns="0" rtlCol="0"/>
          <a:lstStyle/>
          <a:p>
            <a:pPr rtl="0"/>
            <a:r>
              <a:rPr lang="ru-RU" noProof="0"/>
              <a:t>ДОБАВИТЬ НИЖНИЙ КОЛОНТИТУЛ</a:t>
            </a:r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EEE2D3F-1F8E-4C9F-BCD1-F9FFC39C8F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98C0CDE5-970C-4CC4-BF43-0DA127E73E82}" type="slidenum">
              <a:rPr lang="ru-RU" noProof="0" smtClean="0"/>
              <a:t>‹#›</a:t>
            </a:fld>
            <a:endParaRPr lang="ru-RU" noProof="0"/>
          </a:p>
        </p:txBody>
      </p:sp>
      <p:sp>
        <p:nvSpPr>
          <p:cNvPr id="8" name="Графический объект 6">
            <a:extLst>
              <a:ext uri="{FF2B5EF4-FFF2-40B4-BE49-F238E27FC236}">
                <a16:creationId xmlns:a16="http://schemas.microsoft.com/office/drawing/2014/main" id="{0397A1D9-602E-4BC0-9119-818273B1D85A}"/>
              </a:ext>
            </a:extLst>
          </p:cNvPr>
          <p:cNvSpPr/>
          <p:nvPr/>
        </p:nvSpPr>
        <p:spPr>
          <a:xfrm>
            <a:off x="-19594" y="101440"/>
            <a:ext cx="3663985" cy="1224492"/>
          </a:xfrm>
          <a:custGeom>
            <a:avLst/>
            <a:gdLst>
              <a:gd name="connsiteX0" fmla="*/ 12607 w 4885312"/>
              <a:gd name="connsiteY0" fmla="*/ 1627544 h 1632656"/>
              <a:gd name="connsiteX1" fmla="*/ 4876404 w 4885312"/>
              <a:gd name="connsiteY1" fmla="*/ 1073201 h 1632656"/>
              <a:gd name="connsiteX2" fmla="*/ 4765029 w 4885312"/>
              <a:gd name="connsiteY2" fmla="*/ 12607 h 1632656"/>
              <a:gd name="connsiteX3" fmla="*/ 12607 w 4885312"/>
              <a:gd name="connsiteY3" fmla="*/ 554294 h 16326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885312" h="1632656">
                <a:moveTo>
                  <a:pt x="12607" y="1627544"/>
                </a:moveTo>
                <a:lnTo>
                  <a:pt x="4876404" y="1073201"/>
                </a:lnTo>
                <a:lnTo>
                  <a:pt x="4765029" y="12607"/>
                </a:lnTo>
                <a:lnTo>
                  <a:pt x="12607" y="554294"/>
                </a:lnTo>
                <a:close/>
              </a:path>
            </a:pathLst>
          </a:custGeom>
          <a:gradFill flip="none" rotWithShape="1">
            <a:gsLst>
              <a:gs pos="9000">
                <a:schemeClr val="accent1"/>
              </a:gs>
              <a:gs pos="100000">
                <a:schemeClr val="accent2"/>
              </a:gs>
            </a:gsLst>
            <a:lin ang="360000" scaled="0"/>
            <a:tileRect/>
          </a:gradFill>
          <a:ln w="1265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sz="1013" noProof="0"/>
          </a:p>
        </p:txBody>
      </p:sp>
      <p:grpSp>
        <p:nvGrpSpPr>
          <p:cNvPr id="26" name="Графический объект 17">
            <a:extLst>
              <a:ext uri="{FF2B5EF4-FFF2-40B4-BE49-F238E27FC236}">
                <a16:creationId xmlns:a16="http://schemas.microsoft.com/office/drawing/2014/main" id="{E08C18DA-9AB7-44E9-9FBC-B5DEB79B79FF}"/>
              </a:ext>
            </a:extLst>
          </p:cNvPr>
          <p:cNvGrpSpPr/>
          <p:nvPr userDrawn="1"/>
        </p:nvGrpSpPr>
        <p:grpSpPr>
          <a:xfrm>
            <a:off x="-9536" y="-9536"/>
            <a:ext cx="5576226" cy="4095905"/>
            <a:chOff x="-12715" y="-12715"/>
            <a:chExt cx="7434968" cy="5461207"/>
          </a:xfrm>
        </p:grpSpPr>
        <p:sp>
          <p:nvSpPr>
            <p:cNvPr id="27" name="Полилиния: Фигура 26">
              <a:extLst>
                <a:ext uri="{FF2B5EF4-FFF2-40B4-BE49-F238E27FC236}">
                  <a16:creationId xmlns:a16="http://schemas.microsoft.com/office/drawing/2014/main" id="{3ABFEE08-BDAB-436A-8715-2771DEA59886}"/>
                </a:ext>
              </a:extLst>
            </p:cNvPr>
            <p:cNvSpPr/>
            <p:nvPr/>
          </p:nvSpPr>
          <p:spPr>
            <a:xfrm>
              <a:off x="5931446" y="-12715"/>
              <a:ext cx="1207388" cy="1143841"/>
            </a:xfrm>
            <a:custGeom>
              <a:avLst/>
              <a:gdLst>
                <a:gd name="connsiteX0" fmla="*/ 1194684 w 1207387"/>
                <a:gd name="connsiteY0" fmla="*/ 12715 h 1143841"/>
                <a:gd name="connsiteX1" fmla="*/ 754940 w 1207387"/>
                <a:gd name="connsiteY1" fmla="*/ 12715 h 1143841"/>
                <a:gd name="connsiteX2" fmla="*/ 332990 w 1207387"/>
                <a:gd name="connsiteY2" fmla="*/ 494399 h 1143841"/>
                <a:gd name="connsiteX3" fmla="*/ 12715 w 1207387"/>
                <a:gd name="connsiteY3" fmla="*/ 1140034 h 1143841"/>
                <a:gd name="connsiteX4" fmla="*/ 612596 w 1207387"/>
                <a:gd name="connsiteY4" fmla="*/ 686310 h 11438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07387" h="1143841">
                  <a:moveTo>
                    <a:pt x="1194684" y="12715"/>
                  </a:moveTo>
                  <a:lnTo>
                    <a:pt x="754940" y="12715"/>
                  </a:lnTo>
                  <a:lnTo>
                    <a:pt x="332990" y="494399"/>
                  </a:lnTo>
                  <a:lnTo>
                    <a:pt x="12715" y="1140034"/>
                  </a:lnTo>
                  <a:lnTo>
                    <a:pt x="612596" y="686310"/>
                  </a:lnTo>
                  <a:close/>
                </a:path>
              </a:pathLst>
            </a:custGeom>
            <a:gradFill>
              <a:gsLst>
                <a:gs pos="0">
                  <a:schemeClr val="bg2">
                    <a:alpha val="5000"/>
                  </a:schemeClr>
                </a:gs>
                <a:gs pos="100000">
                  <a:schemeClr val="bg2">
                    <a:alpha val="20000"/>
                  </a:schemeClr>
                </a:gs>
              </a:gsLst>
              <a:lin ang="3180000" scaled="0"/>
            </a:grad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  <p:sp>
          <p:nvSpPr>
            <p:cNvPr id="28" name="Полилиния: Фигура 27">
              <a:extLst>
                <a:ext uri="{FF2B5EF4-FFF2-40B4-BE49-F238E27FC236}">
                  <a16:creationId xmlns:a16="http://schemas.microsoft.com/office/drawing/2014/main" id="{D531243B-A933-4192-BB4F-EFF38E129D30}"/>
                </a:ext>
              </a:extLst>
            </p:cNvPr>
            <p:cNvSpPr/>
            <p:nvPr/>
          </p:nvSpPr>
          <p:spPr>
            <a:xfrm>
              <a:off x="-12715" y="4607132"/>
              <a:ext cx="2071623" cy="635467"/>
            </a:xfrm>
            <a:custGeom>
              <a:avLst/>
              <a:gdLst>
                <a:gd name="connsiteX0" fmla="*/ 2061461 w 2071623"/>
                <a:gd name="connsiteY0" fmla="*/ 12715 h 635467"/>
                <a:gd name="connsiteX1" fmla="*/ 2061461 w 2071623"/>
                <a:gd name="connsiteY1" fmla="*/ 12715 h 635467"/>
                <a:gd name="connsiteX2" fmla="*/ 1307797 w 2071623"/>
                <a:gd name="connsiteY2" fmla="*/ 13986 h 635467"/>
                <a:gd name="connsiteX3" fmla="*/ 12715 w 2071623"/>
                <a:gd name="connsiteY3" fmla="*/ 294862 h 635467"/>
                <a:gd name="connsiteX4" fmla="*/ 12715 w 2071623"/>
                <a:gd name="connsiteY4" fmla="*/ 629118 h 635467"/>
                <a:gd name="connsiteX5" fmla="*/ 1415827 w 2071623"/>
                <a:gd name="connsiteY5" fmla="*/ 335532 h 6354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071623" h="635467">
                  <a:moveTo>
                    <a:pt x="2061461" y="12715"/>
                  </a:moveTo>
                  <a:lnTo>
                    <a:pt x="2061461" y="12715"/>
                  </a:lnTo>
                  <a:lnTo>
                    <a:pt x="1307797" y="13986"/>
                  </a:lnTo>
                  <a:lnTo>
                    <a:pt x="12715" y="294862"/>
                  </a:lnTo>
                  <a:lnTo>
                    <a:pt x="12715" y="629118"/>
                  </a:lnTo>
                  <a:lnTo>
                    <a:pt x="1415827" y="335532"/>
                  </a:lnTo>
                  <a:close/>
                </a:path>
              </a:pathLst>
            </a:custGeom>
            <a:gradFill>
              <a:gsLst>
                <a:gs pos="0">
                  <a:schemeClr val="tx1">
                    <a:alpha val="5000"/>
                  </a:schemeClr>
                </a:gs>
                <a:gs pos="100000">
                  <a:schemeClr val="tx1">
                    <a:alpha val="20000"/>
                  </a:schemeClr>
                </a:gs>
              </a:gsLst>
              <a:lin ang="9840000" scaled="0"/>
            </a:grad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  <p:sp>
          <p:nvSpPr>
            <p:cNvPr id="29" name="Полилиния: Фигура 28">
              <a:extLst>
                <a:ext uri="{FF2B5EF4-FFF2-40B4-BE49-F238E27FC236}">
                  <a16:creationId xmlns:a16="http://schemas.microsoft.com/office/drawing/2014/main" id="{7CC150B5-FCB4-44F6-ADC0-AC468D799473}"/>
                </a:ext>
              </a:extLst>
            </p:cNvPr>
            <p:cNvSpPr/>
            <p:nvPr/>
          </p:nvSpPr>
          <p:spPr>
            <a:xfrm>
              <a:off x="-12715" y="4546128"/>
              <a:ext cx="2287682" cy="902364"/>
            </a:xfrm>
            <a:custGeom>
              <a:avLst/>
              <a:gdLst>
                <a:gd name="connsiteX0" fmla="*/ 12715 w 2287682"/>
                <a:gd name="connsiteY0" fmla="*/ 898556 h 902363"/>
                <a:gd name="connsiteX1" fmla="*/ 2283875 w 2287682"/>
                <a:gd name="connsiteY1" fmla="*/ 415601 h 902363"/>
                <a:gd name="connsiteX2" fmla="*/ 2198722 w 2287682"/>
                <a:gd name="connsiteY2" fmla="*/ 12715 h 902363"/>
                <a:gd name="connsiteX3" fmla="*/ 12715 w 2287682"/>
                <a:gd name="connsiteY3" fmla="*/ 477877 h 9023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7682" h="902363">
                  <a:moveTo>
                    <a:pt x="12715" y="898556"/>
                  </a:moveTo>
                  <a:lnTo>
                    <a:pt x="2283875" y="415601"/>
                  </a:lnTo>
                  <a:lnTo>
                    <a:pt x="2198722" y="12715"/>
                  </a:lnTo>
                  <a:lnTo>
                    <a:pt x="12715" y="477877"/>
                  </a:lnTo>
                  <a:close/>
                </a:path>
              </a:pathLst>
            </a:custGeom>
            <a:blipFill>
              <a:blip r:embed="rId2"/>
              <a:srcRect/>
              <a:stretch>
                <a:fillRect l="-71085" t="19266" r="1773" b="-35681"/>
              </a:stretch>
            </a:blip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  <p:sp>
          <p:nvSpPr>
            <p:cNvPr id="30" name="Полилиния: Фигура 29">
              <a:extLst>
                <a:ext uri="{FF2B5EF4-FFF2-40B4-BE49-F238E27FC236}">
                  <a16:creationId xmlns:a16="http://schemas.microsoft.com/office/drawing/2014/main" id="{D7552086-05A4-4DA9-B933-0A4B24B140B9}"/>
                </a:ext>
              </a:extLst>
            </p:cNvPr>
            <p:cNvSpPr/>
            <p:nvPr/>
          </p:nvSpPr>
          <p:spPr>
            <a:xfrm>
              <a:off x="5820875" y="-12715"/>
              <a:ext cx="1601378" cy="1461575"/>
            </a:xfrm>
            <a:custGeom>
              <a:avLst/>
              <a:gdLst>
                <a:gd name="connsiteX0" fmla="*/ 1047256 w 1601377"/>
                <a:gd name="connsiteY0" fmla="*/ 12715 h 1461574"/>
                <a:gd name="connsiteX1" fmla="*/ 12715 w 1601377"/>
                <a:gd name="connsiteY1" fmla="*/ 1181975 h 1461574"/>
                <a:gd name="connsiteX2" fmla="*/ 321552 w 1601377"/>
                <a:gd name="connsiteY2" fmla="*/ 1455226 h 1461574"/>
                <a:gd name="connsiteX3" fmla="*/ 1597570 w 1601377"/>
                <a:gd name="connsiteY3" fmla="*/ 12715 h 14615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601377" h="1461574">
                  <a:moveTo>
                    <a:pt x="1047256" y="12715"/>
                  </a:moveTo>
                  <a:lnTo>
                    <a:pt x="12715" y="1181975"/>
                  </a:lnTo>
                  <a:lnTo>
                    <a:pt x="321552" y="1455226"/>
                  </a:lnTo>
                  <a:lnTo>
                    <a:pt x="1597570" y="12715"/>
                  </a:lnTo>
                  <a:close/>
                </a:path>
              </a:pathLst>
            </a:custGeom>
            <a:blipFill>
              <a:blip r:embed="rId3"/>
              <a:srcRect/>
              <a:stretch>
                <a:fillRect l="9984" t="-142507" r="-99566" b="9279"/>
              </a:stretch>
            </a:blip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</p:grpSp>
      <p:sp>
        <p:nvSpPr>
          <p:cNvPr id="7" name="Заголовок 6">
            <a:extLst>
              <a:ext uri="{FF2B5EF4-FFF2-40B4-BE49-F238E27FC236}">
                <a16:creationId xmlns:a16="http://schemas.microsoft.com/office/drawing/2014/main" id="{B3E6E898-94D1-4811-B538-34042349F4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 rot="21180000">
            <a:off x="216348" y="265869"/>
            <a:ext cx="3293393" cy="994172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>
                <a:solidFill>
                  <a:schemeClr val="bg1"/>
                </a:solidFill>
              </a:defRPr>
            </a:lvl1pPr>
          </a:lstStyle>
          <a:p>
            <a:pPr lvl="0" rtl="0"/>
            <a:r>
              <a:rPr lang="ru-RU" noProof="0"/>
              <a:t>Образец заголовка</a:t>
            </a:r>
          </a:p>
        </p:txBody>
      </p:sp>
    </p:spTree>
    <p:extLst>
      <p:ext uri="{BB962C8B-B14F-4D97-AF65-F5344CB8AC3E}">
        <p14:creationId xmlns:p14="http://schemas.microsoft.com/office/powerpoint/2010/main" val="556690885"/>
      </p:ext>
    </p:extLst>
  </p:cSld>
  <p:clrMapOvr>
    <a:masterClrMapping/>
  </p:clrMapOvr>
</p:sldLayout>
</file>

<file path=ppt/slideLayouts/slideLayout15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1" name="Графический объект 16">
            <a:extLst>
              <a:ext uri="{FF2B5EF4-FFF2-40B4-BE49-F238E27FC236}">
                <a16:creationId xmlns:a16="http://schemas.microsoft.com/office/drawing/2014/main" id="{04D9C911-2689-4654-846F-42D821A0ED90}"/>
              </a:ext>
            </a:extLst>
          </p:cNvPr>
          <p:cNvGrpSpPr/>
          <p:nvPr userDrawn="1"/>
        </p:nvGrpSpPr>
        <p:grpSpPr>
          <a:xfrm>
            <a:off x="8221934" y="4258745"/>
            <a:ext cx="926100" cy="788400"/>
            <a:chOff x="5626893" y="3026568"/>
            <a:chExt cx="937260" cy="800760"/>
          </a:xfrm>
        </p:grpSpPr>
        <p:sp>
          <p:nvSpPr>
            <p:cNvPr id="32" name="Полилиния: Фигура 31">
              <a:extLst>
                <a:ext uri="{FF2B5EF4-FFF2-40B4-BE49-F238E27FC236}">
                  <a16:creationId xmlns:a16="http://schemas.microsoft.com/office/drawing/2014/main" id="{31B1C0F8-90EA-40CF-88EC-B856B993D47C}"/>
                </a:ext>
              </a:extLst>
            </p:cNvPr>
            <p:cNvSpPr/>
            <p:nvPr/>
          </p:nvSpPr>
          <p:spPr>
            <a:xfrm>
              <a:off x="5640228" y="3236778"/>
              <a:ext cx="923925" cy="590550"/>
            </a:xfrm>
            <a:custGeom>
              <a:avLst/>
              <a:gdLst>
                <a:gd name="connsiteX0" fmla="*/ 7144 w 923925"/>
                <a:gd name="connsiteY0" fmla="*/ 430346 h 590550"/>
                <a:gd name="connsiteX1" fmla="*/ 918686 w 923925"/>
                <a:gd name="connsiteY1" fmla="*/ 586556 h 590550"/>
                <a:gd name="connsiteX2" fmla="*/ 918686 w 923925"/>
                <a:gd name="connsiteY2" fmla="*/ 116021 h 590550"/>
                <a:gd name="connsiteX3" fmla="*/ 160496 w 923925"/>
                <a:gd name="connsiteY3" fmla="*/ 7436 h 590550"/>
                <a:gd name="connsiteX4" fmla="*/ 7144 w 923925"/>
                <a:gd name="connsiteY4" fmla="*/ 430346 h 590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23925" h="590550">
                  <a:moveTo>
                    <a:pt x="7144" y="430346"/>
                  </a:moveTo>
                  <a:cubicBezTo>
                    <a:pt x="7144" y="430346"/>
                    <a:pt x="537686" y="462731"/>
                    <a:pt x="918686" y="586556"/>
                  </a:cubicBezTo>
                  <a:lnTo>
                    <a:pt x="918686" y="116021"/>
                  </a:lnTo>
                  <a:cubicBezTo>
                    <a:pt x="491966" y="-3994"/>
                    <a:pt x="160496" y="7436"/>
                    <a:pt x="160496" y="7436"/>
                  </a:cubicBezTo>
                  <a:lnTo>
                    <a:pt x="7144" y="430346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>
                    <a:alpha val="6000"/>
                  </a:schemeClr>
                </a:gs>
                <a:gs pos="100000">
                  <a:schemeClr val="accent3">
                    <a:alpha val="50000"/>
                  </a:schemeClr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  <p:sp>
          <p:nvSpPr>
            <p:cNvPr id="33" name="Полилиния: Фигура 32">
              <a:extLst>
                <a:ext uri="{FF2B5EF4-FFF2-40B4-BE49-F238E27FC236}">
                  <a16:creationId xmlns:a16="http://schemas.microsoft.com/office/drawing/2014/main" id="{7CD2D369-AFE4-4EBA-B0ED-C0318E8F560E}"/>
                </a:ext>
              </a:extLst>
            </p:cNvPr>
            <p:cNvSpPr/>
            <p:nvPr/>
          </p:nvSpPr>
          <p:spPr>
            <a:xfrm>
              <a:off x="5626893" y="3026568"/>
              <a:ext cx="933450" cy="771525"/>
            </a:xfrm>
            <a:custGeom>
              <a:avLst/>
              <a:gdLst>
                <a:gd name="connsiteX0" fmla="*/ 932021 w 933450"/>
                <a:gd name="connsiteY0" fmla="*/ 289084 h 771525"/>
                <a:gd name="connsiteX1" fmla="*/ 160496 w 933450"/>
                <a:gd name="connsiteY1" fmla="*/ 7144 h 771525"/>
                <a:gd name="connsiteX2" fmla="*/ 7144 w 933450"/>
                <a:gd name="connsiteY2" fmla="*/ 429101 h 771525"/>
                <a:gd name="connsiteX3" fmla="*/ 932021 w 933450"/>
                <a:gd name="connsiteY3" fmla="*/ 767239 h 771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33450" h="771525">
                  <a:moveTo>
                    <a:pt x="932021" y="289084"/>
                  </a:moveTo>
                  <a:lnTo>
                    <a:pt x="160496" y="7144"/>
                  </a:lnTo>
                  <a:lnTo>
                    <a:pt x="7144" y="429101"/>
                  </a:lnTo>
                  <a:lnTo>
                    <a:pt x="932021" y="767239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/>
                </a:gs>
                <a:gs pos="100000">
                  <a:schemeClr val="accent6"/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</p:grpSp>
      <p:sp>
        <p:nvSpPr>
          <p:cNvPr id="4" name="Дата 3">
            <a:extLst>
              <a:ext uri="{FF2B5EF4-FFF2-40B4-BE49-F238E27FC236}">
                <a16:creationId xmlns:a16="http://schemas.microsoft.com/office/drawing/2014/main" id="{D63B35E6-B4C1-4260-8AE6-951819B05A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ru-RU" noProof="0"/>
              <a:t>ДД.ММ.20XX</a:t>
            </a:r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7ABFBE1-B362-4274-B448-999C634054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lIns="0" rtlCol="0"/>
          <a:lstStyle/>
          <a:p>
            <a:pPr rtl="0"/>
            <a:r>
              <a:rPr lang="ru-RU" noProof="0"/>
              <a:t>ДОБАВИТЬ НИЖНИЙ КОЛОНТИТУЛ</a:t>
            </a:r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EEE2D3F-1F8E-4C9F-BCD1-F9FFC39C8F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98C0CDE5-970C-4CC4-BF43-0DA127E73E82}" type="slidenum">
              <a:rPr lang="ru-RU" noProof="0" smtClean="0"/>
              <a:t>‹#›</a:t>
            </a:fld>
            <a:endParaRPr lang="ru-RU" noProof="0"/>
          </a:p>
        </p:txBody>
      </p:sp>
      <p:grpSp>
        <p:nvGrpSpPr>
          <p:cNvPr id="26" name="Графический объект 17">
            <a:extLst>
              <a:ext uri="{FF2B5EF4-FFF2-40B4-BE49-F238E27FC236}">
                <a16:creationId xmlns:a16="http://schemas.microsoft.com/office/drawing/2014/main" id="{E08C18DA-9AB7-44E9-9FBC-B5DEB79B79FF}"/>
              </a:ext>
            </a:extLst>
          </p:cNvPr>
          <p:cNvGrpSpPr/>
          <p:nvPr userDrawn="1"/>
        </p:nvGrpSpPr>
        <p:grpSpPr>
          <a:xfrm>
            <a:off x="-9536" y="-9536"/>
            <a:ext cx="5576226" cy="4095905"/>
            <a:chOff x="-12715" y="-12715"/>
            <a:chExt cx="7434968" cy="5461207"/>
          </a:xfrm>
        </p:grpSpPr>
        <p:sp>
          <p:nvSpPr>
            <p:cNvPr id="27" name="Полилиния: Фигура 26">
              <a:extLst>
                <a:ext uri="{FF2B5EF4-FFF2-40B4-BE49-F238E27FC236}">
                  <a16:creationId xmlns:a16="http://schemas.microsoft.com/office/drawing/2014/main" id="{3ABFEE08-BDAB-436A-8715-2771DEA59886}"/>
                </a:ext>
              </a:extLst>
            </p:cNvPr>
            <p:cNvSpPr/>
            <p:nvPr/>
          </p:nvSpPr>
          <p:spPr>
            <a:xfrm>
              <a:off x="5931446" y="-12715"/>
              <a:ext cx="1207388" cy="1143841"/>
            </a:xfrm>
            <a:custGeom>
              <a:avLst/>
              <a:gdLst>
                <a:gd name="connsiteX0" fmla="*/ 1194684 w 1207387"/>
                <a:gd name="connsiteY0" fmla="*/ 12715 h 1143841"/>
                <a:gd name="connsiteX1" fmla="*/ 754940 w 1207387"/>
                <a:gd name="connsiteY1" fmla="*/ 12715 h 1143841"/>
                <a:gd name="connsiteX2" fmla="*/ 332990 w 1207387"/>
                <a:gd name="connsiteY2" fmla="*/ 494399 h 1143841"/>
                <a:gd name="connsiteX3" fmla="*/ 12715 w 1207387"/>
                <a:gd name="connsiteY3" fmla="*/ 1140034 h 1143841"/>
                <a:gd name="connsiteX4" fmla="*/ 612596 w 1207387"/>
                <a:gd name="connsiteY4" fmla="*/ 686310 h 11438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07387" h="1143841">
                  <a:moveTo>
                    <a:pt x="1194684" y="12715"/>
                  </a:moveTo>
                  <a:lnTo>
                    <a:pt x="754940" y="12715"/>
                  </a:lnTo>
                  <a:lnTo>
                    <a:pt x="332990" y="494399"/>
                  </a:lnTo>
                  <a:lnTo>
                    <a:pt x="12715" y="1140034"/>
                  </a:lnTo>
                  <a:lnTo>
                    <a:pt x="612596" y="686310"/>
                  </a:lnTo>
                  <a:close/>
                </a:path>
              </a:pathLst>
            </a:custGeom>
            <a:gradFill>
              <a:gsLst>
                <a:gs pos="0">
                  <a:schemeClr val="bg2">
                    <a:alpha val="5000"/>
                  </a:schemeClr>
                </a:gs>
                <a:gs pos="100000">
                  <a:schemeClr val="bg2">
                    <a:alpha val="20000"/>
                  </a:schemeClr>
                </a:gs>
              </a:gsLst>
              <a:lin ang="3180000" scaled="0"/>
            </a:grad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  <p:sp>
          <p:nvSpPr>
            <p:cNvPr id="28" name="Полилиния: Фигура 27">
              <a:extLst>
                <a:ext uri="{FF2B5EF4-FFF2-40B4-BE49-F238E27FC236}">
                  <a16:creationId xmlns:a16="http://schemas.microsoft.com/office/drawing/2014/main" id="{D531243B-A933-4192-BB4F-EFF38E129D30}"/>
                </a:ext>
              </a:extLst>
            </p:cNvPr>
            <p:cNvSpPr/>
            <p:nvPr/>
          </p:nvSpPr>
          <p:spPr>
            <a:xfrm>
              <a:off x="-12715" y="4607132"/>
              <a:ext cx="2071623" cy="635467"/>
            </a:xfrm>
            <a:custGeom>
              <a:avLst/>
              <a:gdLst>
                <a:gd name="connsiteX0" fmla="*/ 2061461 w 2071623"/>
                <a:gd name="connsiteY0" fmla="*/ 12715 h 635467"/>
                <a:gd name="connsiteX1" fmla="*/ 2061461 w 2071623"/>
                <a:gd name="connsiteY1" fmla="*/ 12715 h 635467"/>
                <a:gd name="connsiteX2" fmla="*/ 1307797 w 2071623"/>
                <a:gd name="connsiteY2" fmla="*/ 13986 h 635467"/>
                <a:gd name="connsiteX3" fmla="*/ 12715 w 2071623"/>
                <a:gd name="connsiteY3" fmla="*/ 294862 h 635467"/>
                <a:gd name="connsiteX4" fmla="*/ 12715 w 2071623"/>
                <a:gd name="connsiteY4" fmla="*/ 629118 h 635467"/>
                <a:gd name="connsiteX5" fmla="*/ 1415827 w 2071623"/>
                <a:gd name="connsiteY5" fmla="*/ 335532 h 6354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071623" h="635467">
                  <a:moveTo>
                    <a:pt x="2061461" y="12715"/>
                  </a:moveTo>
                  <a:lnTo>
                    <a:pt x="2061461" y="12715"/>
                  </a:lnTo>
                  <a:lnTo>
                    <a:pt x="1307797" y="13986"/>
                  </a:lnTo>
                  <a:lnTo>
                    <a:pt x="12715" y="294862"/>
                  </a:lnTo>
                  <a:lnTo>
                    <a:pt x="12715" y="629118"/>
                  </a:lnTo>
                  <a:lnTo>
                    <a:pt x="1415827" y="335532"/>
                  </a:lnTo>
                  <a:close/>
                </a:path>
              </a:pathLst>
            </a:custGeom>
            <a:gradFill>
              <a:gsLst>
                <a:gs pos="0">
                  <a:schemeClr val="tx1">
                    <a:alpha val="5000"/>
                  </a:schemeClr>
                </a:gs>
                <a:gs pos="100000">
                  <a:schemeClr val="tx1">
                    <a:alpha val="20000"/>
                  </a:schemeClr>
                </a:gs>
              </a:gsLst>
              <a:lin ang="9840000" scaled="0"/>
            </a:grad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  <p:sp>
          <p:nvSpPr>
            <p:cNvPr id="29" name="Полилиния: Фигура 28">
              <a:extLst>
                <a:ext uri="{FF2B5EF4-FFF2-40B4-BE49-F238E27FC236}">
                  <a16:creationId xmlns:a16="http://schemas.microsoft.com/office/drawing/2014/main" id="{7CC150B5-FCB4-44F6-ADC0-AC468D799473}"/>
                </a:ext>
              </a:extLst>
            </p:cNvPr>
            <p:cNvSpPr/>
            <p:nvPr/>
          </p:nvSpPr>
          <p:spPr>
            <a:xfrm>
              <a:off x="-12715" y="4546128"/>
              <a:ext cx="2287682" cy="902364"/>
            </a:xfrm>
            <a:custGeom>
              <a:avLst/>
              <a:gdLst>
                <a:gd name="connsiteX0" fmla="*/ 12715 w 2287682"/>
                <a:gd name="connsiteY0" fmla="*/ 898556 h 902363"/>
                <a:gd name="connsiteX1" fmla="*/ 2283875 w 2287682"/>
                <a:gd name="connsiteY1" fmla="*/ 415601 h 902363"/>
                <a:gd name="connsiteX2" fmla="*/ 2198722 w 2287682"/>
                <a:gd name="connsiteY2" fmla="*/ 12715 h 902363"/>
                <a:gd name="connsiteX3" fmla="*/ 12715 w 2287682"/>
                <a:gd name="connsiteY3" fmla="*/ 477877 h 9023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7682" h="902363">
                  <a:moveTo>
                    <a:pt x="12715" y="898556"/>
                  </a:moveTo>
                  <a:lnTo>
                    <a:pt x="2283875" y="415601"/>
                  </a:lnTo>
                  <a:lnTo>
                    <a:pt x="2198722" y="12715"/>
                  </a:lnTo>
                  <a:lnTo>
                    <a:pt x="12715" y="477877"/>
                  </a:lnTo>
                  <a:close/>
                </a:path>
              </a:pathLst>
            </a:custGeom>
            <a:blipFill>
              <a:blip r:embed="rId2"/>
              <a:srcRect/>
              <a:stretch>
                <a:fillRect l="-71085" t="19266" r="1773" b="-35681"/>
              </a:stretch>
            </a:blip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  <p:sp>
          <p:nvSpPr>
            <p:cNvPr id="30" name="Полилиния: Фигура 29">
              <a:extLst>
                <a:ext uri="{FF2B5EF4-FFF2-40B4-BE49-F238E27FC236}">
                  <a16:creationId xmlns:a16="http://schemas.microsoft.com/office/drawing/2014/main" id="{D7552086-05A4-4DA9-B933-0A4B24B140B9}"/>
                </a:ext>
              </a:extLst>
            </p:cNvPr>
            <p:cNvSpPr/>
            <p:nvPr/>
          </p:nvSpPr>
          <p:spPr>
            <a:xfrm>
              <a:off x="5820875" y="-12715"/>
              <a:ext cx="1601378" cy="1461575"/>
            </a:xfrm>
            <a:custGeom>
              <a:avLst/>
              <a:gdLst>
                <a:gd name="connsiteX0" fmla="*/ 1047256 w 1601377"/>
                <a:gd name="connsiteY0" fmla="*/ 12715 h 1461574"/>
                <a:gd name="connsiteX1" fmla="*/ 12715 w 1601377"/>
                <a:gd name="connsiteY1" fmla="*/ 1181975 h 1461574"/>
                <a:gd name="connsiteX2" fmla="*/ 321552 w 1601377"/>
                <a:gd name="connsiteY2" fmla="*/ 1455226 h 1461574"/>
                <a:gd name="connsiteX3" fmla="*/ 1597570 w 1601377"/>
                <a:gd name="connsiteY3" fmla="*/ 12715 h 14615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601377" h="1461574">
                  <a:moveTo>
                    <a:pt x="1047256" y="12715"/>
                  </a:moveTo>
                  <a:lnTo>
                    <a:pt x="12715" y="1181975"/>
                  </a:lnTo>
                  <a:lnTo>
                    <a:pt x="321552" y="1455226"/>
                  </a:lnTo>
                  <a:lnTo>
                    <a:pt x="1597570" y="12715"/>
                  </a:lnTo>
                  <a:close/>
                </a:path>
              </a:pathLst>
            </a:custGeom>
            <a:blipFill>
              <a:blip r:embed="rId3"/>
              <a:srcRect/>
              <a:stretch>
                <a:fillRect l="9984" t="-142507" r="-99566" b="9279"/>
              </a:stretch>
            </a:blip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</p:grpSp>
    </p:spTree>
    <p:extLst>
      <p:ext uri="{BB962C8B-B14F-4D97-AF65-F5344CB8AC3E}">
        <p14:creationId xmlns:p14="http://schemas.microsoft.com/office/powerpoint/2010/main" val="3600780369"/>
      </p:ext>
    </p:extLst>
  </p:cSld>
  <p:clrMapOvr>
    <a:masterClrMapping/>
  </p:clrMapOvr>
</p:sldLayout>
</file>

<file path=ppt/slideLayouts/slideLayout15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Вручную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Графический объект 2">
            <a:extLst>
              <a:ext uri="{FF2B5EF4-FFF2-40B4-BE49-F238E27FC236}">
                <a16:creationId xmlns:a16="http://schemas.microsoft.com/office/drawing/2014/main" id="{5D6F87F4-A9FD-42C2-B2B3-2EBAE9413A33}"/>
              </a:ext>
            </a:extLst>
          </p:cNvPr>
          <p:cNvSpPr/>
          <p:nvPr/>
        </p:nvSpPr>
        <p:spPr>
          <a:xfrm>
            <a:off x="-9583" y="322338"/>
            <a:ext cx="5704724" cy="1118012"/>
          </a:xfrm>
          <a:custGeom>
            <a:avLst/>
            <a:gdLst>
              <a:gd name="connsiteX0" fmla="*/ 7602514 w 7606298"/>
              <a:gd name="connsiteY0" fmla="*/ 407745 h 1490681"/>
              <a:gd name="connsiteX1" fmla="*/ 12778 w 7606298"/>
              <a:gd name="connsiteY1" fmla="*/ 12778 h 1490681"/>
              <a:gd name="connsiteX2" fmla="*/ 12778 w 7606298"/>
              <a:gd name="connsiteY2" fmla="*/ 1056256 h 1490681"/>
              <a:gd name="connsiteX3" fmla="*/ 7593596 w 7606298"/>
              <a:gd name="connsiteY3" fmla="*/ 1481801 h 1490681"/>
              <a:gd name="connsiteX4" fmla="*/ 7602514 w 7606298"/>
              <a:gd name="connsiteY4" fmla="*/ 407745 h 1490681"/>
              <a:gd name="connsiteX5" fmla="*/ 7602514 w 7606298"/>
              <a:gd name="connsiteY5" fmla="*/ 407745 h 14906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606298" h="1490681">
                <a:moveTo>
                  <a:pt x="7602514" y="407745"/>
                </a:moveTo>
                <a:cubicBezTo>
                  <a:pt x="7602514" y="407745"/>
                  <a:pt x="3107535" y="56097"/>
                  <a:pt x="12778" y="12778"/>
                </a:cubicBezTo>
                <a:lnTo>
                  <a:pt x="12778" y="1056256"/>
                </a:lnTo>
                <a:cubicBezTo>
                  <a:pt x="6306768" y="1024403"/>
                  <a:pt x="7593596" y="1481801"/>
                  <a:pt x="7593596" y="1481801"/>
                </a:cubicBezTo>
                <a:lnTo>
                  <a:pt x="7602514" y="407745"/>
                </a:lnTo>
                <a:lnTo>
                  <a:pt x="7602514" y="407745"/>
                </a:lnTo>
                <a:close/>
              </a:path>
            </a:pathLst>
          </a:custGeom>
          <a:gradFill>
            <a:gsLst>
              <a:gs pos="0">
                <a:schemeClr val="accent2">
                  <a:alpha val="10000"/>
                </a:schemeClr>
              </a:gs>
              <a:gs pos="100000">
                <a:schemeClr val="accent2">
                  <a:alpha val="20000"/>
                </a:schemeClr>
              </a:gs>
            </a:gsLst>
            <a:lin ang="60000" scaled="0"/>
          </a:gradFill>
          <a:ln w="12737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sz="1013" noProof="0"/>
          </a:p>
        </p:txBody>
      </p:sp>
      <p:sp>
        <p:nvSpPr>
          <p:cNvPr id="23" name="Текст 21">
            <a:extLst>
              <a:ext uri="{FF2B5EF4-FFF2-40B4-BE49-F238E27FC236}">
                <a16:creationId xmlns:a16="http://schemas.microsoft.com/office/drawing/2014/main" id="{F27BBFB4-84C4-42C9-9CB3-DFD801CEBF7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33400" y="1422002"/>
            <a:ext cx="396479" cy="819150"/>
          </a:xfrm>
        </p:spPr>
        <p:txBody>
          <a:bodyPr rtlCol="0">
            <a:normAutofit/>
          </a:bodyPr>
          <a:lstStyle>
            <a:lvl1pPr marL="0" indent="0">
              <a:buNone/>
              <a:defRPr sz="5250" b="1">
                <a:solidFill>
                  <a:schemeClr val="accent5"/>
                </a:solidFill>
                <a:latin typeface="+mj-lt"/>
              </a:defRPr>
            </a:lvl1pPr>
          </a:lstStyle>
          <a:p>
            <a:pPr lvl="0" rtl="0"/>
            <a:r>
              <a:rPr lang="ru-RU" noProof="0"/>
              <a:t>1</a:t>
            </a:r>
          </a:p>
        </p:txBody>
      </p:sp>
      <p:sp>
        <p:nvSpPr>
          <p:cNvPr id="26" name="Текст 24">
            <a:extLst>
              <a:ext uri="{FF2B5EF4-FFF2-40B4-BE49-F238E27FC236}">
                <a16:creationId xmlns:a16="http://schemas.microsoft.com/office/drawing/2014/main" id="{C8BBE7AC-17E7-4828-A40C-39EED5284E6D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889397" y="1566068"/>
            <a:ext cx="2327333" cy="600075"/>
          </a:xfrm>
        </p:spPr>
        <p:txBody>
          <a:bodyPr rtlCol="0">
            <a:normAutofit/>
          </a:bodyPr>
          <a:lstStyle>
            <a:lvl1pPr marL="0" indent="0">
              <a:buNone/>
              <a:defRPr sz="1875" b="1">
                <a:solidFill>
                  <a:schemeClr val="tx2"/>
                </a:solidFill>
                <a:latin typeface="+mj-lt"/>
              </a:defRPr>
            </a:lvl1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sp>
        <p:nvSpPr>
          <p:cNvPr id="33" name="Текст 21">
            <a:extLst>
              <a:ext uri="{FF2B5EF4-FFF2-40B4-BE49-F238E27FC236}">
                <a16:creationId xmlns:a16="http://schemas.microsoft.com/office/drawing/2014/main" id="{FC1057E8-2611-45B5-913B-82D301FE8A86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3603450" y="1422002"/>
            <a:ext cx="396479" cy="819150"/>
          </a:xfrm>
        </p:spPr>
        <p:txBody>
          <a:bodyPr rtlCol="0">
            <a:normAutofit/>
          </a:bodyPr>
          <a:lstStyle>
            <a:lvl1pPr marL="0" indent="0">
              <a:buNone/>
              <a:defRPr sz="5250" b="1">
                <a:solidFill>
                  <a:schemeClr val="accent5"/>
                </a:solidFill>
                <a:latin typeface="+mj-lt"/>
              </a:defRPr>
            </a:lvl1pPr>
          </a:lstStyle>
          <a:p>
            <a:pPr lvl="0" rtl="0"/>
            <a:r>
              <a:rPr lang="ru-RU" noProof="0"/>
              <a:t>2</a:t>
            </a:r>
          </a:p>
        </p:txBody>
      </p:sp>
      <p:sp>
        <p:nvSpPr>
          <p:cNvPr id="34" name="Текст 24">
            <a:extLst>
              <a:ext uri="{FF2B5EF4-FFF2-40B4-BE49-F238E27FC236}">
                <a16:creationId xmlns:a16="http://schemas.microsoft.com/office/drawing/2014/main" id="{A65257E6-B10F-49C0-862A-53648E3F2D0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012202" y="1566068"/>
            <a:ext cx="1682939" cy="600075"/>
          </a:xfrm>
        </p:spPr>
        <p:txBody>
          <a:bodyPr rtlCol="0">
            <a:normAutofit/>
          </a:bodyPr>
          <a:lstStyle>
            <a:lvl1pPr marL="0" indent="0">
              <a:buNone/>
              <a:defRPr sz="1875" b="1">
                <a:solidFill>
                  <a:schemeClr val="tx2"/>
                </a:solidFill>
                <a:latin typeface="+mj-lt"/>
              </a:defRPr>
            </a:lvl1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sp>
        <p:nvSpPr>
          <p:cNvPr id="37" name="Текст 21">
            <a:extLst>
              <a:ext uri="{FF2B5EF4-FFF2-40B4-BE49-F238E27FC236}">
                <a16:creationId xmlns:a16="http://schemas.microsoft.com/office/drawing/2014/main" id="{83A147CC-1513-463A-8B07-CC14AEC845D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5918035" y="1435337"/>
            <a:ext cx="396479" cy="819150"/>
          </a:xfrm>
        </p:spPr>
        <p:txBody>
          <a:bodyPr rtlCol="0">
            <a:normAutofit/>
          </a:bodyPr>
          <a:lstStyle>
            <a:lvl1pPr marL="0" indent="0">
              <a:buNone/>
              <a:defRPr sz="5250" b="1">
                <a:solidFill>
                  <a:schemeClr val="accent5"/>
                </a:solidFill>
                <a:latin typeface="+mj-lt"/>
              </a:defRPr>
            </a:lvl1pPr>
          </a:lstStyle>
          <a:p>
            <a:pPr lvl="0" rtl="0"/>
            <a:r>
              <a:rPr lang="ru-RU" noProof="0"/>
              <a:t>3</a:t>
            </a:r>
          </a:p>
        </p:txBody>
      </p:sp>
      <p:sp>
        <p:nvSpPr>
          <p:cNvPr id="38" name="Текст 24">
            <a:extLst>
              <a:ext uri="{FF2B5EF4-FFF2-40B4-BE49-F238E27FC236}">
                <a16:creationId xmlns:a16="http://schemas.microsoft.com/office/drawing/2014/main" id="{BCE98261-6A42-49F1-B208-2E6C24DFCF83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6326787" y="1579402"/>
            <a:ext cx="2219337" cy="600075"/>
          </a:xfrm>
        </p:spPr>
        <p:txBody>
          <a:bodyPr rtlCol="0">
            <a:normAutofit/>
          </a:bodyPr>
          <a:lstStyle>
            <a:lvl1pPr marL="0" indent="0">
              <a:buNone/>
              <a:defRPr sz="1875" b="1">
                <a:solidFill>
                  <a:schemeClr val="tx2"/>
                </a:solidFill>
                <a:latin typeface="+mj-lt"/>
              </a:defRPr>
            </a:lvl1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sp>
        <p:nvSpPr>
          <p:cNvPr id="40" name="Текст 24">
            <a:extLst>
              <a:ext uri="{FF2B5EF4-FFF2-40B4-BE49-F238E27FC236}">
                <a16:creationId xmlns:a16="http://schemas.microsoft.com/office/drawing/2014/main" id="{937F4311-EBEC-44E3-8542-07503B54D770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68793" y="2207680"/>
            <a:ext cx="1273969" cy="600075"/>
          </a:xfrm>
        </p:spPr>
        <p:txBody>
          <a:bodyPr rtlCol="0">
            <a:normAutofit/>
          </a:bodyPr>
          <a:lstStyle>
            <a:lvl1pPr marL="0" indent="0">
              <a:buNone/>
              <a:defRPr sz="1200" b="1">
                <a:solidFill>
                  <a:schemeClr val="accent4"/>
                </a:solidFill>
                <a:latin typeface="+mn-lt"/>
              </a:defRPr>
            </a:lvl1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sp>
        <p:nvSpPr>
          <p:cNvPr id="43" name="Текст 24">
            <a:extLst>
              <a:ext uri="{FF2B5EF4-FFF2-40B4-BE49-F238E27FC236}">
                <a16:creationId xmlns:a16="http://schemas.microsoft.com/office/drawing/2014/main" id="{FED4B056-A42A-4115-B98D-177B9AFDABFE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1942761" y="2207680"/>
            <a:ext cx="1273969" cy="600075"/>
          </a:xfrm>
        </p:spPr>
        <p:txBody>
          <a:bodyPr rtlCol="0">
            <a:normAutofit/>
          </a:bodyPr>
          <a:lstStyle>
            <a:lvl1pPr marL="0" indent="0">
              <a:buNone/>
              <a:defRPr sz="1200" b="1">
                <a:solidFill>
                  <a:schemeClr val="accent4"/>
                </a:solidFill>
                <a:latin typeface="+mn-lt"/>
              </a:defRPr>
            </a:lvl1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sp>
        <p:nvSpPr>
          <p:cNvPr id="45" name="Текст 24">
            <a:extLst>
              <a:ext uri="{FF2B5EF4-FFF2-40B4-BE49-F238E27FC236}">
                <a16:creationId xmlns:a16="http://schemas.microsoft.com/office/drawing/2014/main" id="{2D359611-5488-43D7-A2A6-E60DB2E1D872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3596095" y="2207680"/>
            <a:ext cx="1273969" cy="600075"/>
          </a:xfrm>
        </p:spPr>
        <p:txBody>
          <a:bodyPr rtlCol="0">
            <a:normAutofit/>
          </a:bodyPr>
          <a:lstStyle>
            <a:lvl1pPr marL="0" indent="0">
              <a:buNone/>
              <a:defRPr sz="1200" b="1">
                <a:solidFill>
                  <a:schemeClr val="accent4"/>
                </a:solidFill>
                <a:latin typeface="+mn-lt"/>
              </a:defRPr>
            </a:lvl1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sp>
        <p:nvSpPr>
          <p:cNvPr id="46" name="Текст 24">
            <a:extLst>
              <a:ext uri="{FF2B5EF4-FFF2-40B4-BE49-F238E27FC236}">
                <a16:creationId xmlns:a16="http://schemas.microsoft.com/office/drawing/2014/main" id="{F2182E7C-B18B-4F73-B0D1-86196D992B18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5907717" y="2206523"/>
            <a:ext cx="2638408" cy="600075"/>
          </a:xfrm>
        </p:spPr>
        <p:txBody>
          <a:bodyPr rtlCol="0">
            <a:normAutofit/>
          </a:bodyPr>
          <a:lstStyle>
            <a:lvl1pPr marL="0" indent="0">
              <a:buNone/>
              <a:defRPr sz="1200" b="1">
                <a:solidFill>
                  <a:schemeClr val="accent4"/>
                </a:solidFill>
                <a:latin typeface="+mn-lt"/>
              </a:defRPr>
            </a:lvl1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sp>
        <p:nvSpPr>
          <p:cNvPr id="48" name="Текст 24">
            <a:extLst>
              <a:ext uri="{FF2B5EF4-FFF2-40B4-BE49-F238E27FC236}">
                <a16:creationId xmlns:a16="http://schemas.microsoft.com/office/drawing/2014/main" id="{3D51A445-889E-44A8-AF12-58BC161D148C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668792" y="4205661"/>
            <a:ext cx="2547938" cy="600075"/>
          </a:xfrm>
        </p:spPr>
        <p:txBody>
          <a:bodyPr rtlCol="0">
            <a:normAutofit/>
          </a:bodyPr>
          <a:lstStyle>
            <a:lvl1pPr marL="0" indent="0">
              <a:buNone/>
              <a:defRPr sz="1200" b="0">
                <a:solidFill>
                  <a:schemeClr val="accent3"/>
                </a:solidFill>
                <a:latin typeface="+mn-lt"/>
              </a:defRPr>
            </a:lvl1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sp>
        <p:nvSpPr>
          <p:cNvPr id="49" name="Текст 24">
            <a:extLst>
              <a:ext uri="{FF2B5EF4-FFF2-40B4-BE49-F238E27FC236}">
                <a16:creationId xmlns:a16="http://schemas.microsoft.com/office/drawing/2014/main" id="{358BC44E-644D-4E21-A055-1178CD0D2698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3596094" y="3682376"/>
            <a:ext cx="1273969" cy="600075"/>
          </a:xfrm>
        </p:spPr>
        <p:txBody>
          <a:bodyPr rtlCol="0">
            <a:normAutofit/>
          </a:bodyPr>
          <a:lstStyle>
            <a:lvl1pPr marL="0" indent="0">
              <a:buNone/>
              <a:defRPr sz="1200" b="0">
                <a:solidFill>
                  <a:schemeClr val="accent2"/>
                </a:solidFill>
                <a:latin typeface="+mn-lt"/>
              </a:defRPr>
            </a:lvl1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sp>
        <p:nvSpPr>
          <p:cNvPr id="50" name="Текст 24">
            <a:extLst>
              <a:ext uri="{FF2B5EF4-FFF2-40B4-BE49-F238E27FC236}">
                <a16:creationId xmlns:a16="http://schemas.microsoft.com/office/drawing/2014/main" id="{32C60917-FE9C-4C02-976E-9F4DF95F1614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5918035" y="3682376"/>
            <a:ext cx="2019704" cy="600075"/>
          </a:xfrm>
        </p:spPr>
        <p:txBody>
          <a:bodyPr rtlCol="0">
            <a:normAutofit/>
          </a:bodyPr>
          <a:lstStyle>
            <a:lvl1pPr marL="0" indent="0">
              <a:buNone/>
              <a:defRPr sz="1200" b="0">
                <a:solidFill>
                  <a:schemeClr val="accent2"/>
                </a:solidFill>
                <a:latin typeface="+mn-lt"/>
              </a:defRPr>
            </a:lvl1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sp>
        <p:nvSpPr>
          <p:cNvPr id="55" name="Рисунок 12">
            <a:extLst>
              <a:ext uri="{FF2B5EF4-FFF2-40B4-BE49-F238E27FC236}">
                <a16:creationId xmlns:a16="http://schemas.microsoft.com/office/drawing/2014/main" id="{2535BC4C-3D36-473A-B9EF-EC6F3BA67113}"/>
              </a:ext>
            </a:extLst>
          </p:cNvPr>
          <p:cNvSpPr>
            <a:spLocks noGrp="1"/>
          </p:cNvSpPr>
          <p:nvPr>
            <p:ph type="pic" sz="quarter" idx="37" hasCustomPrompt="1"/>
          </p:nvPr>
        </p:nvSpPr>
        <p:spPr>
          <a:xfrm>
            <a:off x="668792" y="2862335"/>
            <a:ext cx="1227582" cy="1213866"/>
          </a:xfrm>
        </p:spPr>
        <p:txBody>
          <a:bodyPr rtlCol="0" anchor="ctr" anchorCtr="0">
            <a:noAutofit/>
          </a:bodyPr>
          <a:lstStyle>
            <a:lvl1pPr marL="0" indent="0" algn="ctr">
              <a:buNone/>
              <a:defRPr sz="1050">
                <a:solidFill>
                  <a:schemeClr val="accent4"/>
                </a:solidFill>
                <a:latin typeface="+mn-lt"/>
              </a:defRPr>
            </a:lvl1pPr>
          </a:lstStyle>
          <a:p>
            <a:pPr rtl="0"/>
            <a:r>
              <a:rPr lang="ru-RU" noProof="0"/>
              <a:t>Щелкните значок, чтобы добавить фото</a:t>
            </a:r>
          </a:p>
        </p:txBody>
      </p:sp>
      <p:sp>
        <p:nvSpPr>
          <p:cNvPr id="56" name="Рисунок 12">
            <a:extLst>
              <a:ext uri="{FF2B5EF4-FFF2-40B4-BE49-F238E27FC236}">
                <a16:creationId xmlns:a16="http://schemas.microsoft.com/office/drawing/2014/main" id="{A1E61843-0C1E-4581-98C1-C9247F7043AC}"/>
              </a:ext>
            </a:extLst>
          </p:cNvPr>
          <p:cNvSpPr>
            <a:spLocks noGrp="1"/>
          </p:cNvSpPr>
          <p:nvPr>
            <p:ph type="pic" sz="quarter" idx="38" hasCustomPrompt="1"/>
          </p:nvPr>
        </p:nvSpPr>
        <p:spPr>
          <a:xfrm>
            <a:off x="1942761" y="2862335"/>
            <a:ext cx="1227582" cy="1213866"/>
          </a:xfrm>
        </p:spPr>
        <p:txBody>
          <a:bodyPr rtlCol="0" anchor="ctr" anchorCtr="0">
            <a:noAutofit/>
          </a:bodyPr>
          <a:lstStyle>
            <a:lvl1pPr marL="0" indent="0" algn="ctr">
              <a:buNone/>
              <a:defRPr sz="1050">
                <a:solidFill>
                  <a:schemeClr val="accent4"/>
                </a:solidFill>
                <a:latin typeface="+mn-lt"/>
              </a:defRPr>
            </a:lvl1pPr>
          </a:lstStyle>
          <a:p>
            <a:pPr rtl="0"/>
            <a:r>
              <a:rPr lang="ru-RU" noProof="0"/>
              <a:t>Щелкните значок, чтобы добавить фото</a:t>
            </a:r>
          </a:p>
        </p:txBody>
      </p:sp>
      <p:sp>
        <p:nvSpPr>
          <p:cNvPr id="57" name="Рисунок 12">
            <a:extLst>
              <a:ext uri="{FF2B5EF4-FFF2-40B4-BE49-F238E27FC236}">
                <a16:creationId xmlns:a16="http://schemas.microsoft.com/office/drawing/2014/main" id="{F3B39F0E-B245-4510-8C07-0EC29B83F1BA}"/>
              </a:ext>
            </a:extLst>
          </p:cNvPr>
          <p:cNvSpPr>
            <a:spLocks noGrp="1"/>
          </p:cNvSpPr>
          <p:nvPr>
            <p:ph type="pic" sz="quarter" idx="43" hasCustomPrompt="1"/>
          </p:nvPr>
        </p:nvSpPr>
        <p:spPr>
          <a:xfrm>
            <a:off x="3596095" y="2862335"/>
            <a:ext cx="1536192" cy="672084"/>
          </a:xfrm>
        </p:spPr>
        <p:txBody>
          <a:bodyPr rtlCol="0" anchor="ctr" anchorCtr="0">
            <a:noAutofit/>
          </a:bodyPr>
          <a:lstStyle>
            <a:lvl1pPr marL="0" indent="0" algn="ctr">
              <a:buNone/>
              <a:defRPr sz="1050">
                <a:solidFill>
                  <a:schemeClr val="accent4"/>
                </a:solidFill>
                <a:latin typeface="+mn-lt"/>
              </a:defRPr>
            </a:lvl1pPr>
          </a:lstStyle>
          <a:p>
            <a:pPr rtl="0"/>
            <a:r>
              <a:rPr lang="ru-RU" noProof="0"/>
              <a:t>Щелкните значок, чтобы добавить фото</a:t>
            </a:r>
          </a:p>
        </p:txBody>
      </p:sp>
      <p:sp>
        <p:nvSpPr>
          <p:cNvPr id="58" name="Рисунок 9">
            <a:extLst>
              <a:ext uri="{FF2B5EF4-FFF2-40B4-BE49-F238E27FC236}">
                <a16:creationId xmlns:a16="http://schemas.microsoft.com/office/drawing/2014/main" id="{A9E755CD-1A38-4F75-A18E-2D31E4934C8A}"/>
              </a:ext>
            </a:extLst>
          </p:cNvPr>
          <p:cNvSpPr>
            <a:spLocks noGrp="1"/>
          </p:cNvSpPr>
          <p:nvPr>
            <p:ph type="pic" sz="quarter" idx="44" hasCustomPrompt="1"/>
          </p:nvPr>
        </p:nvSpPr>
        <p:spPr>
          <a:xfrm>
            <a:off x="5907716" y="2898429"/>
            <a:ext cx="1110996" cy="569214"/>
          </a:xfrm>
        </p:spPr>
        <p:txBody>
          <a:bodyPr rtlCol="0" anchor="ctr" anchorCtr="0">
            <a:normAutofit/>
          </a:bodyPr>
          <a:lstStyle>
            <a:lvl1pPr marL="0" indent="0" algn="ctr">
              <a:buNone/>
              <a:defRPr sz="1050">
                <a:solidFill>
                  <a:schemeClr val="accent4"/>
                </a:solidFill>
                <a:latin typeface="+mn-lt"/>
              </a:defRPr>
            </a:lvl1pPr>
          </a:lstStyle>
          <a:p>
            <a:pPr rtl="0"/>
            <a:r>
              <a:rPr lang="ru-RU" noProof="0"/>
              <a:t>Щелкните значок, чтобы добавить фото</a:t>
            </a:r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C750AC0-7255-417F-919C-19DF42857E0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0" y="273844"/>
            <a:ext cx="5932170" cy="802386"/>
          </a:xfrm>
          <a:gradFill>
            <a:gsLst>
              <a:gs pos="0">
                <a:schemeClr val="accent2"/>
              </a:gs>
              <a:gs pos="100000">
                <a:schemeClr val="accent1"/>
              </a:gs>
            </a:gsLst>
            <a:lin ang="10800000" scaled="1"/>
          </a:gradFill>
        </p:spPr>
        <p:txBody>
          <a:bodyPr lIns="900000"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ru-RU" noProof="0"/>
              <a:t>Как использовать этот шаблон</a:t>
            </a:r>
          </a:p>
        </p:txBody>
      </p:sp>
    </p:spTree>
    <p:extLst>
      <p:ext uri="{BB962C8B-B14F-4D97-AF65-F5344CB8AC3E}">
        <p14:creationId xmlns:p14="http://schemas.microsoft.com/office/powerpoint/2010/main" val="1597033899"/>
      </p:ext>
    </p:extLst>
  </p:cSld>
  <p:clrMapOvr>
    <a:masterClrMapping/>
  </p:clrMapOvr>
</p:sldLayout>
</file>

<file path=ppt/slideLayouts/slideLayout15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Текст 77">
            <a:extLst>
              <a:ext uri="{FF2B5EF4-FFF2-40B4-BE49-F238E27FC236}">
                <a16:creationId xmlns:a16="http://schemas.microsoft.com/office/drawing/2014/main" id="{0B092376-293D-814E-8504-10AD3FC6C33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594275" y="690665"/>
            <a:ext cx="1562100" cy="742950"/>
          </a:xfrm>
          <a:gradFill flip="none" rotWithShape="1">
            <a:gsLst>
              <a:gs pos="0">
                <a:srgbClr val="D3D3D3">
                  <a:alpha val="72549"/>
                </a:srgbClr>
              </a:gs>
              <a:gs pos="100000">
                <a:srgbClr val="FFFFFF">
                  <a:alpha val="0"/>
                </a:srgbClr>
              </a:gs>
            </a:gsLst>
            <a:lin ang="0" scaled="1"/>
            <a:tileRect/>
          </a:gradFill>
          <a:ln w="9525">
            <a:noFill/>
            <a:miter lim="800000"/>
            <a:headEnd/>
            <a:tailEnd/>
          </a:ln>
          <a:effectLst/>
        </p:spPr>
        <p:txBody>
          <a:bodyPr rtlCol="0"/>
          <a:lstStyle>
            <a:lvl1pPr marL="0" indent="0" algn="l">
              <a:buNone/>
              <a:defRPr lang="en-US" sz="1050" dirty="0" smtClean="0">
                <a:solidFill>
                  <a:srgbClr val="404040"/>
                </a:solidFill>
                <a:latin typeface="+mn-lt"/>
              </a:defRPr>
            </a:lvl1pPr>
          </a:lstStyle>
          <a:p>
            <a:pPr marL="0" lvl="0" rtl="0">
              <a:lnSpc>
                <a:spcPct val="85000"/>
              </a:lnSpc>
            </a:pPr>
            <a:r>
              <a:rPr lang="ru-RU"/>
              <a:t>Образец текста</a:t>
            </a:r>
          </a:p>
        </p:txBody>
      </p:sp>
      <p:sp>
        <p:nvSpPr>
          <p:cNvPr id="81" name="Текст 77">
            <a:extLst>
              <a:ext uri="{FF2B5EF4-FFF2-40B4-BE49-F238E27FC236}">
                <a16:creationId xmlns:a16="http://schemas.microsoft.com/office/drawing/2014/main" id="{B0998207-3F3B-9940-9A4A-F5C7E11A0CEB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187529" y="915052"/>
            <a:ext cx="1562100" cy="742950"/>
          </a:xfrm>
          <a:gradFill flip="none" rotWithShape="1">
            <a:gsLst>
              <a:gs pos="0">
                <a:srgbClr val="D3D3D3">
                  <a:alpha val="72549"/>
                </a:srgbClr>
              </a:gs>
              <a:gs pos="100000">
                <a:srgbClr val="FFFFFF">
                  <a:alpha val="0"/>
                </a:srgbClr>
              </a:gs>
            </a:gsLst>
            <a:lin ang="0" scaled="1"/>
            <a:tileRect/>
          </a:gradFill>
          <a:ln w="9525">
            <a:noFill/>
            <a:miter lim="800000"/>
            <a:headEnd/>
            <a:tailEnd/>
          </a:ln>
          <a:effectLst/>
        </p:spPr>
        <p:txBody>
          <a:bodyPr rtlCol="0"/>
          <a:lstStyle>
            <a:lvl1pPr marL="0" indent="0" algn="l">
              <a:buNone/>
              <a:defRPr lang="en-US" sz="1050" dirty="0" smtClean="0">
                <a:solidFill>
                  <a:srgbClr val="404040"/>
                </a:solidFill>
                <a:latin typeface="+mn-lt"/>
              </a:defRPr>
            </a:lvl1pPr>
          </a:lstStyle>
          <a:p>
            <a:pPr marL="0" lvl="0" rtl="0">
              <a:lnSpc>
                <a:spcPct val="85000"/>
              </a:lnSpc>
            </a:pPr>
            <a:r>
              <a:rPr lang="ru-RU"/>
              <a:t>Образец текста</a:t>
            </a:r>
          </a:p>
        </p:txBody>
      </p:sp>
      <p:sp>
        <p:nvSpPr>
          <p:cNvPr id="82" name="Текст 77">
            <a:extLst>
              <a:ext uri="{FF2B5EF4-FFF2-40B4-BE49-F238E27FC236}">
                <a16:creationId xmlns:a16="http://schemas.microsoft.com/office/drawing/2014/main" id="{9A62C131-98B4-A846-AE6C-DF6B5A743E18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5779124" y="1206619"/>
            <a:ext cx="1562100" cy="742950"/>
          </a:xfrm>
          <a:gradFill flip="none" rotWithShape="1">
            <a:gsLst>
              <a:gs pos="0">
                <a:srgbClr val="D3D3D3">
                  <a:alpha val="72549"/>
                </a:srgbClr>
              </a:gs>
              <a:gs pos="100000">
                <a:srgbClr val="FFFFFF">
                  <a:alpha val="0"/>
                </a:srgbClr>
              </a:gs>
            </a:gsLst>
            <a:lin ang="0" scaled="1"/>
            <a:tileRect/>
          </a:gradFill>
          <a:ln w="9525">
            <a:noFill/>
            <a:miter lim="800000"/>
            <a:headEnd/>
            <a:tailEnd/>
          </a:ln>
          <a:effectLst/>
        </p:spPr>
        <p:txBody>
          <a:bodyPr rtlCol="0"/>
          <a:lstStyle>
            <a:lvl1pPr marL="0" indent="0" algn="l">
              <a:buNone/>
              <a:defRPr lang="en-US" sz="1050" dirty="0" smtClean="0">
                <a:solidFill>
                  <a:srgbClr val="404040"/>
                </a:solidFill>
                <a:latin typeface="+mn-lt"/>
              </a:defRPr>
            </a:lvl1pPr>
          </a:lstStyle>
          <a:p>
            <a:pPr marL="0" lvl="0" rtl="0">
              <a:lnSpc>
                <a:spcPct val="85000"/>
              </a:lnSpc>
            </a:pPr>
            <a:r>
              <a:rPr lang="ru-RU"/>
              <a:t>Образец текста</a:t>
            </a:r>
          </a:p>
        </p:txBody>
      </p:sp>
      <p:sp>
        <p:nvSpPr>
          <p:cNvPr id="84" name="Текст 83">
            <a:extLst>
              <a:ext uri="{FF2B5EF4-FFF2-40B4-BE49-F238E27FC236}">
                <a16:creationId xmlns:a16="http://schemas.microsoft.com/office/drawing/2014/main" id="{C87789DE-8F91-E44E-96BE-12C0559F6FB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2599217" y="1702348"/>
            <a:ext cx="905668" cy="798680"/>
          </a:xfrm>
          <a:noFill/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>
              <a:rot lat="1200000" lon="20399986" rev="0"/>
            </a:camera>
            <a:lightRig rig="threePt" dir="t"/>
          </a:scene3d>
        </p:spPr>
        <p:txBody>
          <a:bodyPr wrap="square" rtlCol="0">
            <a:spAutoFit/>
          </a:bodyPr>
          <a:lstStyle>
            <a:lvl1pPr marL="0" indent="0">
              <a:buNone/>
              <a:defRPr lang="en-US" sz="1800" dirty="0" smtClean="0">
                <a:solidFill>
                  <a:srgbClr val="FFFFFF"/>
                </a:solidFill>
                <a:latin typeface="+mj-lt"/>
                <a:cs typeface="Arial" pitchFamily="34" charset="0"/>
              </a:defRPr>
            </a:lvl1pPr>
          </a:lstStyle>
          <a:p>
            <a:pPr marL="0" lvl="0" algn="ctr" rtl="0">
              <a:lnSpc>
                <a:spcPct val="85000"/>
              </a:lnSpc>
            </a:pPr>
            <a:r>
              <a:rPr lang="ru-RU"/>
              <a:t>Образец текста</a:t>
            </a:r>
          </a:p>
        </p:txBody>
      </p:sp>
      <p:sp>
        <p:nvSpPr>
          <p:cNvPr id="85" name="Текст 83">
            <a:extLst>
              <a:ext uri="{FF2B5EF4-FFF2-40B4-BE49-F238E27FC236}">
                <a16:creationId xmlns:a16="http://schemas.microsoft.com/office/drawing/2014/main" id="{D5C13B08-1AEA-0541-B928-190FE4F59997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125706" y="1969215"/>
            <a:ext cx="905668" cy="798680"/>
          </a:xfrm>
          <a:noFill/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>
              <a:rot lat="1200000" lon="20399986" rev="0"/>
            </a:camera>
            <a:lightRig rig="threePt" dir="t"/>
          </a:scene3d>
        </p:spPr>
        <p:txBody>
          <a:bodyPr wrap="square" rtlCol="0">
            <a:spAutoFit/>
          </a:bodyPr>
          <a:lstStyle>
            <a:lvl1pPr marL="0" indent="0">
              <a:buNone/>
              <a:defRPr lang="en-US" sz="1800" dirty="0" smtClean="0">
                <a:solidFill>
                  <a:schemeClr val="tx1"/>
                </a:solidFill>
                <a:latin typeface="+mj-lt"/>
                <a:cs typeface="Arial" pitchFamily="34" charset="0"/>
              </a:defRPr>
            </a:lvl1pPr>
          </a:lstStyle>
          <a:p>
            <a:pPr marL="0" lvl="0" algn="ctr" rtl="0">
              <a:lnSpc>
                <a:spcPct val="85000"/>
              </a:lnSpc>
            </a:pPr>
            <a:r>
              <a:rPr lang="ru-RU"/>
              <a:t>Образец текста</a:t>
            </a:r>
          </a:p>
        </p:txBody>
      </p:sp>
      <p:sp>
        <p:nvSpPr>
          <p:cNvPr id="86" name="Текст 83">
            <a:extLst>
              <a:ext uri="{FF2B5EF4-FFF2-40B4-BE49-F238E27FC236}">
                <a16:creationId xmlns:a16="http://schemas.microsoft.com/office/drawing/2014/main" id="{9A0A668D-AC6C-0847-B1DA-2DF3A211D54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764193" y="2271676"/>
            <a:ext cx="905668" cy="798680"/>
          </a:xfrm>
          <a:noFill/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>
              <a:rot lat="1200000" lon="20399986" rev="0"/>
            </a:camera>
            <a:lightRig rig="threePt" dir="t"/>
          </a:scene3d>
        </p:spPr>
        <p:txBody>
          <a:bodyPr wrap="square" rtlCol="0">
            <a:spAutoFit/>
          </a:bodyPr>
          <a:lstStyle>
            <a:lvl1pPr marL="0" indent="0">
              <a:buNone/>
              <a:defRPr lang="en-US" sz="1800" dirty="0" smtClean="0">
                <a:solidFill>
                  <a:srgbClr val="FFFFFF"/>
                </a:solidFill>
                <a:latin typeface="+mj-lt"/>
                <a:cs typeface="Arial" pitchFamily="34" charset="0"/>
              </a:defRPr>
            </a:lvl1pPr>
          </a:lstStyle>
          <a:p>
            <a:pPr marL="0" lvl="0" algn="ctr" rtl="0">
              <a:lnSpc>
                <a:spcPct val="85000"/>
              </a:lnSpc>
            </a:pPr>
            <a:r>
              <a:rPr lang="ru-RU"/>
              <a:t>Образец текста</a:t>
            </a:r>
          </a:p>
        </p:txBody>
      </p:sp>
      <p:sp>
        <p:nvSpPr>
          <p:cNvPr id="90" name="Текст 89">
            <a:extLst>
              <a:ext uri="{FF2B5EF4-FFF2-40B4-BE49-F238E27FC236}">
                <a16:creationId xmlns:a16="http://schemas.microsoft.com/office/drawing/2014/main" id="{91BB790C-6BC5-134B-A8A8-83ECB5114A62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1571019" y="3376858"/>
            <a:ext cx="3602665" cy="341632"/>
          </a:xfrm>
          <a:noFill/>
          <a:scene3d>
            <a:camera prst="orthographicFront">
              <a:rot lat="1980000" lon="1800000" rev="0"/>
            </a:camera>
            <a:lightRig rig="threePt" dir="t"/>
          </a:scene3d>
        </p:spPr>
        <p:txBody>
          <a:bodyPr wrap="square" rtlCol="0">
            <a:spAutoFit/>
          </a:bodyPr>
          <a:lstStyle>
            <a:lvl1pPr marL="0" indent="0" algn="ctr">
              <a:buNone/>
              <a:defRPr lang="en-US" sz="1800" dirty="0" smtClean="0">
                <a:solidFill>
                  <a:srgbClr val="000000"/>
                </a:solidFill>
                <a:latin typeface="+mj-lt"/>
              </a:defRPr>
            </a:lvl1pPr>
          </a:lstStyle>
          <a:p>
            <a:pPr marL="0" lvl="0" rtl="0"/>
            <a:r>
              <a:rPr lang="ru-RU"/>
              <a:t>Образец текста</a:t>
            </a:r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B776898-FCE7-274A-A10F-DC97B30FE7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42950" y="3886201"/>
            <a:ext cx="2286000" cy="770435"/>
          </a:xfrm>
        </p:spPr>
        <p:txBody>
          <a:bodyPr rtlCol="0">
            <a:normAutofit/>
          </a:bodyPr>
          <a:lstStyle>
            <a:lvl1pPr marL="257175" indent="-257175" algn="ctr"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</a:defRPr>
            </a:lvl1pPr>
          </a:lstStyle>
          <a:p>
            <a:pPr rtl="0"/>
            <a:r>
              <a:rPr lang="ru-RU"/>
              <a:t>Образец заголовка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21546247"/>
      </p:ext>
    </p:extLst>
  </p:cSld>
  <p:clrMapOvr>
    <a:masterClrMapping/>
  </p:clrMapOvr>
</p:sldLayout>
</file>

<file path=ppt/slideLayouts/slideLayout15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_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29599" y="4800600"/>
            <a:ext cx="9141619" cy="3429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3" y="4750737"/>
            <a:ext cx="9141619" cy="4800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1032" name="Picture 8" descr="Пин от пользователя ♛💖♛AnGềLiQuE💖 La Mสั๋rĞuisề👼 на доске ..."/>
          <p:cNvPicPr>
            <a:picLocks noChangeAspect="1" noChangeArrowheads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7825" b="-446"/>
          <a:stretch/>
        </p:blipFill>
        <p:spPr bwMode="auto">
          <a:xfrm rot="5400000">
            <a:off x="2306552" y="-3071216"/>
            <a:ext cx="326669" cy="6273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49708003"/>
      </p:ext>
    </p:extLst>
  </p:cSld>
  <p:clrMapOvr>
    <a:masterClrMapping/>
  </p:clrMapOvr>
</p:sldLayout>
</file>

<file path=ppt/slideLayouts/slideLayout15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841773"/>
            <a:ext cx="6858000" cy="1790700"/>
          </a:xfrm>
        </p:spPr>
        <p:txBody>
          <a:bodyPr anchor="b"/>
          <a:lstStyle>
            <a:lvl1pPr algn="ctr">
              <a:defRPr sz="4176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670"/>
            </a:lvl1pPr>
            <a:lvl2pPr marL="318229" indent="0" algn="ctr">
              <a:buNone/>
              <a:defRPr sz="1392"/>
            </a:lvl2pPr>
            <a:lvl3pPr marL="636459" indent="0" algn="ctr">
              <a:buNone/>
              <a:defRPr sz="1253"/>
            </a:lvl3pPr>
            <a:lvl4pPr marL="954688" indent="0" algn="ctr">
              <a:buNone/>
              <a:defRPr sz="1114"/>
            </a:lvl4pPr>
            <a:lvl5pPr marL="1272918" indent="0" algn="ctr">
              <a:buNone/>
              <a:defRPr sz="1114"/>
            </a:lvl5pPr>
            <a:lvl6pPr marL="1591147" indent="0" algn="ctr">
              <a:buNone/>
              <a:defRPr sz="1114"/>
            </a:lvl6pPr>
            <a:lvl7pPr marL="1909377" indent="0" algn="ctr">
              <a:buNone/>
              <a:defRPr sz="1114"/>
            </a:lvl7pPr>
            <a:lvl8pPr marL="2227606" indent="0" algn="ctr">
              <a:buNone/>
              <a:defRPr sz="1114"/>
            </a:lvl8pPr>
            <a:lvl9pPr marL="2545836" indent="0" algn="ctr">
              <a:buNone/>
              <a:defRPr sz="1114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9/8/2020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7717681"/>
      </p:ext>
    </p:extLst>
  </p:cSld>
  <p:clrMapOvr>
    <a:masterClrMapping/>
  </p:clrMapOvr>
</p:sldLayout>
</file>

<file path=ppt/slideLayouts/slideLayout15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9/8/2020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4840444"/>
      </p:ext>
    </p:extLst>
  </p:cSld>
  <p:clrMapOvr>
    <a:masterClrMapping/>
  </p:clrMapOvr>
</p:sldLayout>
</file>

<file path=ppt/slideLayouts/slideLayout15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7" y="1282304"/>
            <a:ext cx="7886700" cy="2139553"/>
          </a:xfrm>
        </p:spPr>
        <p:txBody>
          <a:bodyPr anchor="b"/>
          <a:lstStyle>
            <a:lvl1pPr>
              <a:defRPr sz="4176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7" y="3442098"/>
            <a:ext cx="7886700" cy="1125140"/>
          </a:xfrm>
        </p:spPr>
        <p:txBody>
          <a:bodyPr/>
          <a:lstStyle>
            <a:lvl1pPr marL="0" indent="0">
              <a:buNone/>
              <a:defRPr sz="1670">
                <a:solidFill>
                  <a:schemeClr val="tx1">
                    <a:tint val="75000"/>
                  </a:schemeClr>
                </a:solidFill>
              </a:defRPr>
            </a:lvl1pPr>
            <a:lvl2pPr marL="318229" indent="0">
              <a:buNone/>
              <a:defRPr sz="1392">
                <a:solidFill>
                  <a:schemeClr val="tx1">
                    <a:tint val="75000"/>
                  </a:schemeClr>
                </a:solidFill>
              </a:defRPr>
            </a:lvl2pPr>
            <a:lvl3pPr marL="636459" indent="0">
              <a:buNone/>
              <a:defRPr sz="1253">
                <a:solidFill>
                  <a:schemeClr val="tx1">
                    <a:tint val="75000"/>
                  </a:schemeClr>
                </a:solidFill>
              </a:defRPr>
            </a:lvl3pPr>
            <a:lvl4pPr marL="954688" indent="0">
              <a:buNone/>
              <a:defRPr sz="1114">
                <a:solidFill>
                  <a:schemeClr val="tx1">
                    <a:tint val="75000"/>
                  </a:schemeClr>
                </a:solidFill>
              </a:defRPr>
            </a:lvl4pPr>
            <a:lvl5pPr marL="1272918" indent="0">
              <a:buNone/>
              <a:defRPr sz="1114">
                <a:solidFill>
                  <a:schemeClr val="tx1">
                    <a:tint val="75000"/>
                  </a:schemeClr>
                </a:solidFill>
              </a:defRPr>
            </a:lvl5pPr>
            <a:lvl6pPr marL="1591147" indent="0">
              <a:buNone/>
              <a:defRPr sz="1114">
                <a:solidFill>
                  <a:schemeClr val="tx1">
                    <a:tint val="75000"/>
                  </a:schemeClr>
                </a:solidFill>
              </a:defRPr>
            </a:lvl6pPr>
            <a:lvl7pPr marL="1909377" indent="0">
              <a:buNone/>
              <a:defRPr sz="1114">
                <a:solidFill>
                  <a:schemeClr val="tx1">
                    <a:tint val="75000"/>
                  </a:schemeClr>
                </a:solidFill>
              </a:defRPr>
            </a:lvl7pPr>
            <a:lvl8pPr marL="2227606" indent="0">
              <a:buNone/>
              <a:defRPr sz="1114">
                <a:solidFill>
                  <a:schemeClr val="tx1">
                    <a:tint val="75000"/>
                  </a:schemeClr>
                </a:solidFill>
              </a:defRPr>
            </a:lvl8pPr>
            <a:lvl9pPr marL="2545836" indent="0">
              <a:buNone/>
              <a:defRPr sz="111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9/8/2020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45902958"/>
      </p:ext>
    </p:extLst>
  </p:cSld>
  <p:clrMapOvr>
    <a:masterClrMapping/>
  </p:clrMapOvr>
</p:sldLayout>
</file>

<file path=ppt/slideLayouts/slideLayout15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86200" cy="3263504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1" y="1369219"/>
            <a:ext cx="3886200" cy="3263504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9/8/2020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0446855"/>
      </p:ext>
    </p:extLst>
  </p:cSld>
  <p:clrMapOvr>
    <a:masterClrMapping/>
  </p:clrMapOvr>
</p:sldLayout>
</file>

<file path=ppt/slideLayouts/slideLayout15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1" y="1260873"/>
            <a:ext cx="3868341" cy="617934"/>
          </a:xfrm>
        </p:spPr>
        <p:txBody>
          <a:bodyPr anchor="b"/>
          <a:lstStyle>
            <a:lvl1pPr marL="0" indent="0">
              <a:buNone/>
              <a:defRPr sz="1670" b="1"/>
            </a:lvl1pPr>
            <a:lvl2pPr marL="318229" indent="0">
              <a:buNone/>
              <a:defRPr sz="1392" b="1"/>
            </a:lvl2pPr>
            <a:lvl3pPr marL="636459" indent="0">
              <a:buNone/>
              <a:defRPr sz="1253" b="1"/>
            </a:lvl3pPr>
            <a:lvl4pPr marL="954688" indent="0">
              <a:buNone/>
              <a:defRPr sz="1114" b="1"/>
            </a:lvl4pPr>
            <a:lvl5pPr marL="1272918" indent="0">
              <a:buNone/>
              <a:defRPr sz="1114" b="1"/>
            </a:lvl5pPr>
            <a:lvl6pPr marL="1591147" indent="0">
              <a:buNone/>
              <a:defRPr sz="1114" b="1"/>
            </a:lvl6pPr>
            <a:lvl7pPr marL="1909377" indent="0">
              <a:buNone/>
              <a:defRPr sz="1114" b="1"/>
            </a:lvl7pPr>
            <a:lvl8pPr marL="2227606" indent="0">
              <a:buNone/>
              <a:defRPr sz="1114" b="1"/>
            </a:lvl8pPr>
            <a:lvl9pPr marL="2545836" indent="0">
              <a:buNone/>
              <a:defRPr sz="1114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1" y="1878807"/>
            <a:ext cx="3868341" cy="2763441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260873"/>
            <a:ext cx="3887391" cy="617934"/>
          </a:xfrm>
        </p:spPr>
        <p:txBody>
          <a:bodyPr anchor="b"/>
          <a:lstStyle>
            <a:lvl1pPr marL="0" indent="0">
              <a:buNone/>
              <a:defRPr sz="1670" b="1"/>
            </a:lvl1pPr>
            <a:lvl2pPr marL="318229" indent="0">
              <a:buNone/>
              <a:defRPr sz="1392" b="1"/>
            </a:lvl2pPr>
            <a:lvl3pPr marL="636459" indent="0">
              <a:buNone/>
              <a:defRPr sz="1253" b="1"/>
            </a:lvl3pPr>
            <a:lvl4pPr marL="954688" indent="0">
              <a:buNone/>
              <a:defRPr sz="1114" b="1"/>
            </a:lvl4pPr>
            <a:lvl5pPr marL="1272918" indent="0">
              <a:buNone/>
              <a:defRPr sz="1114" b="1"/>
            </a:lvl5pPr>
            <a:lvl6pPr marL="1591147" indent="0">
              <a:buNone/>
              <a:defRPr sz="1114" b="1"/>
            </a:lvl6pPr>
            <a:lvl7pPr marL="1909377" indent="0">
              <a:buNone/>
              <a:defRPr sz="1114" b="1"/>
            </a:lvl7pPr>
            <a:lvl8pPr marL="2227606" indent="0">
              <a:buNone/>
              <a:defRPr sz="1114" b="1"/>
            </a:lvl8pPr>
            <a:lvl9pPr marL="2545836" indent="0">
              <a:buNone/>
              <a:defRPr sz="1114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1878807"/>
            <a:ext cx="3887391" cy="2763441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9/8/2020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3561823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Image Tex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1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3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1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5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399" y="1047751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1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2667001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648199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7"/>
          </p:nvPr>
        </p:nvSpPr>
        <p:spPr>
          <a:xfrm>
            <a:off x="6629399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597245121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766" userDrawn="1">
          <p15:clr>
            <a:srgbClr val="FBAE40"/>
          </p15:clr>
        </p15:guide>
        <p15:guide id="2" pos="1361" userDrawn="1">
          <p15:clr>
            <a:srgbClr val="FBAE40"/>
          </p15:clr>
        </p15:guide>
      </p15:sldGuideLst>
    </p:ext>
  </p:extLst>
</p:sldLayout>
</file>

<file path=ppt/slideLayouts/slideLayout16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9/8/2020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6184577"/>
      </p:ext>
    </p:extLst>
  </p:cSld>
  <p:clrMapOvr>
    <a:masterClrMapping/>
  </p:clrMapOvr>
</p:sldLayout>
</file>

<file path=ppt/slideLayouts/slideLayout16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9/8/2020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8536228"/>
      </p:ext>
    </p:extLst>
  </p:cSld>
  <p:clrMapOvr>
    <a:masterClrMapping/>
  </p:clrMapOvr>
</p:sldLayout>
</file>

<file path=ppt/slideLayouts/slideLayout16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227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740570"/>
            <a:ext cx="4629150" cy="3655218"/>
          </a:xfrm>
        </p:spPr>
        <p:txBody>
          <a:bodyPr/>
          <a:lstStyle>
            <a:lvl1pPr>
              <a:defRPr sz="2227"/>
            </a:lvl1pPr>
            <a:lvl2pPr>
              <a:defRPr sz="1949"/>
            </a:lvl2pPr>
            <a:lvl3pPr>
              <a:defRPr sz="1670"/>
            </a:lvl3pPr>
            <a:lvl4pPr>
              <a:defRPr sz="1392"/>
            </a:lvl4pPr>
            <a:lvl5pPr>
              <a:defRPr sz="1392"/>
            </a:lvl5pPr>
            <a:lvl6pPr>
              <a:defRPr sz="1392"/>
            </a:lvl6pPr>
            <a:lvl7pPr>
              <a:defRPr sz="1392"/>
            </a:lvl7pPr>
            <a:lvl8pPr>
              <a:defRPr sz="1392"/>
            </a:lvl8pPr>
            <a:lvl9pPr>
              <a:defRPr sz="1392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114"/>
            </a:lvl1pPr>
            <a:lvl2pPr marL="318229" indent="0">
              <a:buNone/>
              <a:defRPr sz="974"/>
            </a:lvl2pPr>
            <a:lvl3pPr marL="636459" indent="0">
              <a:buNone/>
              <a:defRPr sz="835"/>
            </a:lvl3pPr>
            <a:lvl4pPr marL="954688" indent="0">
              <a:buNone/>
              <a:defRPr sz="696"/>
            </a:lvl4pPr>
            <a:lvl5pPr marL="1272918" indent="0">
              <a:buNone/>
              <a:defRPr sz="696"/>
            </a:lvl5pPr>
            <a:lvl6pPr marL="1591147" indent="0">
              <a:buNone/>
              <a:defRPr sz="696"/>
            </a:lvl6pPr>
            <a:lvl7pPr marL="1909377" indent="0">
              <a:buNone/>
              <a:defRPr sz="696"/>
            </a:lvl7pPr>
            <a:lvl8pPr marL="2227606" indent="0">
              <a:buNone/>
              <a:defRPr sz="696"/>
            </a:lvl8pPr>
            <a:lvl9pPr marL="2545836" indent="0">
              <a:buNone/>
              <a:defRPr sz="696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9/8/2020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3174208"/>
      </p:ext>
    </p:extLst>
  </p:cSld>
  <p:clrMapOvr>
    <a:masterClrMapping/>
  </p:clrMapOvr>
</p:sldLayout>
</file>

<file path=ppt/slideLayouts/slideLayout16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227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740570"/>
            <a:ext cx="4629150" cy="3655218"/>
          </a:xfrm>
        </p:spPr>
        <p:txBody>
          <a:bodyPr anchor="t"/>
          <a:lstStyle>
            <a:lvl1pPr marL="0" indent="0">
              <a:buNone/>
              <a:defRPr sz="2227"/>
            </a:lvl1pPr>
            <a:lvl2pPr marL="318229" indent="0">
              <a:buNone/>
              <a:defRPr sz="1949"/>
            </a:lvl2pPr>
            <a:lvl3pPr marL="636459" indent="0">
              <a:buNone/>
              <a:defRPr sz="1670"/>
            </a:lvl3pPr>
            <a:lvl4pPr marL="954688" indent="0">
              <a:buNone/>
              <a:defRPr sz="1392"/>
            </a:lvl4pPr>
            <a:lvl5pPr marL="1272918" indent="0">
              <a:buNone/>
              <a:defRPr sz="1392"/>
            </a:lvl5pPr>
            <a:lvl6pPr marL="1591147" indent="0">
              <a:buNone/>
              <a:defRPr sz="1392"/>
            </a:lvl6pPr>
            <a:lvl7pPr marL="1909377" indent="0">
              <a:buNone/>
              <a:defRPr sz="1392"/>
            </a:lvl7pPr>
            <a:lvl8pPr marL="2227606" indent="0">
              <a:buNone/>
              <a:defRPr sz="1392"/>
            </a:lvl8pPr>
            <a:lvl9pPr marL="2545836" indent="0">
              <a:buNone/>
              <a:defRPr sz="1392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114"/>
            </a:lvl1pPr>
            <a:lvl2pPr marL="318229" indent="0">
              <a:buNone/>
              <a:defRPr sz="974"/>
            </a:lvl2pPr>
            <a:lvl3pPr marL="636459" indent="0">
              <a:buNone/>
              <a:defRPr sz="835"/>
            </a:lvl3pPr>
            <a:lvl4pPr marL="954688" indent="0">
              <a:buNone/>
              <a:defRPr sz="696"/>
            </a:lvl4pPr>
            <a:lvl5pPr marL="1272918" indent="0">
              <a:buNone/>
              <a:defRPr sz="696"/>
            </a:lvl5pPr>
            <a:lvl6pPr marL="1591147" indent="0">
              <a:buNone/>
              <a:defRPr sz="696"/>
            </a:lvl6pPr>
            <a:lvl7pPr marL="1909377" indent="0">
              <a:buNone/>
              <a:defRPr sz="696"/>
            </a:lvl7pPr>
            <a:lvl8pPr marL="2227606" indent="0">
              <a:buNone/>
              <a:defRPr sz="696"/>
            </a:lvl8pPr>
            <a:lvl9pPr marL="2545836" indent="0">
              <a:buNone/>
              <a:defRPr sz="696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9/8/2020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659150"/>
      </p:ext>
    </p:extLst>
  </p:cSld>
  <p:clrMapOvr>
    <a:masterClrMapping/>
  </p:clrMapOvr>
</p:sldLayout>
</file>

<file path=ppt/slideLayouts/slideLayout16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9/8/2020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83915987"/>
      </p:ext>
    </p:extLst>
  </p:cSld>
  <p:clrMapOvr>
    <a:masterClrMapping/>
  </p:clrMapOvr>
</p:sldLayout>
</file>

<file path=ppt/slideLayouts/slideLayout1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273844"/>
            <a:ext cx="1971675" cy="4358879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1" y="273844"/>
            <a:ext cx="5800725" cy="435887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9/8/2020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95604694"/>
      </p:ext>
    </p:extLst>
  </p:cSld>
  <p:clrMapOvr>
    <a:masterClrMapping/>
  </p:clrMapOvr>
</p:sldLayout>
</file>

<file path=ppt/slideLayouts/slideLayout16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4">
            <a:extLst>
              <a:ext uri="{FF2B5EF4-FFF2-40B4-BE49-F238E27FC236}">
                <a16:creationId xmlns:a16="http://schemas.microsoft.com/office/drawing/2014/main" id="{9B5AFF89-3325-4992-B560-90C1644A74C9}"/>
              </a:ext>
            </a:extLst>
          </p:cNvPr>
          <p:cNvSpPr/>
          <p:nvPr userDrawn="1"/>
        </p:nvSpPr>
        <p:spPr>
          <a:xfrm>
            <a:off x="0" y="0"/>
            <a:ext cx="9144000" cy="4741252"/>
          </a:xfrm>
          <a:prstGeom prst="rect">
            <a:avLst/>
          </a:prstGeom>
          <a:gradFill flip="none" rotWithShape="1">
            <a:gsLst>
              <a:gs pos="0">
                <a:schemeClr val="accent6">
                  <a:lumMod val="0"/>
                  <a:lumOff val="100000"/>
                </a:schemeClr>
              </a:gs>
              <a:gs pos="35000">
                <a:schemeClr val="accent6">
                  <a:lumMod val="0"/>
                  <a:lumOff val="100000"/>
                </a:schemeClr>
              </a:gs>
              <a:gs pos="100000">
                <a:schemeClr val="accent6">
                  <a:lumMod val="40000"/>
                  <a:lumOff val="60000"/>
                </a:schemeClr>
              </a:gs>
            </a:gsLst>
            <a:path path="circle">
              <a:fillToRect l="50000" t="-80000" r="50000" b="18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1434" tIns="25717" rIns="51434" bIns="25717" rtlCol="0" anchor="ctr">
            <a:normAutofit/>
          </a:bodyPr>
          <a:lstStyle/>
          <a:p>
            <a:pPr algn="ctr"/>
            <a:endParaRPr lang="en-US" sz="1013"/>
          </a:p>
        </p:txBody>
      </p:sp>
    </p:spTree>
    <p:extLst>
      <p:ext uri="{BB962C8B-B14F-4D97-AF65-F5344CB8AC3E}">
        <p14:creationId xmlns:p14="http://schemas.microsoft.com/office/powerpoint/2010/main" val="1778263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1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3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1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5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399" y="1047751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1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2667001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648199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7"/>
          </p:nvPr>
        </p:nvSpPr>
        <p:spPr>
          <a:xfrm>
            <a:off x="6629399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2211971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766" userDrawn="1">
          <p15:clr>
            <a:srgbClr val="FBAE40"/>
          </p15:clr>
        </p15:guide>
        <p15:guide id="2" pos="1361" userDrawn="1">
          <p15:clr>
            <a:srgbClr val="FBAE40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Image Tex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1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1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1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3323844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5961887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8053219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1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1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1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3323844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5961887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6578280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Bef>
                <a:spcPts val="900"/>
              </a:spcBef>
              <a:defRPr/>
            </a:lvl1pPr>
            <a:lvl2pPr>
              <a:spcBef>
                <a:spcPts val="900"/>
              </a:spcBef>
              <a:defRPr/>
            </a:lvl2pPr>
            <a:lvl3pPr>
              <a:spcBef>
                <a:spcPts val="900"/>
              </a:spcBef>
              <a:defRPr/>
            </a:lvl3pPr>
            <a:lvl4pPr>
              <a:spcBef>
                <a:spcPts val="900"/>
              </a:spcBef>
              <a:defRPr/>
            </a:lvl4pPr>
            <a:lvl5pPr>
              <a:spcBef>
                <a:spcPts val="900"/>
              </a:spcBef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27656301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Image Tex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3" y="1047751"/>
            <a:ext cx="381419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1" y="1047751"/>
            <a:ext cx="381419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3" y="3735427"/>
            <a:ext cx="3814192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4644011" y="3735427"/>
            <a:ext cx="3814192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85188149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3" y="1047751"/>
            <a:ext cx="381419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1" y="1047751"/>
            <a:ext cx="381419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3" y="3735427"/>
            <a:ext cx="3814192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4644011" y="3735427"/>
            <a:ext cx="3814192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91374813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Tal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0"/>
            <a:ext cx="1828800" cy="110712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049"/>
            </a:lvl1pPr>
          </a:lstStyle>
          <a:p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0"/>
            <a:ext cx="1828800" cy="110712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3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049"/>
            </a:lvl1pPr>
          </a:lstStyle>
          <a:p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0"/>
            <a:ext cx="1828800" cy="110712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5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049"/>
            </a:lvl1pPr>
          </a:lstStyle>
          <a:p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399" y="1047750"/>
            <a:ext cx="1828800" cy="110712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049"/>
            </a:lvl1pPr>
          </a:lstStyle>
          <a:p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2291463"/>
            <a:ext cx="1831086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2666239" y="2291463"/>
            <a:ext cx="1831086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20"/>
          </p:nvPr>
        </p:nvSpPr>
        <p:spPr>
          <a:xfrm>
            <a:off x="4646675" y="2291463"/>
            <a:ext cx="1831086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1"/>
          </p:nvPr>
        </p:nvSpPr>
        <p:spPr>
          <a:xfrm>
            <a:off x="6627113" y="2291463"/>
            <a:ext cx="1831086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10650940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Tall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0"/>
            <a:ext cx="1828800" cy="110712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049"/>
            </a:lvl1pPr>
          </a:lstStyle>
          <a:p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0"/>
            <a:ext cx="1828800" cy="110712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3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049"/>
            </a:lvl1pPr>
          </a:lstStyle>
          <a:p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0"/>
            <a:ext cx="1828800" cy="110712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5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049"/>
            </a:lvl1pPr>
          </a:lstStyle>
          <a:p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399" y="1047750"/>
            <a:ext cx="1828800" cy="110712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049"/>
            </a:lvl1pPr>
          </a:lstStyle>
          <a:p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2291463"/>
            <a:ext cx="1831086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2666239" y="2291463"/>
            <a:ext cx="1831086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20"/>
          </p:nvPr>
        </p:nvSpPr>
        <p:spPr>
          <a:xfrm>
            <a:off x="4646675" y="2291463"/>
            <a:ext cx="1831086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1"/>
          </p:nvPr>
        </p:nvSpPr>
        <p:spPr>
          <a:xfrm>
            <a:off x="6627113" y="2291463"/>
            <a:ext cx="1831086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22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61691508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Tal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249631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1"/>
            <a:ext cx="249631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1"/>
            <a:ext cx="249631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2291463"/>
            <a:ext cx="2496312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2291463"/>
            <a:ext cx="2496312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0"/>
          </p:nvPr>
        </p:nvSpPr>
        <p:spPr>
          <a:xfrm>
            <a:off x="5961887" y="2291463"/>
            <a:ext cx="2496312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9885955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Tall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249631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1"/>
            <a:ext cx="249631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1"/>
            <a:ext cx="249631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2291463"/>
            <a:ext cx="2496312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2291463"/>
            <a:ext cx="2496312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0"/>
          </p:nvPr>
        </p:nvSpPr>
        <p:spPr>
          <a:xfrm>
            <a:off x="5961887" y="2291463"/>
            <a:ext cx="2496312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21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34234406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Tal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3" y="1047751"/>
            <a:ext cx="381419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1" y="1047751"/>
            <a:ext cx="381419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7" name="Content Placeholder 13"/>
          <p:cNvSpPr>
            <a:spLocks noGrp="1"/>
          </p:cNvSpPr>
          <p:nvPr>
            <p:ph sz="quarter" idx="18"/>
          </p:nvPr>
        </p:nvSpPr>
        <p:spPr>
          <a:xfrm>
            <a:off x="685803" y="2291463"/>
            <a:ext cx="3813049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13"/>
          <p:cNvSpPr>
            <a:spLocks noGrp="1"/>
          </p:cNvSpPr>
          <p:nvPr>
            <p:ph sz="quarter" idx="19"/>
          </p:nvPr>
        </p:nvSpPr>
        <p:spPr>
          <a:xfrm>
            <a:off x="4645154" y="2291463"/>
            <a:ext cx="3813049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605153168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Tall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3" y="1047751"/>
            <a:ext cx="381419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1" y="1047751"/>
            <a:ext cx="381419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7" name="Content Placeholder 13"/>
          <p:cNvSpPr>
            <a:spLocks noGrp="1"/>
          </p:cNvSpPr>
          <p:nvPr>
            <p:ph sz="quarter" idx="18"/>
          </p:nvPr>
        </p:nvSpPr>
        <p:spPr>
          <a:xfrm>
            <a:off x="685803" y="2291463"/>
            <a:ext cx="3813049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13"/>
          <p:cNvSpPr>
            <a:spLocks noGrp="1"/>
          </p:cNvSpPr>
          <p:nvPr>
            <p:ph sz="quarter" idx="19"/>
          </p:nvPr>
        </p:nvSpPr>
        <p:spPr>
          <a:xfrm>
            <a:off x="4645154" y="2291463"/>
            <a:ext cx="3813049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Text Placeholder 4"/>
          <p:cNvSpPr>
            <a:spLocks noGrp="1"/>
          </p:cNvSpPr>
          <p:nvPr>
            <p:ph type="body" sz="quarter" idx="20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30109729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ight Gri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038" y="1047750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6239" y="1047750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7437" y="1047750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8637" y="1047750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685039" y="3537755"/>
            <a:ext cx="1831086" cy="994955"/>
          </a:xfrm>
        </p:spPr>
        <p:txBody>
          <a:bodyPr/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2665477" y="3537755"/>
            <a:ext cx="1831086" cy="994955"/>
          </a:xfrm>
        </p:spPr>
        <p:txBody>
          <a:bodyPr>
            <a:normAutofit/>
          </a:bodyPr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20"/>
          </p:nvPr>
        </p:nvSpPr>
        <p:spPr>
          <a:xfrm>
            <a:off x="4645913" y="3537755"/>
            <a:ext cx="1831086" cy="994955"/>
          </a:xfrm>
        </p:spPr>
        <p:txBody>
          <a:bodyPr>
            <a:normAutofit/>
          </a:bodyPr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1"/>
          </p:nvPr>
        </p:nvSpPr>
        <p:spPr>
          <a:xfrm>
            <a:off x="6626351" y="3537755"/>
            <a:ext cx="1831086" cy="994955"/>
          </a:xfrm>
        </p:spPr>
        <p:txBody>
          <a:bodyPr>
            <a:normAutofit/>
          </a:bodyPr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2"/>
          </p:nvPr>
        </p:nvSpPr>
        <p:spPr>
          <a:xfrm>
            <a:off x="685038" y="2292753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2666239" y="2292753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4647437" y="2292753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6628637" y="2292753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3923298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ight Grid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038" y="1047750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6239" y="1047750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7437" y="1047750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8637" y="1047750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685039" y="3537755"/>
            <a:ext cx="1831086" cy="994955"/>
          </a:xfrm>
        </p:spPr>
        <p:txBody>
          <a:bodyPr/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2665477" y="3537755"/>
            <a:ext cx="1831086" cy="994955"/>
          </a:xfrm>
        </p:spPr>
        <p:txBody>
          <a:bodyPr>
            <a:normAutofit/>
          </a:bodyPr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20"/>
          </p:nvPr>
        </p:nvSpPr>
        <p:spPr>
          <a:xfrm>
            <a:off x="4645913" y="3537755"/>
            <a:ext cx="1831086" cy="994955"/>
          </a:xfrm>
        </p:spPr>
        <p:txBody>
          <a:bodyPr>
            <a:normAutofit/>
          </a:bodyPr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1"/>
          </p:nvPr>
        </p:nvSpPr>
        <p:spPr>
          <a:xfrm>
            <a:off x="6626351" y="3537755"/>
            <a:ext cx="1831086" cy="994955"/>
          </a:xfrm>
        </p:spPr>
        <p:txBody>
          <a:bodyPr>
            <a:normAutofit/>
          </a:bodyPr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2"/>
          </p:nvPr>
        </p:nvSpPr>
        <p:spPr>
          <a:xfrm>
            <a:off x="685038" y="2292753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2666239" y="2292753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4647437" y="2292753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6628637" y="2292753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7" name="Text Placeholder 4"/>
          <p:cNvSpPr>
            <a:spLocks noGrp="1"/>
          </p:cNvSpPr>
          <p:nvPr>
            <p:ph type="body" sz="quarter" idx="26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6334400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ub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3" y="1089314"/>
            <a:ext cx="7772401" cy="3470673"/>
          </a:xfrm>
        </p:spPr>
        <p:txBody>
          <a:bodyPr/>
          <a:lstStyle>
            <a:lvl1pPr>
              <a:spcBef>
                <a:spcPts val="900"/>
              </a:spcBef>
              <a:defRPr/>
            </a:lvl1pPr>
            <a:lvl2pPr>
              <a:spcBef>
                <a:spcPts val="900"/>
              </a:spcBef>
              <a:defRPr/>
            </a:lvl2pPr>
            <a:lvl3pPr>
              <a:spcBef>
                <a:spcPts val="900"/>
              </a:spcBef>
              <a:defRPr/>
            </a:lvl3pPr>
            <a:lvl4pPr>
              <a:spcBef>
                <a:spcPts val="900"/>
              </a:spcBef>
              <a:defRPr/>
            </a:lvl4pPr>
            <a:lvl5pPr>
              <a:spcBef>
                <a:spcPts val="900"/>
              </a:spcBef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295761144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Gri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1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1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3540743"/>
            <a:ext cx="2496312" cy="1027686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3540743"/>
            <a:ext cx="2496312" cy="1027686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0"/>
          </p:nvPr>
        </p:nvSpPr>
        <p:spPr>
          <a:xfrm>
            <a:off x="5961887" y="3540743"/>
            <a:ext cx="2496312" cy="1027686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685801" y="2295739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3323844" y="2295739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5961887" y="2295739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3011845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Grid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1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1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3540743"/>
            <a:ext cx="2496312" cy="1027686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3540743"/>
            <a:ext cx="2496312" cy="1027686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0"/>
          </p:nvPr>
        </p:nvSpPr>
        <p:spPr>
          <a:xfrm>
            <a:off x="5961887" y="3540743"/>
            <a:ext cx="2496312" cy="1027686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685801" y="2295739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3323844" y="2295739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5961887" y="2295739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7" name="Text Placeholder 4"/>
          <p:cNvSpPr>
            <a:spLocks noGrp="1"/>
          </p:cNvSpPr>
          <p:nvPr>
            <p:ph type="body" sz="quarter" idx="26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38670270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Gri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6946" y="1047751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5155" y="1047751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Content Placeholder 13"/>
          <p:cNvSpPr>
            <a:spLocks noGrp="1"/>
          </p:cNvSpPr>
          <p:nvPr>
            <p:ph sz="quarter" idx="18"/>
          </p:nvPr>
        </p:nvSpPr>
        <p:spPr>
          <a:xfrm>
            <a:off x="685803" y="3528304"/>
            <a:ext cx="3813049" cy="1004405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13"/>
          <p:cNvSpPr>
            <a:spLocks noGrp="1"/>
          </p:cNvSpPr>
          <p:nvPr>
            <p:ph sz="quarter" idx="19"/>
          </p:nvPr>
        </p:nvSpPr>
        <p:spPr>
          <a:xfrm>
            <a:off x="4645154" y="3528304"/>
            <a:ext cx="3813049" cy="1004405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686946" y="2295739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645155" y="2295739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8614175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Grid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6946" y="1047751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5155" y="1047751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Content Placeholder 13"/>
          <p:cNvSpPr>
            <a:spLocks noGrp="1"/>
          </p:cNvSpPr>
          <p:nvPr>
            <p:ph sz="quarter" idx="18"/>
          </p:nvPr>
        </p:nvSpPr>
        <p:spPr>
          <a:xfrm>
            <a:off x="685803" y="3528304"/>
            <a:ext cx="3813049" cy="1004405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13"/>
          <p:cNvSpPr>
            <a:spLocks noGrp="1"/>
          </p:cNvSpPr>
          <p:nvPr>
            <p:ph sz="quarter" idx="19"/>
          </p:nvPr>
        </p:nvSpPr>
        <p:spPr>
          <a:xfrm>
            <a:off x="4645154" y="3528304"/>
            <a:ext cx="3813049" cy="1004405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686946" y="2295739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645155" y="2295739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2" name="Text Placeholder 4"/>
          <p:cNvSpPr>
            <a:spLocks noGrp="1"/>
          </p:cNvSpPr>
          <p:nvPr>
            <p:ph type="body" sz="quarter" idx="26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328692771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1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1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399" y="1047751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685801" y="3407233"/>
            <a:ext cx="1831086" cy="840102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2666239" y="3407233"/>
            <a:ext cx="1831086" cy="840102"/>
          </a:xfrm>
          <a:solidFill>
            <a:schemeClr val="accent3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646675" y="3407233"/>
            <a:ext cx="1831086" cy="840102"/>
          </a:xfrm>
          <a:solidFill>
            <a:schemeClr val="accent5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6627113" y="3407233"/>
            <a:ext cx="1831086" cy="840102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3412134852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ar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1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1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399" y="1047751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685801" y="3407233"/>
            <a:ext cx="1831086" cy="840102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2666239" y="3407233"/>
            <a:ext cx="1831086" cy="840102"/>
          </a:xfrm>
          <a:solidFill>
            <a:schemeClr val="accent3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646675" y="3407233"/>
            <a:ext cx="1831086" cy="840102"/>
          </a:xfrm>
          <a:solidFill>
            <a:schemeClr val="accent5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6627113" y="3407233"/>
            <a:ext cx="1831086" cy="840102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462954625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249631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1"/>
            <a:ext cx="249631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1"/>
            <a:ext cx="249631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1" y="3407233"/>
            <a:ext cx="2496312" cy="840102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3323844" y="3407233"/>
            <a:ext cx="2496312" cy="840102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5961887" y="3407233"/>
            <a:ext cx="2496312" cy="840102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1689616722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r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249631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1"/>
            <a:ext cx="249631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1"/>
            <a:ext cx="249631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1" y="3407233"/>
            <a:ext cx="2496312" cy="840102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3323844" y="3407233"/>
            <a:ext cx="2496312" cy="840102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5961887" y="3407233"/>
            <a:ext cx="2496312" cy="840102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648345584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Bar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3" y="1047751"/>
            <a:ext cx="381419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1" y="1047751"/>
            <a:ext cx="381419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3" y="3638065"/>
            <a:ext cx="3813049" cy="609269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645154" y="3638065"/>
            <a:ext cx="3813049" cy="609269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99932083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3" y="1047751"/>
            <a:ext cx="381419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1" y="1047751"/>
            <a:ext cx="381419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3" y="3638065"/>
            <a:ext cx="3813049" cy="609269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645154" y="3638065"/>
            <a:ext cx="3813049" cy="609269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6447820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text no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numCol="2" spcCol="274320">
            <a:normAutofit/>
          </a:bodyPr>
          <a:lstStyle>
            <a:lvl1pPr marL="0" indent="0">
              <a:spcBef>
                <a:spcPts val="900"/>
              </a:spcBef>
              <a:buNone/>
              <a:defRPr sz="1200"/>
            </a:lvl1pPr>
            <a:lvl2pPr marL="171425" indent="-171425">
              <a:spcBef>
                <a:spcPts val="900"/>
              </a:spcBef>
              <a:buFont typeface="Arial" panose="020B0604020202020204" pitchFamily="34" charset="0"/>
              <a:buChar char="•"/>
              <a:defRPr sz="1200"/>
            </a:lvl2pPr>
            <a:lvl3pPr marL="357137" indent="-185711">
              <a:spcBef>
                <a:spcPts val="900"/>
              </a:spcBef>
              <a:buFont typeface="Open Sans Light" panose="020B0306030504020204" pitchFamily="34" charset="0"/>
              <a:buChar char="–"/>
              <a:defRPr sz="1200"/>
            </a:lvl3pPr>
            <a:lvl4pPr marL="514277" indent="-171425">
              <a:spcBef>
                <a:spcPts val="900"/>
              </a:spcBef>
              <a:buFont typeface="Arial" panose="020B0604020202020204" pitchFamily="34" charset="0"/>
              <a:buChar char="•"/>
              <a:defRPr sz="1200"/>
            </a:lvl4pPr>
            <a:lvl5pPr marL="685703" indent="-171425">
              <a:spcBef>
                <a:spcPts val="900"/>
              </a:spcBef>
              <a:buFont typeface="Open Sans Light" panose="020B0306030504020204" pitchFamily="34" charset="0"/>
              <a:buChar char="–"/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953263088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Ba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399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685801" y="2190701"/>
            <a:ext cx="1831086" cy="840102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2666239" y="2190701"/>
            <a:ext cx="1831086" cy="840102"/>
          </a:xfrm>
          <a:solidFill>
            <a:schemeClr val="accent3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646675" y="2190701"/>
            <a:ext cx="1831086" cy="840102"/>
          </a:xfrm>
          <a:solidFill>
            <a:schemeClr val="accent5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6627113" y="2190701"/>
            <a:ext cx="1831086" cy="840102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3159229"/>
            <a:ext cx="1831086" cy="1285169"/>
          </a:xfrm>
        </p:spPr>
        <p:txBody>
          <a:bodyPr/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4"/>
          </p:nvPr>
        </p:nvSpPr>
        <p:spPr>
          <a:xfrm>
            <a:off x="2666239" y="3159229"/>
            <a:ext cx="1831086" cy="1285169"/>
          </a:xfrm>
        </p:spPr>
        <p:txBody>
          <a:bodyPr>
            <a:normAutofit/>
          </a:bodyPr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0" name="Content Placeholder 13"/>
          <p:cNvSpPr>
            <a:spLocks noGrp="1"/>
          </p:cNvSpPr>
          <p:nvPr>
            <p:ph sz="quarter" idx="25"/>
          </p:nvPr>
        </p:nvSpPr>
        <p:spPr>
          <a:xfrm>
            <a:off x="4646675" y="3159229"/>
            <a:ext cx="1831086" cy="1285169"/>
          </a:xfrm>
        </p:spPr>
        <p:txBody>
          <a:bodyPr>
            <a:normAutofit/>
          </a:bodyPr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1" name="Content Placeholder 13"/>
          <p:cNvSpPr>
            <a:spLocks noGrp="1"/>
          </p:cNvSpPr>
          <p:nvPr>
            <p:ph sz="quarter" idx="26"/>
          </p:nvPr>
        </p:nvSpPr>
        <p:spPr>
          <a:xfrm>
            <a:off x="6627113" y="3159229"/>
            <a:ext cx="1831086" cy="1285169"/>
          </a:xfrm>
        </p:spPr>
        <p:txBody>
          <a:bodyPr>
            <a:normAutofit/>
          </a:bodyPr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501389697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Bar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399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685801" y="2190701"/>
            <a:ext cx="1831086" cy="840102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2666239" y="2190701"/>
            <a:ext cx="1831086" cy="840102"/>
          </a:xfrm>
          <a:solidFill>
            <a:schemeClr val="accent3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646675" y="2190701"/>
            <a:ext cx="1831086" cy="840102"/>
          </a:xfrm>
          <a:solidFill>
            <a:schemeClr val="accent5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6627113" y="2190701"/>
            <a:ext cx="1831086" cy="840102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3159229"/>
            <a:ext cx="1831086" cy="1285169"/>
          </a:xfrm>
        </p:spPr>
        <p:txBody>
          <a:bodyPr/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4"/>
          </p:nvPr>
        </p:nvSpPr>
        <p:spPr>
          <a:xfrm>
            <a:off x="2666239" y="3159229"/>
            <a:ext cx="1831086" cy="1285169"/>
          </a:xfrm>
        </p:spPr>
        <p:txBody>
          <a:bodyPr>
            <a:normAutofit/>
          </a:bodyPr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0" name="Content Placeholder 13"/>
          <p:cNvSpPr>
            <a:spLocks noGrp="1"/>
          </p:cNvSpPr>
          <p:nvPr>
            <p:ph sz="quarter" idx="25"/>
          </p:nvPr>
        </p:nvSpPr>
        <p:spPr>
          <a:xfrm>
            <a:off x="4646675" y="3159229"/>
            <a:ext cx="1831086" cy="1285169"/>
          </a:xfrm>
        </p:spPr>
        <p:txBody>
          <a:bodyPr>
            <a:normAutofit/>
          </a:bodyPr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1" name="Content Placeholder 13"/>
          <p:cNvSpPr>
            <a:spLocks noGrp="1"/>
          </p:cNvSpPr>
          <p:nvPr>
            <p:ph sz="quarter" idx="26"/>
          </p:nvPr>
        </p:nvSpPr>
        <p:spPr>
          <a:xfrm>
            <a:off x="6627113" y="3159229"/>
            <a:ext cx="1831086" cy="1285169"/>
          </a:xfrm>
        </p:spPr>
        <p:txBody>
          <a:bodyPr>
            <a:normAutofit/>
          </a:bodyPr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Text Placeholder 4"/>
          <p:cNvSpPr>
            <a:spLocks noGrp="1"/>
          </p:cNvSpPr>
          <p:nvPr>
            <p:ph type="body" sz="quarter" idx="27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867787327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r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0"/>
            <a:ext cx="249631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0"/>
            <a:ext cx="249631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0"/>
            <a:ext cx="249631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1" y="2190701"/>
            <a:ext cx="2496312" cy="840102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3323844" y="2190701"/>
            <a:ext cx="2496312" cy="840102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5961887" y="2190701"/>
            <a:ext cx="2496312" cy="840102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3159229"/>
            <a:ext cx="2496312" cy="1313019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3159229"/>
            <a:ext cx="2496312" cy="1313019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6" name="Content Placeholder 13"/>
          <p:cNvSpPr>
            <a:spLocks noGrp="1"/>
          </p:cNvSpPr>
          <p:nvPr>
            <p:ph sz="quarter" idx="20"/>
          </p:nvPr>
        </p:nvSpPr>
        <p:spPr>
          <a:xfrm>
            <a:off x="5961887" y="3159229"/>
            <a:ext cx="2496312" cy="1313019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7" name="Text Placeholder 4"/>
          <p:cNvSpPr>
            <a:spLocks noGrp="1"/>
          </p:cNvSpPr>
          <p:nvPr>
            <p:ph type="body" sz="quarter" idx="24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176642474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0"/>
            <a:ext cx="249631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0"/>
            <a:ext cx="249631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0"/>
            <a:ext cx="249631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1" y="2190701"/>
            <a:ext cx="2496312" cy="840102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3323844" y="2190701"/>
            <a:ext cx="2496312" cy="840102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5961887" y="2190701"/>
            <a:ext cx="2496312" cy="840102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3159229"/>
            <a:ext cx="2496312" cy="1313019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3159229"/>
            <a:ext cx="2496312" cy="1313019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6" name="Content Placeholder 13"/>
          <p:cNvSpPr>
            <a:spLocks noGrp="1"/>
          </p:cNvSpPr>
          <p:nvPr>
            <p:ph sz="quarter" idx="20"/>
          </p:nvPr>
        </p:nvSpPr>
        <p:spPr>
          <a:xfrm>
            <a:off x="5961887" y="3159229"/>
            <a:ext cx="2496312" cy="1313019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709940816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Ba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3" y="1047750"/>
            <a:ext cx="381419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1" y="1047750"/>
            <a:ext cx="381419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3" y="2421535"/>
            <a:ext cx="3813049" cy="609269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645154" y="2421535"/>
            <a:ext cx="3813049" cy="609269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3" y="3159228"/>
            <a:ext cx="3813049" cy="127730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4645154" y="3159228"/>
            <a:ext cx="3813049" cy="127730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808763090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Bar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3" y="1047750"/>
            <a:ext cx="381419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1" y="1047750"/>
            <a:ext cx="381419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3" y="2421535"/>
            <a:ext cx="3813049" cy="609269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645154" y="2421535"/>
            <a:ext cx="3813049" cy="609269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3" y="3159228"/>
            <a:ext cx="3813049" cy="127730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4645154" y="3159228"/>
            <a:ext cx="3813049" cy="127730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4"/>
          <p:cNvSpPr>
            <a:spLocks noGrp="1"/>
          </p:cNvSpPr>
          <p:nvPr>
            <p:ph type="body" sz="quarter" idx="23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894257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 tea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2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36" y="1229844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2612785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3409679" y="1229844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4794027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5590922" y="1229844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1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6975269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2" name="Content Placeholder 13"/>
          <p:cNvSpPr>
            <a:spLocks noGrp="1"/>
          </p:cNvSpPr>
          <p:nvPr>
            <p:ph sz="quarter" idx="24" hasCustomPrompt="1"/>
          </p:nvPr>
        </p:nvSpPr>
        <p:spPr>
          <a:xfrm>
            <a:off x="7772163" y="1229844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2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36" y="2365163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2612785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3409679" y="2365163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4794027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5590922" y="2365163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9" name="Picture Placeholder 3"/>
          <p:cNvSpPr>
            <a:spLocks noGrp="1"/>
          </p:cNvSpPr>
          <p:nvPr>
            <p:ph type="pic" sz="quarter" idx="31"/>
          </p:nvPr>
        </p:nvSpPr>
        <p:spPr>
          <a:xfrm>
            <a:off x="6975269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0" name="Content Placeholder 13"/>
          <p:cNvSpPr>
            <a:spLocks noGrp="1"/>
          </p:cNvSpPr>
          <p:nvPr>
            <p:ph sz="quarter" idx="32" hasCustomPrompt="1"/>
          </p:nvPr>
        </p:nvSpPr>
        <p:spPr>
          <a:xfrm>
            <a:off x="7772163" y="2365163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431542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2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1228436" y="3500480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2612785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4" name="Content Placeholder 13"/>
          <p:cNvSpPr>
            <a:spLocks noGrp="1"/>
          </p:cNvSpPr>
          <p:nvPr>
            <p:ph sz="quarter" idx="36" hasCustomPrompt="1"/>
          </p:nvPr>
        </p:nvSpPr>
        <p:spPr>
          <a:xfrm>
            <a:off x="3409679" y="3500480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4794027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6" name="Content Placeholder 13"/>
          <p:cNvSpPr>
            <a:spLocks noGrp="1"/>
          </p:cNvSpPr>
          <p:nvPr>
            <p:ph sz="quarter" idx="38" hasCustomPrompt="1"/>
          </p:nvPr>
        </p:nvSpPr>
        <p:spPr>
          <a:xfrm>
            <a:off x="5590922" y="3500480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7" name="Picture Placeholder 3"/>
          <p:cNvSpPr>
            <a:spLocks noGrp="1"/>
          </p:cNvSpPr>
          <p:nvPr>
            <p:ph type="pic" sz="quarter" idx="39"/>
          </p:nvPr>
        </p:nvSpPr>
        <p:spPr>
          <a:xfrm>
            <a:off x="6975269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8" name="Content Placeholder 13"/>
          <p:cNvSpPr>
            <a:spLocks noGrp="1"/>
          </p:cNvSpPr>
          <p:nvPr>
            <p:ph sz="quarter" idx="40" hasCustomPrompt="1"/>
          </p:nvPr>
        </p:nvSpPr>
        <p:spPr>
          <a:xfrm>
            <a:off x="7772163" y="3500480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388512450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2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36" y="1229844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2612785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3409679" y="1229844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4794027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5590922" y="1229844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1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6975269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2" name="Content Placeholder 13"/>
          <p:cNvSpPr>
            <a:spLocks noGrp="1"/>
          </p:cNvSpPr>
          <p:nvPr>
            <p:ph sz="quarter" idx="24" hasCustomPrompt="1"/>
          </p:nvPr>
        </p:nvSpPr>
        <p:spPr>
          <a:xfrm>
            <a:off x="7772163" y="1229844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2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36" y="2365163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2612785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3409679" y="2365163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4794027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5590922" y="2365163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9" name="Picture Placeholder 3"/>
          <p:cNvSpPr>
            <a:spLocks noGrp="1"/>
          </p:cNvSpPr>
          <p:nvPr>
            <p:ph type="pic" sz="quarter" idx="31"/>
          </p:nvPr>
        </p:nvSpPr>
        <p:spPr>
          <a:xfrm>
            <a:off x="6975269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0" name="Content Placeholder 13"/>
          <p:cNvSpPr>
            <a:spLocks noGrp="1"/>
          </p:cNvSpPr>
          <p:nvPr>
            <p:ph sz="quarter" idx="32" hasCustomPrompt="1"/>
          </p:nvPr>
        </p:nvSpPr>
        <p:spPr>
          <a:xfrm>
            <a:off x="7772163" y="2365163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431542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2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1228436" y="3500480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2612785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4" name="Content Placeholder 13"/>
          <p:cNvSpPr>
            <a:spLocks noGrp="1"/>
          </p:cNvSpPr>
          <p:nvPr>
            <p:ph sz="quarter" idx="36" hasCustomPrompt="1"/>
          </p:nvPr>
        </p:nvSpPr>
        <p:spPr>
          <a:xfrm>
            <a:off x="3409679" y="3500480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4794027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6" name="Content Placeholder 13"/>
          <p:cNvSpPr>
            <a:spLocks noGrp="1"/>
          </p:cNvSpPr>
          <p:nvPr>
            <p:ph sz="quarter" idx="38" hasCustomPrompt="1"/>
          </p:nvPr>
        </p:nvSpPr>
        <p:spPr>
          <a:xfrm>
            <a:off x="5590922" y="3500480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7" name="Picture Placeholder 3"/>
          <p:cNvSpPr>
            <a:spLocks noGrp="1"/>
          </p:cNvSpPr>
          <p:nvPr>
            <p:ph type="pic" sz="quarter" idx="39"/>
          </p:nvPr>
        </p:nvSpPr>
        <p:spPr>
          <a:xfrm>
            <a:off x="6975269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8" name="Content Placeholder 13"/>
          <p:cNvSpPr>
            <a:spLocks noGrp="1"/>
          </p:cNvSpPr>
          <p:nvPr>
            <p:ph sz="quarter" idx="40" hasCustomPrompt="1"/>
          </p:nvPr>
        </p:nvSpPr>
        <p:spPr>
          <a:xfrm>
            <a:off x="7772163" y="3500480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178049989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2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40" y="1229844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270246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4069977" y="1229844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108949" y="122984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911514" y="1229844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2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40" y="2365163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3270246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4069977" y="2365163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6108949" y="2365160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6911514" y="2365163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431542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2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1228440" y="3500480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3270246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4" name="Content Placeholder 13"/>
          <p:cNvSpPr>
            <a:spLocks noGrp="1"/>
          </p:cNvSpPr>
          <p:nvPr>
            <p:ph sz="quarter" idx="36" hasCustomPrompt="1"/>
          </p:nvPr>
        </p:nvSpPr>
        <p:spPr>
          <a:xfrm>
            <a:off x="4069977" y="3500480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6108949" y="3500478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6" name="Content Placeholder 13"/>
          <p:cNvSpPr>
            <a:spLocks noGrp="1"/>
          </p:cNvSpPr>
          <p:nvPr>
            <p:ph sz="quarter" idx="38" hasCustomPrompt="1"/>
          </p:nvPr>
        </p:nvSpPr>
        <p:spPr>
          <a:xfrm>
            <a:off x="6911514" y="3500480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872813415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 Team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2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40" y="1229844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270246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4069977" y="1229844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108949" y="122984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911514" y="1229844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2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40" y="2365163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3270246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4069977" y="2365163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6108949" y="2365160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6911514" y="2365163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431542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2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1228440" y="3500480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3270246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4" name="Content Placeholder 13"/>
          <p:cNvSpPr>
            <a:spLocks noGrp="1"/>
          </p:cNvSpPr>
          <p:nvPr>
            <p:ph sz="quarter" idx="36" hasCustomPrompt="1"/>
          </p:nvPr>
        </p:nvSpPr>
        <p:spPr>
          <a:xfrm>
            <a:off x="4069977" y="3500480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6108949" y="3500478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6" name="Content Placeholder 13"/>
          <p:cNvSpPr>
            <a:spLocks noGrp="1"/>
          </p:cNvSpPr>
          <p:nvPr>
            <p:ph sz="quarter" idx="38" hasCustomPrompt="1"/>
          </p:nvPr>
        </p:nvSpPr>
        <p:spPr>
          <a:xfrm>
            <a:off x="6911514" y="3500480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2049591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text with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3" y="1089314"/>
            <a:ext cx="7772401" cy="3470673"/>
          </a:xfrm>
        </p:spPr>
        <p:txBody>
          <a:bodyPr numCol="2" spcCol="274320">
            <a:normAutofit/>
          </a:bodyPr>
          <a:lstStyle>
            <a:lvl1pPr marL="0" indent="0">
              <a:spcBef>
                <a:spcPts val="900"/>
              </a:spcBef>
              <a:buNone/>
              <a:defRPr sz="1200"/>
            </a:lvl1pPr>
            <a:lvl2pPr marL="171425" indent="-171425">
              <a:spcBef>
                <a:spcPts val="900"/>
              </a:spcBef>
              <a:buFont typeface="Arial" panose="020B0604020202020204" pitchFamily="34" charset="0"/>
              <a:buChar char="•"/>
              <a:defRPr sz="1200"/>
            </a:lvl2pPr>
            <a:lvl3pPr marL="342851" indent="-171425">
              <a:spcBef>
                <a:spcPts val="900"/>
              </a:spcBef>
              <a:buFont typeface="Open Sans Light" panose="020B0306030504020204" pitchFamily="34" charset="0"/>
              <a:buChar char="–"/>
              <a:defRPr sz="1200"/>
            </a:lvl3pPr>
            <a:lvl4pPr marL="514277" indent="-171425">
              <a:spcBef>
                <a:spcPts val="900"/>
              </a:spcBef>
              <a:buFont typeface="Arial" panose="020B0604020202020204" pitchFamily="34" charset="0"/>
              <a:buChar char="•"/>
              <a:defRPr sz="1200"/>
            </a:lvl4pPr>
            <a:lvl5pPr marL="685703" indent="-171425">
              <a:spcBef>
                <a:spcPts val="900"/>
              </a:spcBef>
              <a:buFont typeface="Open Sans Light" panose="020B0306030504020204" pitchFamily="34" charset="0"/>
              <a:buChar char="–"/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694169691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2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40" y="1229844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270246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4069977" y="1229844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108949" y="122984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911514" y="1229844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2" y="291493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40" y="2914934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3270246" y="291493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4069977" y="2914934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6108949" y="291493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6911514" y="2914934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890304620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Team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2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40" y="1229844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270246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4069977" y="1229844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108949" y="122984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911514" y="1229844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2" y="291493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40" y="2914934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3270246" y="291493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4069977" y="2914934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6108949" y="291493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6911514" y="2914934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1570828482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39" y="122984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721533" y="1229844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4709853" y="122984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6002679" y="1229844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39" y="291493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721533" y="2914934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4709853" y="291493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6002679" y="2914934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503381683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4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39" y="122984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721533" y="1229844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4709853" y="122984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6002679" y="1229844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39" y="291493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721533" y="2914934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4709853" y="291493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6002679" y="2914934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553930202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1173171" y="1229843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431544" y="2442744"/>
            <a:ext cx="2532703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49" i="1"/>
            </a:lvl2pPr>
            <a:lvl3pPr marL="0" indent="0" algn="ctr">
              <a:buNone/>
              <a:defRPr sz="1049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4011874" y="1229843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3270248" y="2442744"/>
            <a:ext cx="2532703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49" i="1"/>
            </a:lvl2pPr>
            <a:lvl3pPr marL="0" indent="0" algn="ctr">
              <a:buNone/>
              <a:defRPr sz="1049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850578" y="1229841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108950" y="2442744"/>
            <a:ext cx="2532703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49" i="1"/>
            </a:lvl2pPr>
            <a:lvl3pPr marL="0" indent="0" algn="ctr">
              <a:buNone/>
              <a:defRPr sz="1049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964480945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Team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1173171" y="1229843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431544" y="2442744"/>
            <a:ext cx="2532703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49" i="1"/>
            </a:lvl2pPr>
            <a:lvl3pPr marL="0" indent="0" algn="ctr">
              <a:buNone/>
              <a:defRPr sz="1049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4011874" y="1229843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3270248" y="2442744"/>
            <a:ext cx="2532703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49" i="1"/>
            </a:lvl2pPr>
            <a:lvl3pPr marL="0" indent="0" algn="ctr">
              <a:buNone/>
              <a:defRPr sz="1049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850578" y="1229841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108950" y="2442744"/>
            <a:ext cx="2532703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49" i="1"/>
            </a:lvl2pPr>
            <a:lvl3pPr marL="0" indent="0" algn="ctr">
              <a:buNone/>
              <a:defRPr sz="1049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2622034722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Team Subtitl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6203" y="1229843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539441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49" i="1"/>
            </a:lvl2pPr>
            <a:lvl3pPr marL="0" indent="0" algn="ctr">
              <a:buNone/>
              <a:defRPr sz="1049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019100" y="1229843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2642339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49" i="1"/>
            </a:lvl2pPr>
            <a:lvl3pPr marL="0" indent="0" algn="ctr">
              <a:buNone/>
              <a:defRPr sz="1049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5121997" y="1229843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4745234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49" i="1"/>
            </a:lvl2pPr>
            <a:lvl3pPr marL="0" indent="0" algn="ctr">
              <a:buNone/>
              <a:defRPr sz="1049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  <p:sp>
        <p:nvSpPr>
          <p:cNvPr id="10" name="Picture Placeholder 3"/>
          <p:cNvSpPr>
            <a:spLocks noGrp="1"/>
          </p:cNvSpPr>
          <p:nvPr>
            <p:ph type="pic" sz="quarter" idx="42"/>
          </p:nvPr>
        </p:nvSpPr>
        <p:spPr>
          <a:xfrm>
            <a:off x="7224894" y="1229841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tx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43" hasCustomPrompt="1"/>
          </p:nvPr>
        </p:nvSpPr>
        <p:spPr>
          <a:xfrm>
            <a:off x="6848133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49" i="1"/>
            </a:lvl2pPr>
            <a:lvl3pPr marL="0" indent="0" algn="ctr">
              <a:buNone/>
              <a:defRPr sz="1049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2277232729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Team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6203" y="1229843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539441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49" i="1"/>
            </a:lvl2pPr>
            <a:lvl3pPr marL="0" indent="0" algn="ctr">
              <a:buNone/>
              <a:defRPr sz="1049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019100" y="1229843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2642339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49" i="1"/>
            </a:lvl2pPr>
            <a:lvl3pPr marL="0" indent="0" algn="ctr">
              <a:buNone/>
              <a:defRPr sz="1049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5121997" y="1229843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4745234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49" i="1"/>
            </a:lvl2pPr>
            <a:lvl3pPr marL="0" indent="0" algn="ctr">
              <a:buNone/>
              <a:defRPr sz="1049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10" name="Picture Placeholder 3"/>
          <p:cNvSpPr>
            <a:spLocks noGrp="1"/>
          </p:cNvSpPr>
          <p:nvPr>
            <p:ph type="pic" sz="quarter" idx="42"/>
          </p:nvPr>
        </p:nvSpPr>
        <p:spPr>
          <a:xfrm>
            <a:off x="7224894" y="1229841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tx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43" hasCustomPrompt="1"/>
          </p:nvPr>
        </p:nvSpPr>
        <p:spPr>
          <a:xfrm>
            <a:off x="6848133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49" i="1"/>
            </a:lvl2pPr>
            <a:lvl3pPr marL="0" indent="0" algn="ctr">
              <a:buNone/>
              <a:defRPr sz="1049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3092398074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841773"/>
            <a:ext cx="6858000" cy="1790700"/>
          </a:xfrm>
        </p:spPr>
        <p:txBody>
          <a:bodyPr anchor="b"/>
          <a:lstStyle>
            <a:lvl1pPr algn="ctr">
              <a:defRPr sz="4176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670"/>
            </a:lvl1pPr>
            <a:lvl2pPr marL="318229" indent="0" algn="ctr">
              <a:buNone/>
              <a:defRPr sz="1392"/>
            </a:lvl2pPr>
            <a:lvl3pPr marL="636459" indent="0" algn="ctr">
              <a:buNone/>
              <a:defRPr sz="1253"/>
            </a:lvl3pPr>
            <a:lvl4pPr marL="954688" indent="0" algn="ctr">
              <a:buNone/>
              <a:defRPr sz="1114"/>
            </a:lvl4pPr>
            <a:lvl5pPr marL="1272918" indent="0" algn="ctr">
              <a:buNone/>
              <a:defRPr sz="1114"/>
            </a:lvl5pPr>
            <a:lvl6pPr marL="1591147" indent="0" algn="ctr">
              <a:buNone/>
              <a:defRPr sz="1114"/>
            </a:lvl6pPr>
            <a:lvl7pPr marL="1909377" indent="0" algn="ctr">
              <a:buNone/>
              <a:defRPr sz="1114"/>
            </a:lvl7pPr>
            <a:lvl8pPr marL="2227606" indent="0" algn="ctr">
              <a:buNone/>
              <a:defRPr sz="1114"/>
            </a:lvl8pPr>
            <a:lvl9pPr marL="2545836" indent="0" algn="ctr">
              <a:buNone/>
              <a:defRPr sz="1114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9/8/2020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5751654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9/8/2020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894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with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3" y="1089316"/>
            <a:ext cx="3810000" cy="3394472"/>
          </a:xfrm>
        </p:spPr>
        <p:txBody>
          <a:bodyPr>
            <a:normAutofit/>
          </a:bodyPr>
          <a:lstStyle>
            <a:lvl1pPr>
              <a:defRPr sz="15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089316"/>
            <a:ext cx="3810000" cy="3394472"/>
          </a:xfrm>
        </p:spPr>
        <p:txBody>
          <a:bodyPr>
            <a:normAutofit/>
          </a:bodyPr>
          <a:lstStyle>
            <a:lvl1pPr>
              <a:defRPr sz="15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930124651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7" y="1282304"/>
            <a:ext cx="7886700" cy="2139553"/>
          </a:xfrm>
        </p:spPr>
        <p:txBody>
          <a:bodyPr anchor="b"/>
          <a:lstStyle>
            <a:lvl1pPr>
              <a:defRPr sz="4176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7" y="3442098"/>
            <a:ext cx="7886700" cy="1125140"/>
          </a:xfrm>
        </p:spPr>
        <p:txBody>
          <a:bodyPr/>
          <a:lstStyle>
            <a:lvl1pPr marL="0" indent="0">
              <a:buNone/>
              <a:defRPr sz="1670">
                <a:solidFill>
                  <a:schemeClr val="tx1">
                    <a:tint val="75000"/>
                  </a:schemeClr>
                </a:solidFill>
              </a:defRPr>
            </a:lvl1pPr>
            <a:lvl2pPr marL="318229" indent="0">
              <a:buNone/>
              <a:defRPr sz="1392">
                <a:solidFill>
                  <a:schemeClr val="tx1">
                    <a:tint val="75000"/>
                  </a:schemeClr>
                </a:solidFill>
              </a:defRPr>
            </a:lvl2pPr>
            <a:lvl3pPr marL="636459" indent="0">
              <a:buNone/>
              <a:defRPr sz="1253">
                <a:solidFill>
                  <a:schemeClr val="tx1">
                    <a:tint val="75000"/>
                  </a:schemeClr>
                </a:solidFill>
              </a:defRPr>
            </a:lvl3pPr>
            <a:lvl4pPr marL="954688" indent="0">
              <a:buNone/>
              <a:defRPr sz="1114">
                <a:solidFill>
                  <a:schemeClr val="tx1">
                    <a:tint val="75000"/>
                  </a:schemeClr>
                </a:solidFill>
              </a:defRPr>
            </a:lvl4pPr>
            <a:lvl5pPr marL="1272918" indent="0">
              <a:buNone/>
              <a:defRPr sz="1114">
                <a:solidFill>
                  <a:schemeClr val="tx1">
                    <a:tint val="75000"/>
                  </a:schemeClr>
                </a:solidFill>
              </a:defRPr>
            </a:lvl5pPr>
            <a:lvl6pPr marL="1591147" indent="0">
              <a:buNone/>
              <a:defRPr sz="1114">
                <a:solidFill>
                  <a:schemeClr val="tx1">
                    <a:tint val="75000"/>
                  </a:schemeClr>
                </a:solidFill>
              </a:defRPr>
            </a:lvl6pPr>
            <a:lvl7pPr marL="1909377" indent="0">
              <a:buNone/>
              <a:defRPr sz="1114">
                <a:solidFill>
                  <a:schemeClr val="tx1">
                    <a:tint val="75000"/>
                  </a:schemeClr>
                </a:solidFill>
              </a:defRPr>
            </a:lvl7pPr>
            <a:lvl8pPr marL="2227606" indent="0">
              <a:buNone/>
              <a:defRPr sz="1114">
                <a:solidFill>
                  <a:schemeClr val="tx1">
                    <a:tint val="75000"/>
                  </a:schemeClr>
                </a:solidFill>
              </a:defRPr>
            </a:lvl8pPr>
            <a:lvl9pPr marL="2545836" indent="0">
              <a:buNone/>
              <a:defRPr sz="111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9/8/2020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1178624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86200" cy="3263504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1" y="1369219"/>
            <a:ext cx="3886200" cy="3263504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9/8/2020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4290389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1" y="1260873"/>
            <a:ext cx="3868341" cy="617934"/>
          </a:xfrm>
        </p:spPr>
        <p:txBody>
          <a:bodyPr anchor="b"/>
          <a:lstStyle>
            <a:lvl1pPr marL="0" indent="0">
              <a:buNone/>
              <a:defRPr sz="1670" b="1"/>
            </a:lvl1pPr>
            <a:lvl2pPr marL="318229" indent="0">
              <a:buNone/>
              <a:defRPr sz="1392" b="1"/>
            </a:lvl2pPr>
            <a:lvl3pPr marL="636459" indent="0">
              <a:buNone/>
              <a:defRPr sz="1253" b="1"/>
            </a:lvl3pPr>
            <a:lvl4pPr marL="954688" indent="0">
              <a:buNone/>
              <a:defRPr sz="1114" b="1"/>
            </a:lvl4pPr>
            <a:lvl5pPr marL="1272918" indent="0">
              <a:buNone/>
              <a:defRPr sz="1114" b="1"/>
            </a:lvl5pPr>
            <a:lvl6pPr marL="1591147" indent="0">
              <a:buNone/>
              <a:defRPr sz="1114" b="1"/>
            </a:lvl6pPr>
            <a:lvl7pPr marL="1909377" indent="0">
              <a:buNone/>
              <a:defRPr sz="1114" b="1"/>
            </a:lvl7pPr>
            <a:lvl8pPr marL="2227606" indent="0">
              <a:buNone/>
              <a:defRPr sz="1114" b="1"/>
            </a:lvl8pPr>
            <a:lvl9pPr marL="2545836" indent="0">
              <a:buNone/>
              <a:defRPr sz="1114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1" y="1878807"/>
            <a:ext cx="3868341" cy="2763441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260873"/>
            <a:ext cx="3887391" cy="617934"/>
          </a:xfrm>
        </p:spPr>
        <p:txBody>
          <a:bodyPr anchor="b"/>
          <a:lstStyle>
            <a:lvl1pPr marL="0" indent="0">
              <a:buNone/>
              <a:defRPr sz="1670" b="1"/>
            </a:lvl1pPr>
            <a:lvl2pPr marL="318229" indent="0">
              <a:buNone/>
              <a:defRPr sz="1392" b="1"/>
            </a:lvl2pPr>
            <a:lvl3pPr marL="636459" indent="0">
              <a:buNone/>
              <a:defRPr sz="1253" b="1"/>
            </a:lvl3pPr>
            <a:lvl4pPr marL="954688" indent="0">
              <a:buNone/>
              <a:defRPr sz="1114" b="1"/>
            </a:lvl4pPr>
            <a:lvl5pPr marL="1272918" indent="0">
              <a:buNone/>
              <a:defRPr sz="1114" b="1"/>
            </a:lvl5pPr>
            <a:lvl6pPr marL="1591147" indent="0">
              <a:buNone/>
              <a:defRPr sz="1114" b="1"/>
            </a:lvl6pPr>
            <a:lvl7pPr marL="1909377" indent="0">
              <a:buNone/>
              <a:defRPr sz="1114" b="1"/>
            </a:lvl7pPr>
            <a:lvl8pPr marL="2227606" indent="0">
              <a:buNone/>
              <a:defRPr sz="1114" b="1"/>
            </a:lvl8pPr>
            <a:lvl9pPr marL="2545836" indent="0">
              <a:buNone/>
              <a:defRPr sz="1114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1878807"/>
            <a:ext cx="3887391" cy="2763441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9/8/2020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58786002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9/8/2020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41757384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9/8/2020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1073866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227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740570"/>
            <a:ext cx="4629150" cy="3655218"/>
          </a:xfrm>
        </p:spPr>
        <p:txBody>
          <a:bodyPr/>
          <a:lstStyle>
            <a:lvl1pPr>
              <a:defRPr sz="2227"/>
            </a:lvl1pPr>
            <a:lvl2pPr>
              <a:defRPr sz="1949"/>
            </a:lvl2pPr>
            <a:lvl3pPr>
              <a:defRPr sz="1670"/>
            </a:lvl3pPr>
            <a:lvl4pPr>
              <a:defRPr sz="1392"/>
            </a:lvl4pPr>
            <a:lvl5pPr>
              <a:defRPr sz="1392"/>
            </a:lvl5pPr>
            <a:lvl6pPr>
              <a:defRPr sz="1392"/>
            </a:lvl6pPr>
            <a:lvl7pPr>
              <a:defRPr sz="1392"/>
            </a:lvl7pPr>
            <a:lvl8pPr>
              <a:defRPr sz="1392"/>
            </a:lvl8pPr>
            <a:lvl9pPr>
              <a:defRPr sz="1392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114"/>
            </a:lvl1pPr>
            <a:lvl2pPr marL="318229" indent="0">
              <a:buNone/>
              <a:defRPr sz="974"/>
            </a:lvl2pPr>
            <a:lvl3pPr marL="636459" indent="0">
              <a:buNone/>
              <a:defRPr sz="835"/>
            </a:lvl3pPr>
            <a:lvl4pPr marL="954688" indent="0">
              <a:buNone/>
              <a:defRPr sz="696"/>
            </a:lvl4pPr>
            <a:lvl5pPr marL="1272918" indent="0">
              <a:buNone/>
              <a:defRPr sz="696"/>
            </a:lvl5pPr>
            <a:lvl6pPr marL="1591147" indent="0">
              <a:buNone/>
              <a:defRPr sz="696"/>
            </a:lvl6pPr>
            <a:lvl7pPr marL="1909377" indent="0">
              <a:buNone/>
              <a:defRPr sz="696"/>
            </a:lvl7pPr>
            <a:lvl8pPr marL="2227606" indent="0">
              <a:buNone/>
              <a:defRPr sz="696"/>
            </a:lvl8pPr>
            <a:lvl9pPr marL="2545836" indent="0">
              <a:buNone/>
              <a:defRPr sz="696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9/8/2020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4884765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227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740570"/>
            <a:ext cx="4629150" cy="3655218"/>
          </a:xfrm>
        </p:spPr>
        <p:txBody>
          <a:bodyPr anchor="t"/>
          <a:lstStyle>
            <a:lvl1pPr marL="0" indent="0">
              <a:buNone/>
              <a:defRPr sz="2227"/>
            </a:lvl1pPr>
            <a:lvl2pPr marL="318229" indent="0">
              <a:buNone/>
              <a:defRPr sz="1949"/>
            </a:lvl2pPr>
            <a:lvl3pPr marL="636459" indent="0">
              <a:buNone/>
              <a:defRPr sz="1670"/>
            </a:lvl3pPr>
            <a:lvl4pPr marL="954688" indent="0">
              <a:buNone/>
              <a:defRPr sz="1392"/>
            </a:lvl4pPr>
            <a:lvl5pPr marL="1272918" indent="0">
              <a:buNone/>
              <a:defRPr sz="1392"/>
            </a:lvl5pPr>
            <a:lvl6pPr marL="1591147" indent="0">
              <a:buNone/>
              <a:defRPr sz="1392"/>
            </a:lvl6pPr>
            <a:lvl7pPr marL="1909377" indent="0">
              <a:buNone/>
              <a:defRPr sz="1392"/>
            </a:lvl7pPr>
            <a:lvl8pPr marL="2227606" indent="0">
              <a:buNone/>
              <a:defRPr sz="1392"/>
            </a:lvl8pPr>
            <a:lvl9pPr marL="2545836" indent="0">
              <a:buNone/>
              <a:defRPr sz="1392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114"/>
            </a:lvl1pPr>
            <a:lvl2pPr marL="318229" indent="0">
              <a:buNone/>
              <a:defRPr sz="974"/>
            </a:lvl2pPr>
            <a:lvl3pPr marL="636459" indent="0">
              <a:buNone/>
              <a:defRPr sz="835"/>
            </a:lvl3pPr>
            <a:lvl4pPr marL="954688" indent="0">
              <a:buNone/>
              <a:defRPr sz="696"/>
            </a:lvl4pPr>
            <a:lvl5pPr marL="1272918" indent="0">
              <a:buNone/>
              <a:defRPr sz="696"/>
            </a:lvl5pPr>
            <a:lvl6pPr marL="1591147" indent="0">
              <a:buNone/>
              <a:defRPr sz="696"/>
            </a:lvl6pPr>
            <a:lvl7pPr marL="1909377" indent="0">
              <a:buNone/>
              <a:defRPr sz="696"/>
            </a:lvl7pPr>
            <a:lvl8pPr marL="2227606" indent="0">
              <a:buNone/>
              <a:defRPr sz="696"/>
            </a:lvl8pPr>
            <a:lvl9pPr marL="2545836" indent="0">
              <a:buNone/>
              <a:defRPr sz="696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9/8/2020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89913209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9/8/2020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5820999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273844"/>
            <a:ext cx="1971675" cy="4358879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1" y="273844"/>
            <a:ext cx="5800725" cy="435887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9/8/2020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4424665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4">
            <a:extLst>
              <a:ext uri="{FF2B5EF4-FFF2-40B4-BE49-F238E27FC236}">
                <a16:creationId xmlns:a16="http://schemas.microsoft.com/office/drawing/2014/main" id="{9B5AFF89-3325-4992-B560-90C1644A74C9}"/>
              </a:ext>
            </a:extLst>
          </p:cNvPr>
          <p:cNvSpPr/>
          <p:nvPr userDrawn="1"/>
        </p:nvSpPr>
        <p:spPr>
          <a:xfrm>
            <a:off x="0" y="0"/>
            <a:ext cx="9144000" cy="4741252"/>
          </a:xfrm>
          <a:prstGeom prst="rect">
            <a:avLst/>
          </a:prstGeom>
          <a:gradFill flip="none" rotWithShape="1">
            <a:gsLst>
              <a:gs pos="0">
                <a:schemeClr val="accent6">
                  <a:lumMod val="0"/>
                  <a:lumOff val="100000"/>
                </a:schemeClr>
              </a:gs>
              <a:gs pos="35000">
                <a:schemeClr val="accent6">
                  <a:lumMod val="0"/>
                  <a:lumOff val="100000"/>
                </a:schemeClr>
              </a:gs>
              <a:gs pos="100000">
                <a:schemeClr val="accent6">
                  <a:lumMod val="40000"/>
                  <a:lumOff val="60000"/>
                </a:schemeClr>
              </a:gs>
            </a:gsLst>
            <a:path path="circle">
              <a:fillToRect l="50000" t="-80000" r="50000" b="18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1434" tIns="25717" rIns="51434" bIns="25717" rtlCol="0" anchor="ctr">
            <a:normAutofit/>
          </a:bodyPr>
          <a:lstStyle/>
          <a:p>
            <a:pPr algn="ctr"/>
            <a:endParaRPr lang="en-US" sz="1013"/>
          </a:p>
        </p:txBody>
      </p:sp>
    </p:spTree>
    <p:extLst>
      <p:ext uri="{BB962C8B-B14F-4D97-AF65-F5344CB8AC3E}">
        <p14:creationId xmlns:p14="http://schemas.microsoft.com/office/powerpoint/2010/main" val="33446108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3" y="914401"/>
            <a:ext cx="3810000" cy="3394472"/>
          </a:xfrm>
        </p:spPr>
        <p:txBody>
          <a:bodyPr>
            <a:normAutofit/>
          </a:bodyPr>
          <a:lstStyle>
            <a:lvl1pPr>
              <a:defRPr sz="15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14401"/>
            <a:ext cx="3810000" cy="3394472"/>
          </a:xfrm>
        </p:spPr>
        <p:txBody>
          <a:bodyPr>
            <a:normAutofit/>
          </a:bodyPr>
          <a:lstStyle>
            <a:lvl1pPr>
              <a:defRPr sz="15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835902586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4" y="1597823"/>
            <a:ext cx="7772401" cy="1102519"/>
          </a:xfrm>
        </p:spPr>
        <p:txBody>
          <a:bodyPr>
            <a:normAutofit/>
          </a:bodyPr>
          <a:lstStyle>
            <a:lvl1pPr>
              <a:defRPr sz="1929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2" y="2914652"/>
            <a:ext cx="6400800" cy="1314449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265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531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9797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063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63288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9594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2860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6126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530322364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Bef>
                <a:spcPts val="643"/>
              </a:spcBef>
              <a:defRPr/>
            </a:lvl1pPr>
            <a:lvl2pPr>
              <a:spcBef>
                <a:spcPts val="643"/>
              </a:spcBef>
              <a:defRPr/>
            </a:lvl2pPr>
            <a:lvl3pPr>
              <a:spcBef>
                <a:spcPts val="643"/>
              </a:spcBef>
              <a:defRPr/>
            </a:lvl3pPr>
            <a:lvl4pPr>
              <a:spcBef>
                <a:spcPts val="643"/>
              </a:spcBef>
              <a:defRPr/>
            </a:lvl4pPr>
            <a:lvl5pPr>
              <a:spcBef>
                <a:spcPts val="643"/>
              </a:spcBef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345300487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ub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4" y="1089315"/>
            <a:ext cx="7772401" cy="3470673"/>
          </a:xfrm>
        </p:spPr>
        <p:txBody>
          <a:bodyPr/>
          <a:lstStyle>
            <a:lvl1pPr>
              <a:spcBef>
                <a:spcPts val="643"/>
              </a:spcBef>
              <a:defRPr/>
            </a:lvl1pPr>
            <a:lvl2pPr>
              <a:spcBef>
                <a:spcPts val="643"/>
              </a:spcBef>
              <a:defRPr/>
            </a:lvl2pPr>
            <a:lvl3pPr>
              <a:spcBef>
                <a:spcPts val="643"/>
              </a:spcBef>
              <a:defRPr/>
            </a:lvl3pPr>
            <a:lvl4pPr>
              <a:spcBef>
                <a:spcPts val="643"/>
              </a:spcBef>
              <a:defRPr/>
            </a:lvl4pPr>
            <a:lvl5pPr>
              <a:spcBef>
                <a:spcPts val="643"/>
              </a:spcBef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861807357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text no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numCol="2" spcCol="274320">
            <a:normAutofit/>
          </a:bodyPr>
          <a:lstStyle>
            <a:lvl1pPr marL="0" indent="0">
              <a:spcBef>
                <a:spcPts val="643"/>
              </a:spcBef>
              <a:buNone/>
              <a:defRPr sz="857"/>
            </a:lvl1pPr>
            <a:lvl2pPr marL="122466" indent="-122466">
              <a:spcBef>
                <a:spcPts val="643"/>
              </a:spcBef>
              <a:buFont typeface="Arial" panose="020B0604020202020204" pitchFamily="34" charset="0"/>
              <a:buChar char="•"/>
              <a:defRPr sz="857"/>
            </a:lvl2pPr>
            <a:lvl3pPr marL="255139" indent="-132672">
              <a:spcBef>
                <a:spcPts val="643"/>
              </a:spcBef>
              <a:buFont typeface="Open Sans Light" panose="020B0306030504020204" pitchFamily="34" charset="0"/>
              <a:buChar char="–"/>
              <a:defRPr sz="857"/>
            </a:lvl3pPr>
            <a:lvl4pPr marL="367399" indent="-122466">
              <a:spcBef>
                <a:spcPts val="643"/>
              </a:spcBef>
              <a:buFont typeface="Arial" panose="020B0604020202020204" pitchFamily="34" charset="0"/>
              <a:buChar char="•"/>
              <a:defRPr sz="857"/>
            </a:lvl4pPr>
            <a:lvl5pPr marL="489866" indent="-122466">
              <a:spcBef>
                <a:spcPts val="643"/>
              </a:spcBef>
              <a:buFont typeface="Open Sans Light" panose="020B0306030504020204" pitchFamily="34" charset="0"/>
              <a:buChar char="–"/>
              <a:defRPr sz="857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67619801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text with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4" y="1089315"/>
            <a:ext cx="7772401" cy="3470673"/>
          </a:xfrm>
        </p:spPr>
        <p:txBody>
          <a:bodyPr numCol="2" spcCol="274320">
            <a:normAutofit/>
          </a:bodyPr>
          <a:lstStyle>
            <a:lvl1pPr marL="0" indent="0">
              <a:spcBef>
                <a:spcPts val="643"/>
              </a:spcBef>
              <a:buNone/>
              <a:defRPr sz="857"/>
            </a:lvl1pPr>
            <a:lvl2pPr marL="122466" indent="-122466">
              <a:spcBef>
                <a:spcPts val="643"/>
              </a:spcBef>
              <a:buFont typeface="Arial" panose="020B0604020202020204" pitchFamily="34" charset="0"/>
              <a:buChar char="•"/>
              <a:defRPr sz="857"/>
            </a:lvl2pPr>
            <a:lvl3pPr marL="244933" indent="-122466">
              <a:spcBef>
                <a:spcPts val="643"/>
              </a:spcBef>
              <a:buFont typeface="Open Sans Light" panose="020B0306030504020204" pitchFamily="34" charset="0"/>
              <a:buChar char="–"/>
              <a:defRPr sz="857"/>
            </a:lvl3pPr>
            <a:lvl4pPr marL="367399" indent="-122466">
              <a:spcBef>
                <a:spcPts val="643"/>
              </a:spcBef>
              <a:buFont typeface="Arial" panose="020B0604020202020204" pitchFamily="34" charset="0"/>
              <a:buChar char="•"/>
              <a:defRPr sz="857"/>
            </a:lvl4pPr>
            <a:lvl5pPr marL="489866" indent="-122466">
              <a:spcBef>
                <a:spcPts val="643"/>
              </a:spcBef>
              <a:buFont typeface="Open Sans Light" panose="020B0306030504020204" pitchFamily="34" charset="0"/>
              <a:buChar char="–"/>
              <a:defRPr sz="857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180454428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with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4" y="1089317"/>
            <a:ext cx="3810000" cy="3394472"/>
          </a:xfrm>
        </p:spPr>
        <p:txBody>
          <a:bodyPr>
            <a:normAutofit/>
          </a:bodyPr>
          <a:lstStyle>
            <a:lvl1pPr>
              <a:defRPr sz="1072"/>
            </a:lvl1pPr>
            <a:lvl2pPr>
              <a:defRPr sz="857"/>
            </a:lvl2pPr>
            <a:lvl3pPr>
              <a:defRPr sz="857"/>
            </a:lvl3pPr>
            <a:lvl4pPr>
              <a:defRPr sz="857"/>
            </a:lvl4pPr>
            <a:lvl5pPr>
              <a:defRPr sz="857"/>
            </a:lvl5pPr>
            <a:lvl6pPr>
              <a:defRPr sz="1286"/>
            </a:lvl6pPr>
            <a:lvl7pPr>
              <a:defRPr sz="1286"/>
            </a:lvl7pPr>
            <a:lvl8pPr>
              <a:defRPr sz="1286"/>
            </a:lvl8pPr>
            <a:lvl9pPr>
              <a:defRPr sz="1286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089317"/>
            <a:ext cx="3810000" cy="3394472"/>
          </a:xfrm>
        </p:spPr>
        <p:txBody>
          <a:bodyPr>
            <a:normAutofit/>
          </a:bodyPr>
          <a:lstStyle>
            <a:lvl1pPr>
              <a:defRPr sz="1072"/>
            </a:lvl1pPr>
            <a:lvl2pPr>
              <a:defRPr sz="857"/>
            </a:lvl2pPr>
            <a:lvl3pPr>
              <a:defRPr sz="857"/>
            </a:lvl3pPr>
            <a:lvl4pPr>
              <a:defRPr sz="857"/>
            </a:lvl4pPr>
            <a:lvl5pPr>
              <a:defRPr sz="857"/>
            </a:lvl5pPr>
            <a:lvl6pPr>
              <a:defRPr sz="1286"/>
            </a:lvl6pPr>
            <a:lvl7pPr>
              <a:defRPr sz="1286"/>
            </a:lvl7pPr>
            <a:lvl8pPr>
              <a:defRPr sz="1286"/>
            </a:lvl8pPr>
            <a:lvl9pPr>
              <a:defRPr sz="1286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197013972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4" y="914401"/>
            <a:ext cx="3810000" cy="3394472"/>
          </a:xfrm>
        </p:spPr>
        <p:txBody>
          <a:bodyPr>
            <a:normAutofit/>
          </a:bodyPr>
          <a:lstStyle>
            <a:lvl1pPr>
              <a:defRPr sz="1072"/>
            </a:lvl1pPr>
            <a:lvl2pPr>
              <a:defRPr sz="857"/>
            </a:lvl2pPr>
            <a:lvl3pPr>
              <a:defRPr sz="857"/>
            </a:lvl3pPr>
            <a:lvl4pPr>
              <a:defRPr sz="857"/>
            </a:lvl4pPr>
            <a:lvl5pPr>
              <a:defRPr sz="857"/>
            </a:lvl5pPr>
            <a:lvl6pPr>
              <a:defRPr sz="1286"/>
            </a:lvl6pPr>
            <a:lvl7pPr>
              <a:defRPr sz="1286"/>
            </a:lvl7pPr>
            <a:lvl8pPr>
              <a:defRPr sz="1286"/>
            </a:lvl8pPr>
            <a:lvl9pPr>
              <a:defRPr sz="1286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14401"/>
            <a:ext cx="3810000" cy="3394472"/>
          </a:xfrm>
        </p:spPr>
        <p:txBody>
          <a:bodyPr>
            <a:normAutofit/>
          </a:bodyPr>
          <a:lstStyle>
            <a:lvl1pPr>
              <a:defRPr sz="1072"/>
            </a:lvl1pPr>
            <a:lvl2pPr>
              <a:defRPr sz="857"/>
            </a:lvl2pPr>
            <a:lvl3pPr>
              <a:defRPr sz="857"/>
            </a:lvl3pPr>
            <a:lvl4pPr>
              <a:defRPr sz="857"/>
            </a:lvl4pPr>
            <a:lvl5pPr>
              <a:defRPr sz="857"/>
            </a:lvl5pPr>
            <a:lvl6pPr>
              <a:defRPr sz="1286"/>
            </a:lvl6pPr>
            <a:lvl7pPr>
              <a:defRPr sz="1286"/>
            </a:lvl7pPr>
            <a:lvl8pPr>
              <a:defRPr sz="1286"/>
            </a:lvl8pPr>
            <a:lvl9pPr>
              <a:defRPr sz="1286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352871289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3" y="980318"/>
            <a:ext cx="3811588" cy="164916"/>
          </a:xfrm>
        </p:spPr>
        <p:txBody>
          <a:bodyPr wrap="square" anchor="b">
            <a:spAutoFit/>
          </a:bodyPr>
          <a:lstStyle>
            <a:lvl1pPr marL="0" indent="0">
              <a:spcBef>
                <a:spcPts val="0"/>
              </a:spcBef>
              <a:buNone/>
              <a:defRPr sz="1072" b="1"/>
            </a:lvl1pPr>
            <a:lvl2pPr marL="326577" indent="0">
              <a:buNone/>
              <a:defRPr sz="1429" b="1"/>
            </a:lvl2pPr>
            <a:lvl3pPr marL="653154" indent="0">
              <a:buNone/>
              <a:defRPr sz="1286" b="1"/>
            </a:lvl3pPr>
            <a:lvl4pPr marL="979730" indent="0">
              <a:buNone/>
              <a:defRPr sz="1144" b="1"/>
            </a:lvl4pPr>
            <a:lvl5pPr marL="1306308" indent="0">
              <a:buNone/>
              <a:defRPr sz="1144" b="1"/>
            </a:lvl5pPr>
            <a:lvl6pPr marL="1632884" indent="0">
              <a:buNone/>
              <a:defRPr sz="1144" b="1"/>
            </a:lvl6pPr>
            <a:lvl7pPr marL="1959461" indent="0">
              <a:buNone/>
              <a:defRPr sz="1144" b="1"/>
            </a:lvl7pPr>
            <a:lvl8pPr marL="2286039" indent="0">
              <a:buNone/>
              <a:defRPr sz="1144" b="1"/>
            </a:lvl8pPr>
            <a:lvl9pPr marL="2612616" indent="0">
              <a:buNone/>
              <a:defRPr sz="1144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3" y="1170216"/>
            <a:ext cx="3811588" cy="3424408"/>
          </a:xfrm>
        </p:spPr>
        <p:txBody>
          <a:bodyPr>
            <a:normAutofit/>
          </a:bodyPr>
          <a:lstStyle>
            <a:lvl1pPr>
              <a:defRPr sz="1072"/>
            </a:lvl1pPr>
            <a:lvl2pPr>
              <a:defRPr sz="857"/>
            </a:lvl2pPr>
            <a:lvl3pPr>
              <a:defRPr sz="857"/>
            </a:lvl3pPr>
            <a:lvl4pPr>
              <a:defRPr sz="857"/>
            </a:lvl4pPr>
            <a:lvl5pPr>
              <a:defRPr sz="857"/>
            </a:lvl5pPr>
            <a:lvl6pPr>
              <a:defRPr sz="1144"/>
            </a:lvl6pPr>
            <a:lvl7pPr>
              <a:defRPr sz="1144"/>
            </a:lvl7pPr>
            <a:lvl8pPr>
              <a:defRPr sz="1144"/>
            </a:lvl8pPr>
            <a:lvl9pPr>
              <a:defRPr sz="1144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8" y="980318"/>
            <a:ext cx="3813174" cy="164916"/>
          </a:xfrm>
        </p:spPr>
        <p:txBody>
          <a:bodyPr wrap="square" anchor="b">
            <a:spAutoFit/>
          </a:bodyPr>
          <a:lstStyle>
            <a:lvl1pPr marL="0" indent="0">
              <a:spcBef>
                <a:spcPts val="0"/>
              </a:spcBef>
              <a:buNone/>
              <a:defRPr sz="1072" b="1"/>
            </a:lvl1pPr>
            <a:lvl2pPr marL="326577" indent="0">
              <a:buNone/>
              <a:defRPr sz="1429" b="1"/>
            </a:lvl2pPr>
            <a:lvl3pPr marL="653154" indent="0">
              <a:buNone/>
              <a:defRPr sz="1286" b="1"/>
            </a:lvl3pPr>
            <a:lvl4pPr marL="979730" indent="0">
              <a:buNone/>
              <a:defRPr sz="1144" b="1"/>
            </a:lvl4pPr>
            <a:lvl5pPr marL="1306308" indent="0">
              <a:buNone/>
              <a:defRPr sz="1144" b="1"/>
            </a:lvl5pPr>
            <a:lvl6pPr marL="1632884" indent="0">
              <a:buNone/>
              <a:defRPr sz="1144" b="1"/>
            </a:lvl6pPr>
            <a:lvl7pPr marL="1959461" indent="0">
              <a:buNone/>
              <a:defRPr sz="1144" b="1"/>
            </a:lvl7pPr>
            <a:lvl8pPr marL="2286039" indent="0">
              <a:buNone/>
              <a:defRPr sz="1144" b="1"/>
            </a:lvl8pPr>
            <a:lvl9pPr marL="2612616" indent="0">
              <a:buNone/>
              <a:defRPr sz="1144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8" y="1170216"/>
            <a:ext cx="3813174" cy="3424408"/>
          </a:xfrm>
        </p:spPr>
        <p:txBody>
          <a:bodyPr>
            <a:normAutofit/>
          </a:bodyPr>
          <a:lstStyle>
            <a:lvl1pPr>
              <a:defRPr sz="1072"/>
            </a:lvl1pPr>
            <a:lvl2pPr>
              <a:defRPr sz="857"/>
            </a:lvl2pPr>
            <a:lvl3pPr>
              <a:defRPr sz="857"/>
            </a:lvl3pPr>
            <a:lvl4pPr>
              <a:defRPr sz="857"/>
            </a:lvl4pPr>
            <a:lvl5pPr>
              <a:defRPr sz="857"/>
            </a:lvl5pPr>
            <a:lvl6pPr>
              <a:defRPr sz="1144"/>
            </a:lvl6pPr>
            <a:lvl7pPr>
              <a:defRPr sz="1144"/>
            </a:lvl7pPr>
            <a:lvl8pPr>
              <a:defRPr sz="1144"/>
            </a:lvl8pPr>
            <a:lvl9pPr>
              <a:defRPr sz="1144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930887437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mparison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3" y="1162631"/>
            <a:ext cx="3811588" cy="164916"/>
          </a:xfrm>
        </p:spPr>
        <p:txBody>
          <a:bodyPr wrap="square" anchor="b">
            <a:spAutoFit/>
          </a:bodyPr>
          <a:lstStyle>
            <a:lvl1pPr marL="0" indent="0">
              <a:spcBef>
                <a:spcPts val="0"/>
              </a:spcBef>
              <a:buNone/>
              <a:defRPr sz="1072" b="1"/>
            </a:lvl1pPr>
            <a:lvl2pPr marL="326577" indent="0">
              <a:buNone/>
              <a:defRPr sz="1429" b="1"/>
            </a:lvl2pPr>
            <a:lvl3pPr marL="653154" indent="0">
              <a:buNone/>
              <a:defRPr sz="1286" b="1"/>
            </a:lvl3pPr>
            <a:lvl4pPr marL="979730" indent="0">
              <a:buNone/>
              <a:defRPr sz="1144" b="1"/>
            </a:lvl4pPr>
            <a:lvl5pPr marL="1306308" indent="0">
              <a:buNone/>
              <a:defRPr sz="1144" b="1"/>
            </a:lvl5pPr>
            <a:lvl6pPr marL="1632884" indent="0">
              <a:buNone/>
              <a:defRPr sz="1144" b="1"/>
            </a:lvl6pPr>
            <a:lvl7pPr marL="1959461" indent="0">
              <a:buNone/>
              <a:defRPr sz="1144" b="1"/>
            </a:lvl7pPr>
            <a:lvl8pPr marL="2286039" indent="0">
              <a:buNone/>
              <a:defRPr sz="1144" b="1"/>
            </a:lvl8pPr>
            <a:lvl9pPr marL="2612616" indent="0">
              <a:buNone/>
              <a:defRPr sz="1144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3" y="1352530"/>
            <a:ext cx="3811588" cy="3276624"/>
          </a:xfrm>
        </p:spPr>
        <p:txBody>
          <a:bodyPr>
            <a:normAutofit/>
          </a:bodyPr>
          <a:lstStyle>
            <a:lvl1pPr>
              <a:defRPr sz="1072"/>
            </a:lvl1pPr>
            <a:lvl2pPr>
              <a:defRPr sz="857"/>
            </a:lvl2pPr>
            <a:lvl3pPr>
              <a:defRPr sz="857"/>
            </a:lvl3pPr>
            <a:lvl4pPr>
              <a:defRPr sz="857"/>
            </a:lvl4pPr>
            <a:lvl5pPr>
              <a:defRPr sz="857"/>
            </a:lvl5pPr>
            <a:lvl6pPr>
              <a:defRPr sz="1144"/>
            </a:lvl6pPr>
            <a:lvl7pPr>
              <a:defRPr sz="1144"/>
            </a:lvl7pPr>
            <a:lvl8pPr>
              <a:defRPr sz="1144"/>
            </a:lvl8pPr>
            <a:lvl9pPr>
              <a:defRPr sz="1144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8" y="1162631"/>
            <a:ext cx="3813174" cy="164916"/>
          </a:xfrm>
        </p:spPr>
        <p:txBody>
          <a:bodyPr wrap="square" anchor="b">
            <a:spAutoFit/>
          </a:bodyPr>
          <a:lstStyle>
            <a:lvl1pPr marL="0" indent="0">
              <a:spcBef>
                <a:spcPts val="0"/>
              </a:spcBef>
              <a:buNone/>
              <a:defRPr sz="1072" b="1"/>
            </a:lvl1pPr>
            <a:lvl2pPr marL="326577" indent="0">
              <a:buNone/>
              <a:defRPr sz="1429" b="1"/>
            </a:lvl2pPr>
            <a:lvl3pPr marL="653154" indent="0">
              <a:buNone/>
              <a:defRPr sz="1286" b="1"/>
            </a:lvl3pPr>
            <a:lvl4pPr marL="979730" indent="0">
              <a:buNone/>
              <a:defRPr sz="1144" b="1"/>
            </a:lvl4pPr>
            <a:lvl5pPr marL="1306308" indent="0">
              <a:buNone/>
              <a:defRPr sz="1144" b="1"/>
            </a:lvl5pPr>
            <a:lvl6pPr marL="1632884" indent="0">
              <a:buNone/>
              <a:defRPr sz="1144" b="1"/>
            </a:lvl6pPr>
            <a:lvl7pPr marL="1959461" indent="0">
              <a:buNone/>
              <a:defRPr sz="1144" b="1"/>
            </a:lvl7pPr>
            <a:lvl8pPr marL="2286039" indent="0">
              <a:buNone/>
              <a:defRPr sz="1144" b="1"/>
            </a:lvl8pPr>
            <a:lvl9pPr marL="2612616" indent="0">
              <a:buNone/>
              <a:defRPr sz="1144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8" y="1352530"/>
            <a:ext cx="3813174" cy="3276624"/>
          </a:xfrm>
        </p:spPr>
        <p:txBody>
          <a:bodyPr>
            <a:normAutofit/>
          </a:bodyPr>
          <a:lstStyle>
            <a:lvl1pPr>
              <a:defRPr sz="1072"/>
            </a:lvl1pPr>
            <a:lvl2pPr>
              <a:defRPr sz="857"/>
            </a:lvl2pPr>
            <a:lvl3pPr>
              <a:defRPr sz="857"/>
            </a:lvl3pPr>
            <a:lvl4pPr>
              <a:defRPr sz="857"/>
            </a:lvl4pPr>
            <a:lvl5pPr>
              <a:defRPr sz="857"/>
            </a:lvl5pPr>
            <a:lvl6pPr>
              <a:defRPr sz="1144"/>
            </a:lvl6pPr>
            <a:lvl7pPr>
              <a:defRPr sz="1144"/>
            </a:lvl7pPr>
            <a:lvl8pPr>
              <a:defRPr sz="1144"/>
            </a:lvl8pPr>
            <a:lvl9pPr>
              <a:defRPr sz="1144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045568736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902177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3" y="914402"/>
            <a:ext cx="3811588" cy="230832"/>
          </a:xfrm>
        </p:spPr>
        <p:txBody>
          <a:bodyPr wrap="square" anchor="b">
            <a:spAutoFit/>
          </a:bodyPr>
          <a:lstStyle>
            <a:lvl1pPr marL="0" indent="0">
              <a:spcBef>
                <a:spcPts val="0"/>
              </a:spcBef>
              <a:buNone/>
              <a:defRPr sz="1500" b="1"/>
            </a:lvl1pPr>
            <a:lvl2pPr marL="457135" indent="0">
              <a:buNone/>
              <a:defRPr sz="2000" b="1"/>
            </a:lvl2pPr>
            <a:lvl3pPr marL="914270" indent="0">
              <a:buNone/>
              <a:defRPr sz="1800" b="1"/>
            </a:lvl3pPr>
            <a:lvl4pPr marL="1371403" indent="0">
              <a:buNone/>
              <a:defRPr sz="1601" b="1"/>
            </a:lvl4pPr>
            <a:lvl5pPr marL="1828538" indent="0">
              <a:buNone/>
              <a:defRPr sz="1601" b="1"/>
            </a:lvl5pPr>
            <a:lvl6pPr marL="2285672" indent="0">
              <a:buNone/>
              <a:defRPr sz="1601" b="1"/>
            </a:lvl6pPr>
            <a:lvl7pPr marL="2742807" indent="0">
              <a:buNone/>
              <a:defRPr sz="1601" b="1"/>
            </a:lvl7pPr>
            <a:lvl8pPr marL="3199942" indent="0">
              <a:buNone/>
              <a:defRPr sz="1601" b="1"/>
            </a:lvl8pPr>
            <a:lvl9pPr marL="3657077" indent="0">
              <a:buNone/>
              <a:defRPr sz="1601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3" y="1170215"/>
            <a:ext cx="3811588" cy="3424408"/>
          </a:xfrm>
        </p:spPr>
        <p:txBody>
          <a:bodyPr>
            <a:normAutofit/>
          </a:bodyPr>
          <a:lstStyle>
            <a:lvl1pPr>
              <a:defRPr sz="15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601"/>
            </a:lvl6pPr>
            <a:lvl7pPr>
              <a:defRPr sz="1601"/>
            </a:lvl7pPr>
            <a:lvl8pPr>
              <a:defRPr sz="1601"/>
            </a:lvl8pPr>
            <a:lvl9pPr>
              <a:defRPr sz="16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8" y="914402"/>
            <a:ext cx="3813174" cy="230832"/>
          </a:xfrm>
        </p:spPr>
        <p:txBody>
          <a:bodyPr wrap="square" anchor="b">
            <a:spAutoFit/>
          </a:bodyPr>
          <a:lstStyle>
            <a:lvl1pPr marL="0" indent="0">
              <a:spcBef>
                <a:spcPts val="0"/>
              </a:spcBef>
              <a:buNone/>
              <a:defRPr sz="1500" b="1"/>
            </a:lvl1pPr>
            <a:lvl2pPr marL="457135" indent="0">
              <a:buNone/>
              <a:defRPr sz="2000" b="1"/>
            </a:lvl2pPr>
            <a:lvl3pPr marL="914270" indent="0">
              <a:buNone/>
              <a:defRPr sz="1800" b="1"/>
            </a:lvl3pPr>
            <a:lvl4pPr marL="1371403" indent="0">
              <a:buNone/>
              <a:defRPr sz="1601" b="1"/>
            </a:lvl4pPr>
            <a:lvl5pPr marL="1828538" indent="0">
              <a:buNone/>
              <a:defRPr sz="1601" b="1"/>
            </a:lvl5pPr>
            <a:lvl6pPr marL="2285672" indent="0">
              <a:buNone/>
              <a:defRPr sz="1601" b="1"/>
            </a:lvl6pPr>
            <a:lvl7pPr marL="2742807" indent="0">
              <a:buNone/>
              <a:defRPr sz="1601" b="1"/>
            </a:lvl7pPr>
            <a:lvl8pPr marL="3199942" indent="0">
              <a:buNone/>
              <a:defRPr sz="1601" b="1"/>
            </a:lvl8pPr>
            <a:lvl9pPr marL="3657077" indent="0">
              <a:buNone/>
              <a:defRPr sz="1601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8" y="1170215"/>
            <a:ext cx="3813174" cy="3424408"/>
          </a:xfrm>
        </p:spPr>
        <p:txBody>
          <a:bodyPr>
            <a:normAutofit/>
          </a:bodyPr>
          <a:lstStyle>
            <a:lvl1pPr>
              <a:defRPr sz="15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601"/>
            </a:lvl6pPr>
            <a:lvl7pPr>
              <a:defRPr sz="1601"/>
            </a:lvl7pPr>
            <a:lvl8pPr>
              <a:defRPr sz="1601"/>
            </a:lvl8pPr>
            <a:lvl9pPr>
              <a:defRPr sz="16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148182107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391375181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Utterly 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4592262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Eight Gr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2297430" cy="2578608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286761" y="0"/>
            <a:ext cx="2297430" cy="2578608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573524" y="0"/>
            <a:ext cx="2297430" cy="2578608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860286" y="0"/>
            <a:ext cx="2297430" cy="2578608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15"/>
          </p:nvPr>
        </p:nvSpPr>
        <p:spPr>
          <a:xfrm>
            <a:off x="0" y="2564892"/>
            <a:ext cx="2297430" cy="2578608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16"/>
          </p:nvPr>
        </p:nvSpPr>
        <p:spPr>
          <a:xfrm>
            <a:off x="2286761" y="2564892"/>
            <a:ext cx="2297430" cy="2578608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7" name="Picture Placeholder 3"/>
          <p:cNvSpPr>
            <a:spLocks noGrp="1"/>
          </p:cNvSpPr>
          <p:nvPr>
            <p:ph type="pic" sz="quarter" idx="17"/>
          </p:nvPr>
        </p:nvSpPr>
        <p:spPr>
          <a:xfrm>
            <a:off x="4573524" y="2564892"/>
            <a:ext cx="2297430" cy="2578608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8" name="Picture Placeholder 3"/>
          <p:cNvSpPr>
            <a:spLocks noGrp="1"/>
          </p:cNvSpPr>
          <p:nvPr>
            <p:ph type="pic" sz="quarter" idx="18"/>
          </p:nvPr>
        </p:nvSpPr>
        <p:spPr>
          <a:xfrm>
            <a:off x="6860286" y="2564892"/>
            <a:ext cx="2297430" cy="2578608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1881914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ifteen Gr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0" y="4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 dirty="0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828229" y="4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656457" y="4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5484686" y="4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14"/>
          </p:nvPr>
        </p:nvSpPr>
        <p:spPr>
          <a:xfrm>
            <a:off x="7312914" y="4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15"/>
          </p:nvPr>
        </p:nvSpPr>
        <p:spPr>
          <a:xfrm>
            <a:off x="0" y="1711076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 dirty="0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16"/>
          </p:nvPr>
        </p:nvSpPr>
        <p:spPr>
          <a:xfrm>
            <a:off x="1828229" y="1711076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7" name="Picture Placeholder 3"/>
          <p:cNvSpPr>
            <a:spLocks noGrp="1"/>
          </p:cNvSpPr>
          <p:nvPr>
            <p:ph type="pic" sz="quarter" idx="17"/>
          </p:nvPr>
        </p:nvSpPr>
        <p:spPr>
          <a:xfrm>
            <a:off x="3656457" y="1711076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8" name="Picture Placeholder 3"/>
          <p:cNvSpPr>
            <a:spLocks noGrp="1"/>
          </p:cNvSpPr>
          <p:nvPr>
            <p:ph type="pic" sz="quarter" idx="18"/>
          </p:nvPr>
        </p:nvSpPr>
        <p:spPr>
          <a:xfrm>
            <a:off x="5484686" y="1711076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9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7312914" y="1711076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0" name="Picture Placeholder 3"/>
          <p:cNvSpPr>
            <a:spLocks noGrp="1"/>
          </p:cNvSpPr>
          <p:nvPr>
            <p:ph type="pic" sz="quarter" idx="20"/>
          </p:nvPr>
        </p:nvSpPr>
        <p:spPr>
          <a:xfrm>
            <a:off x="0" y="3422147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1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1828229" y="3422147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2" name="Picture Placeholder 3"/>
          <p:cNvSpPr>
            <a:spLocks noGrp="1"/>
          </p:cNvSpPr>
          <p:nvPr>
            <p:ph type="pic" sz="quarter" idx="22"/>
          </p:nvPr>
        </p:nvSpPr>
        <p:spPr>
          <a:xfrm>
            <a:off x="3656457" y="3422147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3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5484686" y="3422147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4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7312914" y="3422147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4269910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4 Gr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1" y="0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521562" y="0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043125" y="0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4564687" y="0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14"/>
          </p:nvPr>
        </p:nvSpPr>
        <p:spPr>
          <a:xfrm>
            <a:off x="7607809" y="0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5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6086248" y="0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8" name="Picture Placeholder 3"/>
          <p:cNvSpPr>
            <a:spLocks noGrp="1"/>
          </p:cNvSpPr>
          <p:nvPr>
            <p:ph type="pic" sz="quarter" idx="26"/>
          </p:nvPr>
        </p:nvSpPr>
        <p:spPr>
          <a:xfrm>
            <a:off x="1" y="1282447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1521562" y="1282447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0" name="Picture Placeholder 3"/>
          <p:cNvSpPr>
            <a:spLocks noGrp="1"/>
          </p:cNvSpPr>
          <p:nvPr>
            <p:ph type="pic" sz="quarter" idx="28"/>
          </p:nvPr>
        </p:nvSpPr>
        <p:spPr>
          <a:xfrm>
            <a:off x="3043125" y="1282447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1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4564687" y="1282447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2" name="Picture Placeholder 3"/>
          <p:cNvSpPr>
            <a:spLocks noGrp="1"/>
          </p:cNvSpPr>
          <p:nvPr>
            <p:ph type="pic" sz="quarter" idx="30"/>
          </p:nvPr>
        </p:nvSpPr>
        <p:spPr>
          <a:xfrm>
            <a:off x="7607809" y="1282447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31"/>
          </p:nvPr>
        </p:nvSpPr>
        <p:spPr>
          <a:xfrm>
            <a:off x="6086248" y="1282447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4" name="Picture Placeholder 3"/>
          <p:cNvSpPr>
            <a:spLocks noGrp="1"/>
          </p:cNvSpPr>
          <p:nvPr>
            <p:ph type="pic" sz="quarter" idx="32"/>
          </p:nvPr>
        </p:nvSpPr>
        <p:spPr>
          <a:xfrm>
            <a:off x="1" y="2564892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1521562" y="2564892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6" name="Picture Placeholder 3"/>
          <p:cNvSpPr>
            <a:spLocks noGrp="1"/>
          </p:cNvSpPr>
          <p:nvPr>
            <p:ph type="pic" sz="quarter" idx="34"/>
          </p:nvPr>
        </p:nvSpPr>
        <p:spPr>
          <a:xfrm>
            <a:off x="3043125" y="2564892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4564687" y="2564892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8" name="Picture Placeholder 3"/>
          <p:cNvSpPr>
            <a:spLocks noGrp="1"/>
          </p:cNvSpPr>
          <p:nvPr>
            <p:ph type="pic" sz="quarter" idx="36"/>
          </p:nvPr>
        </p:nvSpPr>
        <p:spPr>
          <a:xfrm>
            <a:off x="7607809" y="2564892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9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6086248" y="2564892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0" name="Picture Placeholder 3"/>
          <p:cNvSpPr>
            <a:spLocks noGrp="1"/>
          </p:cNvSpPr>
          <p:nvPr>
            <p:ph type="pic" sz="quarter" idx="38"/>
          </p:nvPr>
        </p:nvSpPr>
        <p:spPr>
          <a:xfrm>
            <a:off x="1" y="3847338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9"/>
          </p:nvPr>
        </p:nvSpPr>
        <p:spPr>
          <a:xfrm>
            <a:off x="1521562" y="3847338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2" name="Picture Placeholder 3"/>
          <p:cNvSpPr>
            <a:spLocks noGrp="1"/>
          </p:cNvSpPr>
          <p:nvPr>
            <p:ph type="pic" sz="quarter" idx="40"/>
          </p:nvPr>
        </p:nvSpPr>
        <p:spPr>
          <a:xfrm>
            <a:off x="3043125" y="3847338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41"/>
          </p:nvPr>
        </p:nvSpPr>
        <p:spPr>
          <a:xfrm>
            <a:off x="4564687" y="3847338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4" name="Picture Placeholder 3"/>
          <p:cNvSpPr>
            <a:spLocks noGrp="1"/>
          </p:cNvSpPr>
          <p:nvPr>
            <p:ph type="pic" sz="quarter" idx="42"/>
          </p:nvPr>
        </p:nvSpPr>
        <p:spPr>
          <a:xfrm>
            <a:off x="7607809" y="3847338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43"/>
          </p:nvPr>
        </p:nvSpPr>
        <p:spPr>
          <a:xfrm>
            <a:off x="6086248" y="3847338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6770452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Image Tex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2" y="1047752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2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3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2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5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399" y="1047752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2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4" indent="-81644">
              <a:buFont typeface="Arial" panose="020B0604020202020204" pitchFamily="34" charset="0"/>
              <a:buChar char="•"/>
              <a:defRPr sz="749"/>
            </a:lvl2pPr>
            <a:lvl3pPr marL="163289" indent="-81644">
              <a:defRPr sz="749"/>
            </a:lvl3pPr>
            <a:lvl4pPr marL="285755" indent="-122466">
              <a:defRPr sz="749"/>
            </a:lvl4pPr>
            <a:lvl5pPr marL="408221" indent="-122466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2667001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4" indent="-81644">
              <a:buFont typeface="Arial" panose="020B0604020202020204" pitchFamily="34" charset="0"/>
              <a:buChar char="•"/>
              <a:defRPr sz="749"/>
            </a:lvl2pPr>
            <a:lvl3pPr marL="163289" indent="-81644">
              <a:defRPr sz="749"/>
            </a:lvl3pPr>
            <a:lvl4pPr marL="285755" indent="-122466">
              <a:defRPr sz="749"/>
            </a:lvl4pPr>
            <a:lvl5pPr marL="408221" indent="-122466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648199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4" indent="-81644">
              <a:buFont typeface="Arial" panose="020B0604020202020204" pitchFamily="34" charset="0"/>
              <a:buChar char="•"/>
              <a:defRPr sz="749"/>
            </a:lvl2pPr>
            <a:lvl3pPr marL="163289" indent="-81644">
              <a:defRPr sz="749"/>
            </a:lvl3pPr>
            <a:lvl4pPr marL="285755" indent="-122466">
              <a:defRPr sz="749"/>
            </a:lvl4pPr>
            <a:lvl5pPr marL="408221" indent="-122466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7"/>
          </p:nvPr>
        </p:nvSpPr>
        <p:spPr>
          <a:xfrm>
            <a:off x="6629399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4" indent="-81644">
              <a:buFont typeface="Arial" panose="020B0604020202020204" pitchFamily="34" charset="0"/>
              <a:buChar char="•"/>
              <a:defRPr sz="749"/>
            </a:lvl2pPr>
            <a:lvl3pPr marL="163289" indent="-81644">
              <a:defRPr sz="749"/>
            </a:lvl3pPr>
            <a:lvl4pPr marL="285755" indent="-122466">
              <a:defRPr sz="749"/>
            </a:lvl4pPr>
            <a:lvl5pPr marL="408221" indent="-122466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043649179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1072">
          <p15:clr>
            <a:srgbClr val="FBAE40"/>
          </p15:clr>
        </p15:guide>
        <p15:guide id="2" pos="1768">
          <p15:clr>
            <a:srgbClr val="FBAE40"/>
          </p15:clr>
        </p15:guide>
      </p15:sldGuideLst>
    </p:ext>
  </p:extLst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2" y="1047752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2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3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2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5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399" y="1047752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2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4" indent="-81644">
              <a:buFont typeface="Arial" panose="020B0604020202020204" pitchFamily="34" charset="0"/>
              <a:buChar char="•"/>
              <a:defRPr sz="749"/>
            </a:lvl2pPr>
            <a:lvl3pPr marL="163289" indent="-81644">
              <a:defRPr sz="749"/>
            </a:lvl3pPr>
            <a:lvl4pPr marL="285755" indent="-122466">
              <a:defRPr sz="749"/>
            </a:lvl4pPr>
            <a:lvl5pPr marL="408221" indent="-122466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2667001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4" indent="-81644">
              <a:buFont typeface="Arial" panose="020B0604020202020204" pitchFamily="34" charset="0"/>
              <a:buChar char="•"/>
              <a:defRPr sz="749"/>
            </a:lvl2pPr>
            <a:lvl3pPr marL="163289" indent="-81644">
              <a:defRPr sz="749"/>
            </a:lvl3pPr>
            <a:lvl4pPr marL="285755" indent="-122466">
              <a:defRPr sz="749"/>
            </a:lvl4pPr>
            <a:lvl5pPr marL="408221" indent="-122466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648199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4" indent="-81644">
              <a:buFont typeface="Arial" panose="020B0604020202020204" pitchFamily="34" charset="0"/>
              <a:buChar char="•"/>
              <a:defRPr sz="749"/>
            </a:lvl2pPr>
            <a:lvl3pPr marL="163289" indent="-81644">
              <a:defRPr sz="749"/>
            </a:lvl3pPr>
            <a:lvl4pPr marL="285755" indent="-122466">
              <a:defRPr sz="749"/>
            </a:lvl4pPr>
            <a:lvl5pPr marL="408221" indent="-122466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7"/>
          </p:nvPr>
        </p:nvSpPr>
        <p:spPr>
          <a:xfrm>
            <a:off x="6629399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4" indent="-81644">
              <a:buFont typeface="Arial" panose="020B0604020202020204" pitchFamily="34" charset="0"/>
              <a:buChar char="•"/>
              <a:defRPr sz="749"/>
            </a:lvl2pPr>
            <a:lvl3pPr marL="163289" indent="-81644">
              <a:defRPr sz="749"/>
            </a:lvl3pPr>
            <a:lvl4pPr marL="285755" indent="-122466">
              <a:defRPr sz="749"/>
            </a:lvl4pPr>
            <a:lvl5pPr marL="408221" indent="-122466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779366877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1072">
          <p15:clr>
            <a:srgbClr val="FBAE40"/>
          </p15:clr>
        </p15:guide>
        <p15:guide id="2" pos="1768">
          <p15:clr>
            <a:srgbClr val="FBAE40"/>
          </p15:clr>
        </p15:guide>
      </p15:sldGuideLst>
    </p:ext>
  </p:extLst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Image Tex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2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2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2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1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4" indent="-81644">
              <a:buFont typeface="Arial" panose="020B0604020202020204" pitchFamily="34" charset="0"/>
              <a:buChar char="•"/>
              <a:defRPr sz="749"/>
            </a:lvl2pPr>
            <a:lvl3pPr marL="163289" indent="-81644">
              <a:defRPr sz="749"/>
            </a:lvl3pPr>
            <a:lvl4pPr marL="285755" indent="-122466">
              <a:defRPr sz="749"/>
            </a:lvl4pPr>
            <a:lvl5pPr marL="408221" indent="-122466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3323844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4" indent="-81644">
              <a:buFont typeface="Arial" panose="020B0604020202020204" pitchFamily="34" charset="0"/>
              <a:buChar char="•"/>
              <a:defRPr sz="749"/>
            </a:lvl2pPr>
            <a:lvl3pPr marL="163289" indent="-81644">
              <a:defRPr sz="749"/>
            </a:lvl3pPr>
            <a:lvl4pPr marL="285755" indent="-122466">
              <a:defRPr sz="749"/>
            </a:lvl4pPr>
            <a:lvl5pPr marL="408221" indent="-122466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5961887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4" indent="-81644">
              <a:buFont typeface="Arial" panose="020B0604020202020204" pitchFamily="34" charset="0"/>
              <a:buChar char="•"/>
              <a:defRPr sz="749"/>
            </a:lvl2pPr>
            <a:lvl3pPr marL="163289" indent="-81644">
              <a:defRPr sz="749"/>
            </a:lvl3pPr>
            <a:lvl4pPr marL="285755" indent="-122466">
              <a:defRPr sz="749"/>
            </a:lvl4pPr>
            <a:lvl5pPr marL="408221" indent="-122466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849248363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2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2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2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1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4" indent="-81644">
              <a:buFont typeface="Arial" panose="020B0604020202020204" pitchFamily="34" charset="0"/>
              <a:buChar char="•"/>
              <a:defRPr sz="749"/>
            </a:lvl2pPr>
            <a:lvl3pPr marL="163289" indent="-81644">
              <a:defRPr sz="749"/>
            </a:lvl3pPr>
            <a:lvl4pPr marL="285755" indent="-122466">
              <a:defRPr sz="749"/>
            </a:lvl4pPr>
            <a:lvl5pPr marL="408221" indent="-122466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3323844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4" indent="-81644">
              <a:buFont typeface="Arial" panose="020B0604020202020204" pitchFamily="34" charset="0"/>
              <a:buChar char="•"/>
              <a:defRPr sz="749"/>
            </a:lvl2pPr>
            <a:lvl3pPr marL="163289" indent="-81644">
              <a:defRPr sz="749"/>
            </a:lvl3pPr>
            <a:lvl4pPr marL="285755" indent="-122466">
              <a:defRPr sz="749"/>
            </a:lvl4pPr>
            <a:lvl5pPr marL="408221" indent="-122466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5961887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4" indent="-81644">
              <a:buFont typeface="Arial" panose="020B0604020202020204" pitchFamily="34" charset="0"/>
              <a:buChar char="•"/>
              <a:defRPr sz="749"/>
            </a:lvl2pPr>
            <a:lvl3pPr marL="163289" indent="-81644">
              <a:defRPr sz="749"/>
            </a:lvl3pPr>
            <a:lvl4pPr marL="285755" indent="-122466">
              <a:defRPr sz="749"/>
            </a:lvl4pPr>
            <a:lvl5pPr marL="408221" indent="-122466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916468707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Image Tex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4" y="1047752"/>
            <a:ext cx="381419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1" y="1047752"/>
            <a:ext cx="381419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4" y="3735427"/>
            <a:ext cx="3814192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4" indent="-81644">
              <a:buFont typeface="Arial" panose="020B0604020202020204" pitchFamily="34" charset="0"/>
              <a:buChar char="•"/>
              <a:defRPr sz="749"/>
            </a:lvl2pPr>
            <a:lvl3pPr marL="163289" indent="-81644">
              <a:defRPr sz="749"/>
            </a:lvl3pPr>
            <a:lvl4pPr marL="285755" indent="-122466">
              <a:defRPr sz="749"/>
            </a:lvl4pPr>
            <a:lvl5pPr marL="408221" indent="-122466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4644011" y="3735427"/>
            <a:ext cx="3814192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4" indent="-81644">
              <a:buFont typeface="Arial" panose="020B0604020202020204" pitchFamily="34" charset="0"/>
              <a:buChar char="•"/>
              <a:defRPr sz="749"/>
            </a:lvl2pPr>
            <a:lvl3pPr marL="163289" indent="-81644">
              <a:defRPr sz="749"/>
            </a:lvl3pPr>
            <a:lvl4pPr marL="285755" indent="-122466">
              <a:defRPr sz="749"/>
            </a:lvl4pPr>
            <a:lvl5pPr marL="408221" indent="-122466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3482409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mparison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3" y="1096715"/>
            <a:ext cx="3811588" cy="230832"/>
          </a:xfrm>
        </p:spPr>
        <p:txBody>
          <a:bodyPr wrap="square" anchor="b">
            <a:spAutoFit/>
          </a:bodyPr>
          <a:lstStyle>
            <a:lvl1pPr marL="0" indent="0">
              <a:spcBef>
                <a:spcPts val="0"/>
              </a:spcBef>
              <a:buNone/>
              <a:defRPr sz="1500" b="1"/>
            </a:lvl1pPr>
            <a:lvl2pPr marL="457135" indent="0">
              <a:buNone/>
              <a:defRPr sz="2000" b="1"/>
            </a:lvl2pPr>
            <a:lvl3pPr marL="914270" indent="0">
              <a:buNone/>
              <a:defRPr sz="1800" b="1"/>
            </a:lvl3pPr>
            <a:lvl4pPr marL="1371403" indent="0">
              <a:buNone/>
              <a:defRPr sz="1601" b="1"/>
            </a:lvl4pPr>
            <a:lvl5pPr marL="1828538" indent="0">
              <a:buNone/>
              <a:defRPr sz="1601" b="1"/>
            </a:lvl5pPr>
            <a:lvl6pPr marL="2285672" indent="0">
              <a:buNone/>
              <a:defRPr sz="1601" b="1"/>
            </a:lvl6pPr>
            <a:lvl7pPr marL="2742807" indent="0">
              <a:buNone/>
              <a:defRPr sz="1601" b="1"/>
            </a:lvl7pPr>
            <a:lvl8pPr marL="3199942" indent="0">
              <a:buNone/>
              <a:defRPr sz="1601" b="1"/>
            </a:lvl8pPr>
            <a:lvl9pPr marL="3657077" indent="0">
              <a:buNone/>
              <a:defRPr sz="1601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3" y="1352530"/>
            <a:ext cx="3811588" cy="3276624"/>
          </a:xfrm>
        </p:spPr>
        <p:txBody>
          <a:bodyPr>
            <a:normAutofit/>
          </a:bodyPr>
          <a:lstStyle>
            <a:lvl1pPr>
              <a:defRPr sz="15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601"/>
            </a:lvl6pPr>
            <a:lvl7pPr>
              <a:defRPr sz="1601"/>
            </a:lvl7pPr>
            <a:lvl8pPr>
              <a:defRPr sz="1601"/>
            </a:lvl8pPr>
            <a:lvl9pPr>
              <a:defRPr sz="16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8" y="1096715"/>
            <a:ext cx="3813174" cy="230832"/>
          </a:xfrm>
        </p:spPr>
        <p:txBody>
          <a:bodyPr wrap="square" anchor="b">
            <a:spAutoFit/>
          </a:bodyPr>
          <a:lstStyle>
            <a:lvl1pPr marL="0" indent="0">
              <a:spcBef>
                <a:spcPts val="0"/>
              </a:spcBef>
              <a:buNone/>
              <a:defRPr sz="1500" b="1"/>
            </a:lvl1pPr>
            <a:lvl2pPr marL="457135" indent="0">
              <a:buNone/>
              <a:defRPr sz="2000" b="1"/>
            </a:lvl2pPr>
            <a:lvl3pPr marL="914270" indent="0">
              <a:buNone/>
              <a:defRPr sz="1800" b="1"/>
            </a:lvl3pPr>
            <a:lvl4pPr marL="1371403" indent="0">
              <a:buNone/>
              <a:defRPr sz="1601" b="1"/>
            </a:lvl4pPr>
            <a:lvl5pPr marL="1828538" indent="0">
              <a:buNone/>
              <a:defRPr sz="1601" b="1"/>
            </a:lvl5pPr>
            <a:lvl6pPr marL="2285672" indent="0">
              <a:buNone/>
              <a:defRPr sz="1601" b="1"/>
            </a:lvl6pPr>
            <a:lvl7pPr marL="2742807" indent="0">
              <a:buNone/>
              <a:defRPr sz="1601" b="1"/>
            </a:lvl7pPr>
            <a:lvl8pPr marL="3199942" indent="0">
              <a:buNone/>
              <a:defRPr sz="1601" b="1"/>
            </a:lvl8pPr>
            <a:lvl9pPr marL="3657077" indent="0">
              <a:buNone/>
              <a:defRPr sz="1601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8" y="1352530"/>
            <a:ext cx="3813174" cy="3276624"/>
          </a:xfrm>
        </p:spPr>
        <p:txBody>
          <a:bodyPr>
            <a:normAutofit/>
          </a:bodyPr>
          <a:lstStyle>
            <a:lvl1pPr>
              <a:defRPr sz="15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601"/>
            </a:lvl6pPr>
            <a:lvl7pPr>
              <a:defRPr sz="1601"/>
            </a:lvl7pPr>
            <a:lvl8pPr>
              <a:defRPr sz="1601"/>
            </a:lvl8pPr>
            <a:lvl9pPr>
              <a:defRPr sz="16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842755256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4" y="1047752"/>
            <a:ext cx="381419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1" y="1047752"/>
            <a:ext cx="381419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4" y="3735427"/>
            <a:ext cx="3814192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4" indent="-81644">
              <a:buFont typeface="Arial" panose="020B0604020202020204" pitchFamily="34" charset="0"/>
              <a:buChar char="•"/>
              <a:defRPr sz="749"/>
            </a:lvl2pPr>
            <a:lvl3pPr marL="163289" indent="-81644">
              <a:defRPr sz="749"/>
            </a:lvl3pPr>
            <a:lvl4pPr marL="285755" indent="-122466">
              <a:defRPr sz="749"/>
            </a:lvl4pPr>
            <a:lvl5pPr marL="408221" indent="-122466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4644011" y="3735427"/>
            <a:ext cx="3814192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4" indent="-81644">
              <a:buFont typeface="Arial" panose="020B0604020202020204" pitchFamily="34" charset="0"/>
              <a:buChar char="•"/>
              <a:defRPr sz="749"/>
            </a:lvl2pPr>
            <a:lvl3pPr marL="163289" indent="-81644">
              <a:defRPr sz="749"/>
            </a:lvl3pPr>
            <a:lvl4pPr marL="285755" indent="-122466">
              <a:defRPr sz="749"/>
            </a:lvl4pPr>
            <a:lvl5pPr marL="408221" indent="-122466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756204209"/>
      </p:ext>
    </p:extLst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Tal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2" y="1047751"/>
            <a:ext cx="1828800" cy="110712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749"/>
            </a:lvl1pPr>
          </a:lstStyle>
          <a:p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1"/>
            <a:ext cx="1828800" cy="110712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3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749"/>
            </a:lvl1pPr>
          </a:lstStyle>
          <a:p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1"/>
            <a:ext cx="1828800" cy="110712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5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749"/>
            </a:lvl1pPr>
          </a:lstStyle>
          <a:p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399" y="1047751"/>
            <a:ext cx="1828800" cy="110712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749"/>
            </a:lvl1pPr>
          </a:lstStyle>
          <a:p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2291463"/>
            <a:ext cx="1831086" cy="224125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2666239" y="2291463"/>
            <a:ext cx="1831086" cy="224125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20"/>
          </p:nvPr>
        </p:nvSpPr>
        <p:spPr>
          <a:xfrm>
            <a:off x="4646675" y="2291463"/>
            <a:ext cx="1831086" cy="224125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1"/>
          </p:nvPr>
        </p:nvSpPr>
        <p:spPr>
          <a:xfrm>
            <a:off x="6627113" y="2291463"/>
            <a:ext cx="1831086" cy="224125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447865782"/>
      </p:ext>
    </p:extLst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Tall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2" y="1047751"/>
            <a:ext cx="1828800" cy="110712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749"/>
            </a:lvl1pPr>
          </a:lstStyle>
          <a:p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1"/>
            <a:ext cx="1828800" cy="110712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3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749"/>
            </a:lvl1pPr>
          </a:lstStyle>
          <a:p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1"/>
            <a:ext cx="1828800" cy="110712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5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749"/>
            </a:lvl1pPr>
          </a:lstStyle>
          <a:p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399" y="1047751"/>
            <a:ext cx="1828800" cy="110712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749"/>
            </a:lvl1pPr>
          </a:lstStyle>
          <a:p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2291463"/>
            <a:ext cx="1831086" cy="224125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2666239" y="2291463"/>
            <a:ext cx="1831086" cy="224125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20"/>
          </p:nvPr>
        </p:nvSpPr>
        <p:spPr>
          <a:xfrm>
            <a:off x="4646675" y="2291463"/>
            <a:ext cx="1831086" cy="224125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1"/>
          </p:nvPr>
        </p:nvSpPr>
        <p:spPr>
          <a:xfrm>
            <a:off x="6627113" y="2291463"/>
            <a:ext cx="1831086" cy="224125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22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77584682"/>
      </p:ext>
    </p:extLst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Tal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249631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1"/>
            <a:ext cx="249631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1"/>
            <a:ext cx="249631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2291463"/>
            <a:ext cx="2496312" cy="224125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2291463"/>
            <a:ext cx="2496312" cy="224125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0"/>
          </p:nvPr>
        </p:nvSpPr>
        <p:spPr>
          <a:xfrm>
            <a:off x="5961887" y="2291463"/>
            <a:ext cx="2496312" cy="224125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179324086"/>
      </p:ext>
    </p:extLst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Tall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249631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1"/>
            <a:ext cx="249631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1"/>
            <a:ext cx="249631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2291463"/>
            <a:ext cx="2496312" cy="224125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2291463"/>
            <a:ext cx="2496312" cy="224125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0"/>
          </p:nvPr>
        </p:nvSpPr>
        <p:spPr>
          <a:xfrm>
            <a:off x="5961887" y="2291463"/>
            <a:ext cx="2496312" cy="224125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21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602916546"/>
      </p:ext>
    </p:extLst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Tal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4" y="1047751"/>
            <a:ext cx="381419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1" y="1047751"/>
            <a:ext cx="381419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7" name="Content Placeholder 13"/>
          <p:cNvSpPr>
            <a:spLocks noGrp="1"/>
          </p:cNvSpPr>
          <p:nvPr>
            <p:ph sz="quarter" idx="18"/>
          </p:nvPr>
        </p:nvSpPr>
        <p:spPr>
          <a:xfrm>
            <a:off x="685803" y="2291463"/>
            <a:ext cx="3813049" cy="224125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13"/>
          <p:cNvSpPr>
            <a:spLocks noGrp="1"/>
          </p:cNvSpPr>
          <p:nvPr>
            <p:ph sz="quarter" idx="19"/>
          </p:nvPr>
        </p:nvSpPr>
        <p:spPr>
          <a:xfrm>
            <a:off x="4645155" y="2291463"/>
            <a:ext cx="3813049" cy="224125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195519944"/>
      </p:ext>
    </p:extLst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Tall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4" y="1047751"/>
            <a:ext cx="381419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1" y="1047751"/>
            <a:ext cx="381419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7" name="Content Placeholder 13"/>
          <p:cNvSpPr>
            <a:spLocks noGrp="1"/>
          </p:cNvSpPr>
          <p:nvPr>
            <p:ph sz="quarter" idx="18"/>
          </p:nvPr>
        </p:nvSpPr>
        <p:spPr>
          <a:xfrm>
            <a:off x="685803" y="2291463"/>
            <a:ext cx="3813049" cy="224125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13"/>
          <p:cNvSpPr>
            <a:spLocks noGrp="1"/>
          </p:cNvSpPr>
          <p:nvPr>
            <p:ph sz="quarter" idx="19"/>
          </p:nvPr>
        </p:nvSpPr>
        <p:spPr>
          <a:xfrm>
            <a:off x="4645155" y="2291463"/>
            <a:ext cx="3813049" cy="224125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Text Placeholder 4"/>
          <p:cNvSpPr>
            <a:spLocks noGrp="1"/>
          </p:cNvSpPr>
          <p:nvPr>
            <p:ph type="body" sz="quarter" idx="20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004226055"/>
      </p:ext>
    </p:extLst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ight Gri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039" y="1047751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6239" y="1047751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7437" y="1047751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8637" y="1047751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685039" y="3537755"/>
            <a:ext cx="1831086" cy="994955"/>
          </a:xfrm>
        </p:spPr>
        <p:txBody>
          <a:bodyPr/>
          <a:lstStyle>
            <a:lvl1pPr marL="0" indent="0">
              <a:buNone/>
              <a:defRPr sz="749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2665477" y="3537755"/>
            <a:ext cx="1831086" cy="994955"/>
          </a:xfrm>
        </p:spPr>
        <p:txBody>
          <a:bodyPr>
            <a:normAutofit/>
          </a:bodyPr>
          <a:lstStyle>
            <a:lvl1pPr marL="0" indent="0">
              <a:buNone/>
              <a:defRPr sz="749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20"/>
          </p:nvPr>
        </p:nvSpPr>
        <p:spPr>
          <a:xfrm>
            <a:off x="4645913" y="3537755"/>
            <a:ext cx="1831086" cy="994955"/>
          </a:xfrm>
        </p:spPr>
        <p:txBody>
          <a:bodyPr>
            <a:normAutofit/>
          </a:bodyPr>
          <a:lstStyle>
            <a:lvl1pPr marL="0" indent="0">
              <a:buNone/>
              <a:defRPr sz="749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1"/>
          </p:nvPr>
        </p:nvSpPr>
        <p:spPr>
          <a:xfrm>
            <a:off x="6626351" y="3537755"/>
            <a:ext cx="1831086" cy="994955"/>
          </a:xfrm>
        </p:spPr>
        <p:txBody>
          <a:bodyPr>
            <a:normAutofit/>
          </a:bodyPr>
          <a:lstStyle>
            <a:lvl1pPr marL="0" indent="0">
              <a:buNone/>
              <a:defRPr sz="749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2"/>
          </p:nvPr>
        </p:nvSpPr>
        <p:spPr>
          <a:xfrm>
            <a:off x="685039" y="2292754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2666239" y="2292754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4647437" y="2292754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6628637" y="2292754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7035383"/>
      </p:ext>
    </p:extLst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ight Grid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039" y="1047751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6239" y="1047751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7437" y="1047751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8637" y="1047751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685039" y="3537755"/>
            <a:ext cx="1831086" cy="994955"/>
          </a:xfrm>
        </p:spPr>
        <p:txBody>
          <a:bodyPr/>
          <a:lstStyle>
            <a:lvl1pPr marL="0" indent="0">
              <a:buNone/>
              <a:defRPr sz="749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2665477" y="3537755"/>
            <a:ext cx="1831086" cy="994955"/>
          </a:xfrm>
        </p:spPr>
        <p:txBody>
          <a:bodyPr>
            <a:normAutofit/>
          </a:bodyPr>
          <a:lstStyle>
            <a:lvl1pPr marL="0" indent="0">
              <a:buNone/>
              <a:defRPr sz="749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20"/>
          </p:nvPr>
        </p:nvSpPr>
        <p:spPr>
          <a:xfrm>
            <a:off x="4645913" y="3537755"/>
            <a:ext cx="1831086" cy="994955"/>
          </a:xfrm>
        </p:spPr>
        <p:txBody>
          <a:bodyPr>
            <a:normAutofit/>
          </a:bodyPr>
          <a:lstStyle>
            <a:lvl1pPr marL="0" indent="0">
              <a:buNone/>
              <a:defRPr sz="749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1"/>
          </p:nvPr>
        </p:nvSpPr>
        <p:spPr>
          <a:xfrm>
            <a:off x="6626351" y="3537755"/>
            <a:ext cx="1831086" cy="994955"/>
          </a:xfrm>
        </p:spPr>
        <p:txBody>
          <a:bodyPr>
            <a:normAutofit/>
          </a:bodyPr>
          <a:lstStyle>
            <a:lvl1pPr marL="0" indent="0">
              <a:buNone/>
              <a:defRPr sz="749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2"/>
          </p:nvPr>
        </p:nvSpPr>
        <p:spPr>
          <a:xfrm>
            <a:off x="685039" y="2292754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2666239" y="2292754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4647437" y="2292754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6628637" y="2292754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7" name="Text Placeholder 4"/>
          <p:cNvSpPr>
            <a:spLocks noGrp="1"/>
          </p:cNvSpPr>
          <p:nvPr>
            <p:ph type="body" sz="quarter" idx="26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874656254"/>
      </p:ext>
    </p:extLst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Gri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1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1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3540743"/>
            <a:ext cx="2496312" cy="1027686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3540743"/>
            <a:ext cx="2496312" cy="1027686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0"/>
          </p:nvPr>
        </p:nvSpPr>
        <p:spPr>
          <a:xfrm>
            <a:off x="5961887" y="3540743"/>
            <a:ext cx="2496312" cy="1027686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685801" y="2295739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3323844" y="2295739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5961887" y="2295739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65988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9" Type="http://schemas.openxmlformats.org/officeDocument/2006/relationships/slideLayout" Target="../slideLayouts/slideLayout39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42" Type="http://schemas.openxmlformats.org/officeDocument/2006/relationships/slideLayout" Target="../slideLayouts/slideLayout42.xml"/><Relationship Id="rId47" Type="http://schemas.openxmlformats.org/officeDocument/2006/relationships/slideLayout" Target="../slideLayouts/slideLayout47.xml"/><Relationship Id="rId50" Type="http://schemas.openxmlformats.org/officeDocument/2006/relationships/slideLayout" Target="../slideLayouts/slideLayout50.xml"/><Relationship Id="rId55" Type="http://schemas.openxmlformats.org/officeDocument/2006/relationships/slideLayout" Target="../slideLayouts/slideLayout55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41" Type="http://schemas.openxmlformats.org/officeDocument/2006/relationships/slideLayout" Target="../slideLayouts/slideLayout41.xml"/><Relationship Id="rId54" Type="http://schemas.openxmlformats.org/officeDocument/2006/relationships/slideLayout" Target="../slideLayouts/slideLayout54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40" Type="http://schemas.openxmlformats.org/officeDocument/2006/relationships/slideLayout" Target="../slideLayouts/slideLayout40.xml"/><Relationship Id="rId45" Type="http://schemas.openxmlformats.org/officeDocument/2006/relationships/slideLayout" Target="../slideLayouts/slideLayout45.xml"/><Relationship Id="rId53" Type="http://schemas.openxmlformats.org/officeDocument/2006/relationships/slideLayout" Target="../slideLayouts/slideLayout53.xml"/><Relationship Id="rId58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49" Type="http://schemas.openxmlformats.org/officeDocument/2006/relationships/slideLayout" Target="../slideLayouts/slideLayout49.xml"/><Relationship Id="rId57" Type="http://schemas.openxmlformats.org/officeDocument/2006/relationships/slideLayout" Target="../slideLayouts/slideLayout57.xml"/><Relationship Id="rId61" Type="http://schemas.openxmlformats.org/officeDocument/2006/relationships/hyperlink" Target="https://twitter.com/" TargetMode="Externa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4" Type="http://schemas.openxmlformats.org/officeDocument/2006/relationships/slideLayout" Target="../slideLayouts/slideLayout44.xml"/><Relationship Id="rId52" Type="http://schemas.openxmlformats.org/officeDocument/2006/relationships/slideLayout" Target="../slideLayouts/slideLayout52.xml"/><Relationship Id="rId60" Type="http://schemas.openxmlformats.org/officeDocument/2006/relationships/hyperlink" Target="https://www.linkedin.com/" TargetMode="Externa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43" Type="http://schemas.openxmlformats.org/officeDocument/2006/relationships/slideLayout" Target="../slideLayouts/slideLayout43.xml"/><Relationship Id="rId48" Type="http://schemas.openxmlformats.org/officeDocument/2006/relationships/slideLayout" Target="../slideLayouts/slideLayout48.xml"/><Relationship Id="rId56" Type="http://schemas.openxmlformats.org/officeDocument/2006/relationships/slideLayout" Target="../slideLayouts/slideLayout56.xml"/><Relationship Id="rId8" Type="http://schemas.openxmlformats.org/officeDocument/2006/relationships/slideLayout" Target="../slideLayouts/slideLayout8.xml"/><Relationship Id="rId51" Type="http://schemas.openxmlformats.org/officeDocument/2006/relationships/slideLayout" Target="../slideLayouts/slideLayout51.xml"/><Relationship Id="rId3" Type="http://schemas.openxmlformats.org/officeDocument/2006/relationships/slideLayout" Target="../slideLayouts/slideLayout3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slideLayout" Target="../slideLayouts/slideLayout38.xml"/><Relationship Id="rId46" Type="http://schemas.openxmlformats.org/officeDocument/2006/relationships/slideLayout" Target="../slideLayouts/slideLayout46.xml"/><Relationship Id="rId59" Type="http://schemas.openxmlformats.org/officeDocument/2006/relationships/hyperlink" Target="https://www.facebook.com/" TargetMode="Externa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5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60.xml"/><Relationship Id="rId7" Type="http://schemas.openxmlformats.org/officeDocument/2006/relationships/slideLayout" Target="../slideLayouts/slideLayout64.xml"/><Relationship Id="rId12" Type="http://schemas.openxmlformats.org/officeDocument/2006/relationships/slideLayout" Target="../slideLayouts/slideLayout69.xml"/><Relationship Id="rId2" Type="http://schemas.openxmlformats.org/officeDocument/2006/relationships/slideLayout" Target="../slideLayouts/slideLayout59.xml"/><Relationship Id="rId1" Type="http://schemas.openxmlformats.org/officeDocument/2006/relationships/slideLayout" Target="../slideLayouts/slideLayout58.xml"/><Relationship Id="rId6" Type="http://schemas.openxmlformats.org/officeDocument/2006/relationships/slideLayout" Target="../slideLayouts/slideLayout63.xml"/><Relationship Id="rId11" Type="http://schemas.openxmlformats.org/officeDocument/2006/relationships/slideLayout" Target="../slideLayouts/slideLayout68.xml"/><Relationship Id="rId5" Type="http://schemas.openxmlformats.org/officeDocument/2006/relationships/slideLayout" Target="../slideLayouts/slideLayout62.xml"/><Relationship Id="rId10" Type="http://schemas.openxmlformats.org/officeDocument/2006/relationships/slideLayout" Target="../slideLayouts/slideLayout67.xml"/><Relationship Id="rId4" Type="http://schemas.openxmlformats.org/officeDocument/2006/relationships/slideLayout" Target="../slideLayouts/slideLayout61.xml"/><Relationship Id="rId9" Type="http://schemas.openxmlformats.org/officeDocument/2006/relationships/slideLayout" Target="../slideLayouts/slideLayout66.xml"/></Relationships>
</file>

<file path=ppt/slideMasters/_rels/slideMaster3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82.xml"/><Relationship Id="rId18" Type="http://schemas.openxmlformats.org/officeDocument/2006/relationships/slideLayout" Target="../slideLayouts/slideLayout87.xml"/><Relationship Id="rId26" Type="http://schemas.openxmlformats.org/officeDocument/2006/relationships/slideLayout" Target="../slideLayouts/slideLayout95.xml"/><Relationship Id="rId39" Type="http://schemas.openxmlformats.org/officeDocument/2006/relationships/slideLayout" Target="../slideLayouts/slideLayout108.xml"/><Relationship Id="rId21" Type="http://schemas.openxmlformats.org/officeDocument/2006/relationships/slideLayout" Target="../slideLayouts/slideLayout90.xml"/><Relationship Id="rId34" Type="http://schemas.openxmlformats.org/officeDocument/2006/relationships/slideLayout" Target="../slideLayouts/slideLayout103.xml"/><Relationship Id="rId42" Type="http://schemas.openxmlformats.org/officeDocument/2006/relationships/slideLayout" Target="../slideLayouts/slideLayout111.xml"/><Relationship Id="rId47" Type="http://schemas.openxmlformats.org/officeDocument/2006/relationships/slideLayout" Target="../slideLayouts/slideLayout116.xml"/><Relationship Id="rId50" Type="http://schemas.openxmlformats.org/officeDocument/2006/relationships/slideLayout" Target="../slideLayouts/slideLayout119.xml"/><Relationship Id="rId55" Type="http://schemas.openxmlformats.org/officeDocument/2006/relationships/slideLayout" Target="../slideLayouts/slideLayout124.xml"/><Relationship Id="rId7" Type="http://schemas.openxmlformats.org/officeDocument/2006/relationships/slideLayout" Target="../slideLayouts/slideLayout76.xml"/><Relationship Id="rId2" Type="http://schemas.openxmlformats.org/officeDocument/2006/relationships/slideLayout" Target="../slideLayouts/slideLayout71.xml"/><Relationship Id="rId16" Type="http://schemas.openxmlformats.org/officeDocument/2006/relationships/slideLayout" Target="../slideLayouts/slideLayout85.xml"/><Relationship Id="rId20" Type="http://schemas.openxmlformats.org/officeDocument/2006/relationships/slideLayout" Target="../slideLayouts/slideLayout89.xml"/><Relationship Id="rId29" Type="http://schemas.openxmlformats.org/officeDocument/2006/relationships/slideLayout" Target="../slideLayouts/slideLayout98.xml"/><Relationship Id="rId41" Type="http://schemas.openxmlformats.org/officeDocument/2006/relationships/slideLayout" Target="../slideLayouts/slideLayout110.xml"/><Relationship Id="rId54" Type="http://schemas.openxmlformats.org/officeDocument/2006/relationships/slideLayout" Target="../slideLayouts/slideLayout123.xml"/><Relationship Id="rId1" Type="http://schemas.openxmlformats.org/officeDocument/2006/relationships/slideLayout" Target="../slideLayouts/slideLayout70.xml"/><Relationship Id="rId6" Type="http://schemas.openxmlformats.org/officeDocument/2006/relationships/slideLayout" Target="../slideLayouts/slideLayout75.xml"/><Relationship Id="rId11" Type="http://schemas.openxmlformats.org/officeDocument/2006/relationships/slideLayout" Target="../slideLayouts/slideLayout80.xml"/><Relationship Id="rId24" Type="http://schemas.openxmlformats.org/officeDocument/2006/relationships/slideLayout" Target="../slideLayouts/slideLayout93.xml"/><Relationship Id="rId32" Type="http://schemas.openxmlformats.org/officeDocument/2006/relationships/slideLayout" Target="../slideLayouts/slideLayout101.xml"/><Relationship Id="rId37" Type="http://schemas.openxmlformats.org/officeDocument/2006/relationships/slideLayout" Target="../slideLayouts/slideLayout106.xml"/><Relationship Id="rId40" Type="http://schemas.openxmlformats.org/officeDocument/2006/relationships/slideLayout" Target="../slideLayouts/slideLayout109.xml"/><Relationship Id="rId45" Type="http://schemas.openxmlformats.org/officeDocument/2006/relationships/slideLayout" Target="../slideLayouts/slideLayout114.xml"/><Relationship Id="rId53" Type="http://schemas.openxmlformats.org/officeDocument/2006/relationships/slideLayout" Target="../slideLayouts/slideLayout122.xml"/><Relationship Id="rId58" Type="http://schemas.openxmlformats.org/officeDocument/2006/relationships/theme" Target="../theme/theme3.xml"/><Relationship Id="rId5" Type="http://schemas.openxmlformats.org/officeDocument/2006/relationships/slideLayout" Target="../slideLayouts/slideLayout74.xml"/><Relationship Id="rId15" Type="http://schemas.openxmlformats.org/officeDocument/2006/relationships/slideLayout" Target="../slideLayouts/slideLayout84.xml"/><Relationship Id="rId23" Type="http://schemas.openxmlformats.org/officeDocument/2006/relationships/slideLayout" Target="../slideLayouts/slideLayout92.xml"/><Relationship Id="rId28" Type="http://schemas.openxmlformats.org/officeDocument/2006/relationships/slideLayout" Target="../slideLayouts/slideLayout97.xml"/><Relationship Id="rId36" Type="http://schemas.openxmlformats.org/officeDocument/2006/relationships/slideLayout" Target="../slideLayouts/slideLayout105.xml"/><Relationship Id="rId49" Type="http://schemas.openxmlformats.org/officeDocument/2006/relationships/slideLayout" Target="../slideLayouts/slideLayout118.xml"/><Relationship Id="rId57" Type="http://schemas.openxmlformats.org/officeDocument/2006/relationships/slideLayout" Target="../slideLayouts/slideLayout126.xml"/><Relationship Id="rId61" Type="http://schemas.openxmlformats.org/officeDocument/2006/relationships/hyperlink" Target="https://twitter.com/" TargetMode="External"/><Relationship Id="rId10" Type="http://schemas.openxmlformats.org/officeDocument/2006/relationships/slideLayout" Target="../slideLayouts/slideLayout79.xml"/><Relationship Id="rId19" Type="http://schemas.openxmlformats.org/officeDocument/2006/relationships/slideLayout" Target="../slideLayouts/slideLayout88.xml"/><Relationship Id="rId31" Type="http://schemas.openxmlformats.org/officeDocument/2006/relationships/slideLayout" Target="../slideLayouts/slideLayout100.xml"/><Relationship Id="rId44" Type="http://schemas.openxmlformats.org/officeDocument/2006/relationships/slideLayout" Target="../slideLayouts/slideLayout113.xml"/><Relationship Id="rId52" Type="http://schemas.openxmlformats.org/officeDocument/2006/relationships/slideLayout" Target="../slideLayouts/slideLayout121.xml"/><Relationship Id="rId60" Type="http://schemas.openxmlformats.org/officeDocument/2006/relationships/hyperlink" Target="https://www.linkedin.com/" TargetMode="External"/><Relationship Id="rId4" Type="http://schemas.openxmlformats.org/officeDocument/2006/relationships/slideLayout" Target="../slideLayouts/slideLayout73.xml"/><Relationship Id="rId9" Type="http://schemas.openxmlformats.org/officeDocument/2006/relationships/slideLayout" Target="../slideLayouts/slideLayout78.xml"/><Relationship Id="rId14" Type="http://schemas.openxmlformats.org/officeDocument/2006/relationships/slideLayout" Target="../slideLayouts/slideLayout83.xml"/><Relationship Id="rId22" Type="http://schemas.openxmlformats.org/officeDocument/2006/relationships/slideLayout" Target="../slideLayouts/slideLayout91.xml"/><Relationship Id="rId27" Type="http://schemas.openxmlformats.org/officeDocument/2006/relationships/slideLayout" Target="../slideLayouts/slideLayout96.xml"/><Relationship Id="rId30" Type="http://schemas.openxmlformats.org/officeDocument/2006/relationships/slideLayout" Target="../slideLayouts/slideLayout99.xml"/><Relationship Id="rId35" Type="http://schemas.openxmlformats.org/officeDocument/2006/relationships/slideLayout" Target="../slideLayouts/slideLayout104.xml"/><Relationship Id="rId43" Type="http://schemas.openxmlformats.org/officeDocument/2006/relationships/slideLayout" Target="../slideLayouts/slideLayout112.xml"/><Relationship Id="rId48" Type="http://schemas.openxmlformats.org/officeDocument/2006/relationships/slideLayout" Target="../slideLayouts/slideLayout117.xml"/><Relationship Id="rId56" Type="http://schemas.openxmlformats.org/officeDocument/2006/relationships/slideLayout" Target="../slideLayouts/slideLayout125.xml"/><Relationship Id="rId8" Type="http://schemas.openxmlformats.org/officeDocument/2006/relationships/slideLayout" Target="../slideLayouts/slideLayout77.xml"/><Relationship Id="rId51" Type="http://schemas.openxmlformats.org/officeDocument/2006/relationships/slideLayout" Target="../slideLayouts/slideLayout120.xml"/><Relationship Id="rId3" Type="http://schemas.openxmlformats.org/officeDocument/2006/relationships/slideLayout" Target="../slideLayouts/slideLayout72.xml"/><Relationship Id="rId12" Type="http://schemas.openxmlformats.org/officeDocument/2006/relationships/slideLayout" Target="../slideLayouts/slideLayout81.xml"/><Relationship Id="rId17" Type="http://schemas.openxmlformats.org/officeDocument/2006/relationships/slideLayout" Target="../slideLayouts/slideLayout86.xml"/><Relationship Id="rId25" Type="http://schemas.openxmlformats.org/officeDocument/2006/relationships/slideLayout" Target="../slideLayouts/slideLayout94.xml"/><Relationship Id="rId33" Type="http://schemas.openxmlformats.org/officeDocument/2006/relationships/slideLayout" Target="../slideLayouts/slideLayout102.xml"/><Relationship Id="rId38" Type="http://schemas.openxmlformats.org/officeDocument/2006/relationships/slideLayout" Target="../slideLayouts/slideLayout107.xml"/><Relationship Id="rId46" Type="http://schemas.openxmlformats.org/officeDocument/2006/relationships/slideLayout" Target="../slideLayouts/slideLayout115.xml"/><Relationship Id="rId59" Type="http://schemas.openxmlformats.org/officeDocument/2006/relationships/hyperlink" Target="https://www.facebook.com/" TargetMode="Externa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29.xml"/><Relationship Id="rId7" Type="http://schemas.openxmlformats.org/officeDocument/2006/relationships/theme" Target="../theme/theme4.xml"/><Relationship Id="rId2" Type="http://schemas.openxmlformats.org/officeDocument/2006/relationships/slideLayout" Target="../slideLayouts/slideLayout128.xml"/><Relationship Id="rId1" Type="http://schemas.openxmlformats.org/officeDocument/2006/relationships/slideLayout" Target="../slideLayouts/slideLayout127.xml"/><Relationship Id="rId6" Type="http://schemas.openxmlformats.org/officeDocument/2006/relationships/slideLayout" Target="../slideLayouts/slideLayout132.xml"/><Relationship Id="rId5" Type="http://schemas.openxmlformats.org/officeDocument/2006/relationships/slideLayout" Target="../slideLayouts/slideLayout131.xml"/><Relationship Id="rId4" Type="http://schemas.openxmlformats.org/officeDocument/2006/relationships/slideLayout" Target="../slideLayouts/slideLayout130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40.xml"/><Relationship Id="rId13" Type="http://schemas.openxmlformats.org/officeDocument/2006/relationships/slideLayout" Target="../slideLayouts/slideLayout145.xml"/><Relationship Id="rId18" Type="http://schemas.openxmlformats.org/officeDocument/2006/relationships/slideLayout" Target="../slideLayouts/slideLayout150.xml"/><Relationship Id="rId3" Type="http://schemas.openxmlformats.org/officeDocument/2006/relationships/slideLayout" Target="../slideLayouts/slideLayout135.xml"/><Relationship Id="rId21" Type="http://schemas.openxmlformats.org/officeDocument/2006/relationships/slideLayout" Target="../slideLayouts/slideLayout153.xml"/><Relationship Id="rId7" Type="http://schemas.openxmlformats.org/officeDocument/2006/relationships/slideLayout" Target="../slideLayouts/slideLayout139.xml"/><Relationship Id="rId12" Type="http://schemas.openxmlformats.org/officeDocument/2006/relationships/slideLayout" Target="../slideLayouts/slideLayout144.xml"/><Relationship Id="rId17" Type="http://schemas.openxmlformats.org/officeDocument/2006/relationships/slideLayout" Target="../slideLayouts/slideLayout149.xml"/><Relationship Id="rId2" Type="http://schemas.openxmlformats.org/officeDocument/2006/relationships/slideLayout" Target="../slideLayouts/slideLayout134.xml"/><Relationship Id="rId16" Type="http://schemas.openxmlformats.org/officeDocument/2006/relationships/slideLayout" Target="../slideLayouts/slideLayout148.xml"/><Relationship Id="rId20" Type="http://schemas.openxmlformats.org/officeDocument/2006/relationships/slideLayout" Target="../slideLayouts/slideLayout152.xml"/><Relationship Id="rId1" Type="http://schemas.openxmlformats.org/officeDocument/2006/relationships/slideLayout" Target="../slideLayouts/slideLayout133.xml"/><Relationship Id="rId6" Type="http://schemas.openxmlformats.org/officeDocument/2006/relationships/slideLayout" Target="../slideLayouts/slideLayout138.xml"/><Relationship Id="rId11" Type="http://schemas.openxmlformats.org/officeDocument/2006/relationships/slideLayout" Target="../slideLayouts/slideLayout143.xml"/><Relationship Id="rId5" Type="http://schemas.openxmlformats.org/officeDocument/2006/relationships/slideLayout" Target="../slideLayouts/slideLayout137.xml"/><Relationship Id="rId15" Type="http://schemas.openxmlformats.org/officeDocument/2006/relationships/slideLayout" Target="../slideLayouts/slideLayout147.xml"/><Relationship Id="rId23" Type="http://schemas.openxmlformats.org/officeDocument/2006/relationships/theme" Target="../theme/theme5.xml"/><Relationship Id="rId10" Type="http://schemas.openxmlformats.org/officeDocument/2006/relationships/slideLayout" Target="../slideLayouts/slideLayout142.xml"/><Relationship Id="rId19" Type="http://schemas.openxmlformats.org/officeDocument/2006/relationships/slideLayout" Target="../slideLayouts/slideLayout151.xml"/><Relationship Id="rId4" Type="http://schemas.openxmlformats.org/officeDocument/2006/relationships/slideLayout" Target="../slideLayouts/slideLayout136.xml"/><Relationship Id="rId9" Type="http://schemas.openxmlformats.org/officeDocument/2006/relationships/slideLayout" Target="../slideLayouts/slideLayout141.xml"/><Relationship Id="rId14" Type="http://schemas.openxmlformats.org/officeDocument/2006/relationships/slideLayout" Target="../slideLayouts/slideLayout146.xml"/><Relationship Id="rId22" Type="http://schemas.openxmlformats.org/officeDocument/2006/relationships/slideLayout" Target="../slideLayouts/slideLayout154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62.xml"/><Relationship Id="rId13" Type="http://schemas.openxmlformats.org/officeDocument/2006/relationships/theme" Target="../theme/theme6.xml"/><Relationship Id="rId3" Type="http://schemas.openxmlformats.org/officeDocument/2006/relationships/slideLayout" Target="../slideLayouts/slideLayout157.xml"/><Relationship Id="rId7" Type="http://schemas.openxmlformats.org/officeDocument/2006/relationships/slideLayout" Target="../slideLayouts/slideLayout161.xml"/><Relationship Id="rId12" Type="http://schemas.openxmlformats.org/officeDocument/2006/relationships/slideLayout" Target="../slideLayouts/slideLayout166.xml"/><Relationship Id="rId2" Type="http://schemas.openxmlformats.org/officeDocument/2006/relationships/slideLayout" Target="../slideLayouts/slideLayout156.xml"/><Relationship Id="rId1" Type="http://schemas.openxmlformats.org/officeDocument/2006/relationships/slideLayout" Target="../slideLayouts/slideLayout155.xml"/><Relationship Id="rId6" Type="http://schemas.openxmlformats.org/officeDocument/2006/relationships/slideLayout" Target="../slideLayouts/slideLayout160.xml"/><Relationship Id="rId11" Type="http://schemas.openxmlformats.org/officeDocument/2006/relationships/slideLayout" Target="../slideLayouts/slideLayout165.xml"/><Relationship Id="rId5" Type="http://schemas.openxmlformats.org/officeDocument/2006/relationships/slideLayout" Target="../slideLayouts/slideLayout159.xml"/><Relationship Id="rId10" Type="http://schemas.openxmlformats.org/officeDocument/2006/relationships/slideLayout" Target="../slideLayouts/slideLayout164.xml"/><Relationship Id="rId4" Type="http://schemas.openxmlformats.org/officeDocument/2006/relationships/slideLayout" Target="../slideLayouts/slideLayout158.xml"/><Relationship Id="rId9" Type="http://schemas.openxmlformats.org/officeDocument/2006/relationships/slideLayout" Target="../slideLayouts/slideLayout16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3" y="914401"/>
            <a:ext cx="7772401" cy="3470673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Slide Number Placeholder 5"/>
          <p:cNvSpPr txBox="1">
            <a:spLocks/>
          </p:cNvSpPr>
          <p:nvPr userDrawn="1"/>
        </p:nvSpPr>
        <p:spPr>
          <a:xfrm>
            <a:off x="6325454" y="4727516"/>
            <a:ext cx="1620957" cy="230820"/>
          </a:xfrm>
          <a:prstGeom prst="rect">
            <a:avLst/>
          </a:prstGeom>
        </p:spPr>
        <p:txBody>
          <a:bodyPr vert="horz" wrap="square" lIns="91430" tIns="45714" rIns="91430" bIns="45714" rtlCol="0" anchor="ctr">
            <a:sp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900" dirty="0">
                <a:solidFill>
                  <a:srgbClr val="57565A">
                    <a:tint val="75000"/>
                  </a:srgbClr>
                </a:solidFill>
              </a:rPr>
              <a:t>i9 presentation to Joe Smith</a:t>
            </a:r>
          </a:p>
        </p:txBody>
      </p:sp>
      <p:sp>
        <p:nvSpPr>
          <p:cNvPr id="7" name="Slide Number Placeholder 5"/>
          <p:cNvSpPr txBox="1">
            <a:spLocks/>
          </p:cNvSpPr>
          <p:nvPr userDrawn="1"/>
        </p:nvSpPr>
        <p:spPr>
          <a:xfrm>
            <a:off x="611225" y="4719816"/>
            <a:ext cx="104567" cy="246221"/>
          </a:xfrm>
          <a:prstGeom prst="rect">
            <a:avLst/>
          </a:prstGeom>
        </p:spPr>
        <p:txBody>
          <a:bodyPr vert="horz" wrap="none" lIns="91430" tIns="45714" rIns="91430" bIns="45714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1A290D8D-6BA0-418D-AFED-C65293F70DA0}" type="slidenum">
              <a:rPr lang="en-US" sz="900" smtClean="0">
                <a:solidFill>
                  <a:srgbClr val="57565A">
                    <a:tint val="75000"/>
                  </a:srgbClr>
                </a:solidFill>
              </a:rPr>
              <a:pPr algn="ctr"/>
              <a:t>‹#›</a:t>
            </a:fld>
            <a:endParaRPr lang="en-US" sz="900" dirty="0">
              <a:solidFill>
                <a:srgbClr val="57565A">
                  <a:tint val="75000"/>
                </a:srgbClr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538558" y="4717983"/>
            <a:ext cx="249899" cy="249901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204"/>
            <a:endParaRPr lang="en-US" sz="900">
              <a:solidFill>
                <a:prstClr val="white"/>
              </a:solidFill>
            </a:endParaRPr>
          </a:p>
        </p:txBody>
      </p:sp>
      <p:sp>
        <p:nvSpPr>
          <p:cNvPr id="16" name="Oval 15"/>
          <p:cNvSpPr/>
          <p:nvPr/>
        </p:nvSpPr>
        <p:spPr>
          <a:xfrm>
            <a:off x="211396" y="4717983"/>
            <a:ext cx="249899" cy="249901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204"/>
            <a:endParaRPr lang="en-US" sz="900">
              <a:solidFill>
                <a:prstClr val="white"/>
              </a:solidFill>
            </a:endParaRPr>
          </a:p>
        </p:txBody>
      </p:sp>
      <p:sp>
        <p:nvSpPr>
          <p:cNvPr id="17" name="Rectangle 9"/>
          <p:cNvSpPr/>
          <p:nvPr/>
        </p:nvSpPr>
        <p:spPr>
          <a:xfrm rot="2700000">
            <a:off x="320040" y="4809142"/>
            <a:ext cx="67588" cy="67588"/>
          </a:xfrm>
          <a:custGeom>
            <a:avLst/>
            <a:gdLst>
              <a:gd name="connsiteX0" fmla="*/ 0 w 531091"/>
              <a:gd name="connsiteY0" fmla="*/ 0 h 531091"/>
              <a:gd name="connsiteX1" fmla="*/ 531091 w 531091"/>
              <a:gd name="connsiteY1" fmla="*/ 0 h 531091"/>
              <a:gd name="connsiteX2" fmla="*/ 531091 w 531091"/>
              <a:gd name="connsiteY2" fmla="*/ 531091 h 531091"/>
              <a:gd name="connsiteX3" fmla="*/ 0 w 531091"/>
              <a:gd name="connsiteY3" fmla="*/ 531091 h 531091"/>
              <a:gd name="connsiteX4" fmla="*/ 0 w 531091"/>
              <a:gd name="connsiteY4" fmla="*/ 0 h 531091"/>
              <a:gd name="connsiteX0" fmla="*/ 0 w 531091"/>
              <a:gd name="connsiteY0" fmla="*/ 0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0" fmla="*/ 0 w 531091"/>
              <a:gd name="connsiteY0" fmla="*/ 0 h 531091"/>
              <a:gd name="connsiteX1" fmla="*/ 230909 w 531091"/>
              <a:gd name="connsiteY1" fmla="*/ 224312 h 531091"/>
              <a:gd name="connsiteX2" fmla="*/ 531091 w 531091"/>
              <a:gd name="connsiteY2" fmla="*/ 531091 h 531091"/>
              <a:gd name="connsiteX3" fmla="*/ 0 w 531091"/>
              <a:gd name="connsiteY3" fmla="*/ 531091 h 531091"/>
              <a:gd name="connsiteX4" fmla="*/ 0 w 531091"/>
              <a:gd name="connsiteY4" fmla="*/ 0 h 531091"/>
              <a:gd name="connsiteX0" fmla="*/ 230909 w 531091"/>
              <a:gd name="connsiteY0" fmla="*/ 224312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4" fmla="*/ 322349 w 531091"/>
              <a:gd name="connsiteY4" fmla="*/ 315752 h 531091"/>
              <a:gd name="connsiteX0" fmla="*/ 343065 w 531091"/>
              <a:gd name="connsiteY0" fmla="*/ 89066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4" fmla="*/ 322349 w 531091"/>
              <a:gd name="connsiteY4" fmla="*/ 315752 h 531091"/>
              <a:gd name="connsiteX0" fmla="*/ 531091 w 531091"/>
              <a:gd name="connsiteY0" fmla="*/ 531091 h 531091"/>
              <a:gd name="connsiteX1" fmla="*/ 0 w 531091"/>
              <a:gd name="connsiteY1" fmla="*/ 531091 h 531091"/>
              <a:gd name="connsiteX2" fmla="*/ 0 w 531091"/>
              <a:gd name="connsiteY2" fmla="*/ 0 h 531091"/>
              <a:gd name="connsiteX3" fmla="*/ 322349 w 531091"/>
              <a:gd name="connsiteY3" fmla="*/ 315752 h 531091"/>
              <a:gd name="connsiteX0" fmla="*/ 531091 w 531091"/>
              <a:gd name="connsiteY0" fmla="*/ 531091 h 531091"/>
              <a:gd name="connsiteX1" fmla="*/ 0 w 531091"/>
              <a:gd name="connsiteY1" fmla="*/ 531091 h 531091"/>
              <a:gd name="connsiteX2" fmla="*/ 0 w 531091"/>
              <a:gd name="connsiteY2" fmla="*/ 0 h 5310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31091" h="531091">
                <a:moveTo>
                  <a:pt x="531091" y="531091"/>
                </a:moveTo>
                <a:lnTo>
                  <a:pt x="0" y="531091"/>
                </a:lnTo>
                <a:lnTo>
                  <a:pt x="0" y="0"/>
                </a:lnTo>
              </a:path>
            </a:pathLst>
          </a:cu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204"/>
            <a:endParaRPr lang="en-US" sz="900">
              <a:solidFill>
                <a:prstClr val="white"/>
              </a:solidFill>
            </a:endParaRPr>
          </a:p>
        </p:txBody>
      </p:sp>
      <p:sp>
        <p:nvSpPr>
          <p:cNvPr id="14" name="Oval 13"/>
          <p:cNvSpPr/>
          <p:nvPr/>
        </p:nvSpPr>
        <p:spPr>
          <a:xfrm rot="10800000">
            <a:off x="865717" y="4717983"/>
            <a:ext cx="249899" cy="249901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204"/>
            <a:endParaRPr lang="en-US" sz="900">
              <a:solidFill>
                <a:prstClr val="white"/>
              </a:solidFill>
            </a:endParaRPr>
          </a:p>
        </p:txBody>
      </p:sp>
      <p:sp>
        <p:nvSpPr>
          <p:cNvPr id="15" name="Rectangle 9"/>
          <p:cNvSpPr/>
          <p:nvPr/>
        </p:nvSpPr>
        <p:spPr>
          <a:xfrm rot="13500000">
            <a:off x="939384" y="4809142"/>
            <a:ext cx="67588" cy="67588"/>
          </a:xfrm>
          <a:custGeom>
            <a:avLst/>
            <a:gdLst>
              <a:gd name="connsiteX0" fmla="*/ 0 w 531091"/>
              <a:gd name="connsiteY0" fmla="*/ 0 h 531091"/>
              <a:gd name="connsiteX1" fmla="*/ 531091 w 531091"/>
              <a:gd name="connsiteY1" fmla="*/ 0 h 531091"/>
              <a:gd name="connsiteX2" fmla="*/ 531091 w 531091"/>
              <a:gd name="connsiteY2" fmla="*/ 531091 h 531091"/>
              <a:gd name="connsiteX3" fmla="*/ 0 w 531091"/>
              <a:gd name="connsiteY3" fmla="*/ 531091 h 531091"/>
              <a:gd name="connsiteX4" fmla="*/ 0 w 531091"/>
              <a:gd name="connsiteY4" fmla="*/ 0 h 531091"/>
              <a:gd name="connsiteX0" fmla="*/ 0 w 531091"/>
              <a:gd name="connsiteY0" fmla="*/ 0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0" fmla="*/ 0 w 531091"/>
              <a:gd name="connsiteY0" fmla="*/ 0 h 531091"/>
              <a:gd name="connsiteX1" fmla="*/ 230909 w 531091"/>
              <a:gd name="connsiteY1" fmla="*/ 224312 h 531091"/>
              <a:gd name="connsiteX2" fmla="*/ 531091 w 531091"/>
              <a:gd name="connsiteY2" fmla="*/ 531091 h 531091"/>
              <a:gd name="connsiteX3" fmla="*/ 0 w 531091"/>
              <a:gd name="connsiteY3" fmla="*/ 531091 h 531091"/>
              <a:gd name="connsiteX4" fmla="*/ 0 w 531091"/>
              <a:gd name="connsiteY4" fmla="*/ 0 h 531091"/>
              <a:gd name="connsiteX0" fmla="*/ 230909 w 531091"/>
              <a:gd name="connsiteY0" fmla="*/ 224312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4" fmla="*/ 322349 w 531091"/>
              <a:gd name="connsiteY4" fmla="*/ 315752 h 531091"/>
              <a:gd name="connsiteX0" fmla="*/ 343065 w 531091"/>
              <a:gd name="connsiteY0" fmla="*/ 89066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4" fmla="*/ 322349 w 531091"/>
              <a:gd name="connsiteY4" fmla="*/ 315752 h 531091"/>
              <a:gd name="connsiteX0" fmla="*/ 531091 w 531091"/>
              <a:gd name="connsiteY0" fmla="*/ 531091 h 531091"/>
              <a:gd name="connsiteX1" fmla="*/ 0 w 531091"/>
              <a:gd name="connsiteY1" fmla="*/ 531091 h 531091"/>
              <a:gd name="connsiteX2" fmla="*/ 0 w 531091"/>
              <a:gd name="connsiteY2" fmla="*/ 0 h 531091"/>
              <a:gd name="connsiteX3" fmla="*/ 322349 w 531091"/>
              <a:gd name="connsiteY3" fmla="*/ 315752 h 531091"/>
              <a:gd name="connsiteX0" fmla="*/ 531091 w 531091"/>
              <a:gd name="connsiteY0" fmla="*/ 531091 h 531091"/>
              <a:gd name="connsiteX1" fmla="*/ 0 w 531091"/>
              <a:gd name="connsiteY1" fmla="*/ 531091 h 531091"/>
              <a:gd name="connsiteX2" fmla="*/ 0 w 531091"/>
              <a:gd name="connsiteY2" fmla="*/ 0 h 5310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31091" h="531091">
                <a:moveTo>
                  <a:pt x="531091" y="531091"/>
                </a:moveTo>
                <a:lnTo>
                  <a:pt x="0" y="531091"/>
                </a:lnTo>
                <a:lnTo>
                  <a:pt x="0" y="0"/>
                </a:lnTo>
              </a:path>
            </a:pathLst>
          </a:cu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204"/>
            <a:endParaRPr lang="en-US" sz="900">
              <a:solidFill>
                <a:prstClr val="white"/>
              </a:solidFill>
            </a:endParaRPr>
          </a:p>
        </p:txBody>
      </p:sp>
      <p:sp>
        <p:nvSpPr>
          <p:cNvPr id="19" name="Freeform 6"/>
          <p:cNvSpPr>
            <a:spLocks/>
          </p:cNvSpPr>
          <p:nvPr/>
        </p:nvSpPr>
        <p:spPr bwMode="auto">
          <a:xfrm>
            <a:off x="8125169" y="4792774"/>
            <a:ext cx="48101" cy="103353"/>
          </a:xfrm>
          <a:custGeom>
            <a:avLst/>
            <a:gdLst>
              <a:gd name="T0" fmla="*/ 573 w 704"/>
              <a:gd name="T1" fmla="*/ 255 h 1506"/>
              <a:gd name="T2" fmla="*/ 573 w 704"/>
              <a:gd name="T3" fmla="*/ 255 h 1506"/>
              <a:gd name="T4" fmla="*/ 704 w 704"/>
              <a:gd name="T5" fmla="*/ 255 h 1506"/>
              <a:gd name="T6" fmla="*/ 704 w 704"/>
              <a:gd name="T7" fmla="*/ 0 h 1506"/>
              <a:gd name="T8" fmla="*/ 492 w 704"/>
              <a:gd name="T9" fmla="*/ 0 h 1506"/>
              <a:gd name="T10" fmla="*/ 155 w 704"/>
              <a:gd name="T11" fmla="*/ 336 h 1506"/>
              <a:gd name="T12" fmla="*/ 155 w 704"/>
              <a:gd name="T13" fmla="*/ 493 h 1506"/>
              <a:gd name="T14" fmla="*/ 0 w 704"/>
              <a:gd name="T15" fmla="*/ 493 h 1506"/>
              <a:gd name="T16" fmla="*/ 0 w 704"/>
              <a:gd name="T17" fmla="*/ 749 h 1506"/>
              <a:gd name="T18" fmla="*/ 155 w 704"/>
              <a:gd name="T19" fmla="*/ 749 h 1506"/>
              <a:gd name="T20" fmla="*/ 155 w 704"/>
              <a:gd name="T21" fmla="*/ 1506 h 1506"/>
              <a:gd name="T22" fmla="*/ 467 w 704"/>
              <a:gd name="T23" fmla="*/ 1506 h 1506"/>
              <a:gd name="T24" fmla="*/ 467 w 704"/>
              <a:gd name="T25" fmla="*/ 749 h 1506"/>
              <a:gd name="T26" fmla="*/ 679 w 704"/>
              <a:gd name="T27" fmla="*/ 749 h 1506"/>
              <a:gd name="T28" fmla="*/ 704 w 704"/>
              <a:gd name="T29" fmla="*/ 493 h 1506"/>
              <a:gd name="T30" fmla="*/ 467 w 704"/>
              <a:gd name="T31" fmla="*/ 493 h 1506"/>
              <a:gd name="T32" fmla="*/ 467 w 704"/>
              <a:gd name="T33" fmla="*/ 362 h 1506"/>
              <a:gd name="T34" fmla="*/ 573 w 704"/>
              <a:gd name="T35" fmla="*/ 255 h 150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704" h="1506">
                <a:moveTo>
                  <a:pt x="573" y="255"/>
                </a:moveTo>
                <a:lnTo>
                  <a:pt x="573" y="255"/>
                </a:lnTo>
                <a:lnTo>
                  <a:pt x="704" y="255"/>
                </a:lnTo>
                <a:lnTo>
                  <a:pt x="704" y="0"/>
                </a:lnTo>
                <a:lnTo>
                  <a:pt x="492" y="0"/>
                </a:lnTo>
                <a:cubicBezTo>
                  <a:pt x="243" y="0"/>
                  <a:pt x="155" y="124"/>
                  <a:pt x="155" y="336"/>
                </a:cubicBezTo>
                <a:lnTo>
                  <a:pt x="155" y="493"/>
                </a:lnTo>
                <a:lnTo>
                  <a:pt x="0" y="493"/>
                </a:lnTo>
                <a:lnTo>
                  <a:pt x="0" y="749"/>
                </a:lnTo>
                <a:lnTo>
                  <a:pt x="155" y="749"/>
                </a:lnTo>
                <a:lnTo>
                  <a:pt x="155" y="1506"/>
                </a:lnTo>
                <a:lnTo>
                  <a:pt x="467" y="1506"/>
                </a:lnTo>
                <a:lnTo>
                  <a:pt x="467" y="749"/>
                </a:lnTo>
                <a:lnTo>
                  <a:pt x="679" y="749"/>
                </a:lnTo>
                <a:lnTo>
                  <a:pt x="704" y="493"/>
                </a:lnTo>
                <a:lnTo>
                  <a:pt x="467" y="493"/>
                </a:lnTo>
                <a:lnTo>
                  <a:pt x="467" y="362"/>
                </a:lnTo>
                <a:cubicBezTo>
                  <a:pt x="467" y="293"/>
                  <a:pt x="473" y="255"/>
                  <a:pt x="573" y="255"/>
                </a:cubicBezTo>
                <a:close/>
              </a:path>
            </a:pathLst>
          </a:custGeom>
          <a:solidFill>
            <a:schemeClr val="tx1">
              <a:alpha val="54902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30" tIns="45714" rIns="91430" bIns="45714" numCol="1" anchor="t" anchorCtr="0" compatLnSpc="1">
            <a:prstTxWarp prst="textNoShape">
              <a:avLst/>
            </a:prstTxWarp>
          </a:bodyPr>
          <a:lstStyle/>
          <a:p>
            <a:pPr defTabSz="914204"/>
            <a:endParaRPr lang="en-US" sz="2400">
              <a:solidFill>
                <a:srgbClr val="57565A"/>
              </a:solidFill>
            </a:endParaRPr>
          </a:p>
        </p:txBody>
      </p:sp>
      <p:sp>
        <p:nvSpPr>
          <p:cNvPr id="20" name="Freeform 7"/>
          <p:cNvSpPr>
            <a:spLocks noEditPoints="1"/>
          </p:cNvSpPr>
          <p:nvPr/>
        </p:nvSpPr>
        <p:spPr bwMode="auto">
          <a:xfrm>
            <a:off x="8423042" y="4790577"/>
            <a:ext cx="106665" cy="102375"/>
          </a:xfrm>
          <a:custGeom>
            <a:avLst/>
            <a:gdLst>
              <a:gd name="T0" fmla="*/ 1176 w 1562"/>
              <a:gd name="T1" fmla="*/ 466 h 1491"/>
              <a:gd name="T2" fmla="*/ 1176 w 1562"/>
              <a:gd name="T3" fmla="*/ 466 h 1491"/>
              <a:gd name="T4" fmla="*/ 871 w 1562"/>
              <a:gd name="T5" fmla="*/ 636 h 1491"/>
              <a:gd name="T6" fmla="*/ 871 w 1562"/>
              <a:gd name="T7" fmla="*/ 488 h 1491"/>
              <a:gd name="T8" fmla="*/ 538 w 1562"/>
              <a:gd name="T9" fmla="*/ 488 h 1491"/>
              <a:gd name="T10" fmla="*/ 538 w 1562"/>
              <a:gd name="T11" fmla="*/ 1491 h 1491"/>
              <a:gd name="T12" fmla="*/ 871 w 1562"/>
              <a:gd name="T13" fmla="*/ 1491 h 1491"/>
              <a:gd name="T14" fmla="*/ 871 w 1562"/>
              <a:gd name="T15" fmla="*/ 931 h 1491"/>
              <a:gd name="T16" fmla="*/ 886 w 1562"/>
              <a:gd name="T17" fmla="*/ 850 h 1491"/>
              <a:gd name="T18" fmla="*/ 1057 w 1562"/>
              <a:gd name="T19" fmla="*/ 724 h 1491"/>
              <a:gd name="T20" fmla="*/ 1228 w 1562"/>
              <a:gd name="T21" fmla="*/ 953 h 1491"/>
              <a:gd name="T22" fmla="*/ 1228 w 1562"/>
              <a:gd name="T23" fmla="*/ 1491 h 1491"/>
              <a:gd name="T24" fmla="*/ 1562 w 1562"/>
              <a:gd name="T25" fmla="*/ 1491 h 1491"/>
              <a:gd name="T26" fmla="*/ 1562 w 1562"/>
              <a:gd name="T27" fmla="*/ 916 h 1491"/>
              <a:gd name="T28" fmla="*/ 1176 w 1562"/>
              <a:gd name="T29" fmla="*/ 466 h 1491"/>
              <a:gd name="T30" fmla="*/ 22 w 1562"/>
              <a:gd name="T31" fmla="*/ 1491 h 1491"/>
              <a:gd name="T32" fmla="*/ 22 w 1562"/>
              <a:gd name="T33" fmla="*/ 1491 h 1491"/>
              <a:gd name="T34" fmla="*/ 357 w 1562"/>
              <a:gd name="T35" fmla="*/ 1491 h 1491"/>
              <a:gd name="T36" fmla="*/ 357 w 1562"/>
              <a:gd name="T37" fmla="*/ 487 h 1491"/>
              <a:gd name="T38" fmla="*/ 22 w 1562"/>
              <a:gd name="T39" fmla="*/ 487 h 1491"/>
              <a:gd name="T40" fmla="*/ 22 w 1562"/>
              <a:gd name="T41" fmla="*/ 1491 h 1491"/>
              <a:gd name="T42" fmla="*/ 193 w 1562"/>
              <a:gd name="T43" fmla="*/ 0 h 1491"/>
              <a:gd name="T44" fmla="*/ 193 w 1562"/>
              <a:gd name="T45" fmla="*/ 0 h 1491"/>
              <a:gd name="T46" fmla="*/ 0 w 1562"/>
              <a:gd name="T47" fmla="*/ 178 h 1491"/>
              <a:gd name="T48" fmla="*/ 186 w 1562"/>
              <a:gd name="T49" fmla="*/ 347 h 1491"/>
              <a:gd name="T50" fmla="*/ 379 w 1562"/>
              <a:gd name="T51" fmla="*/ 178 h 1491"/>
              <a:gd name="T52" fmla="*/ 193 w 1562"/>
              <a:gd name="T53" fmla="*/ 0 h 149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</a:cxnLst>
            <a:rect l="0" t="0" r="r" b="b"/>
            <a:pathLst>
              <a:path w="1562" h="1491">
                <a:moveTo>
                  <a:pt x="1176" y="466"/>
                </a:moveTo>
                <a:lnTo>
                  <a:pt x="1176" y="466"/>
                </a:lnTo>
                <a:cubicBezTo>
                  <a:pt x="990" y="466"/>
                  <a:pt x="916" y="562"/>
                  <a:pt x="871" y="636"/>
                </a:cubicBezTo>
                <a:lnTo>
                  <a:pt x="871" y="488"/>
                </a:lnTo>
                <a:lnTo>
                  <a:pt x="538" y="488"/>
                </a:lnTo>
                <a:cubicBezTo>
                  <a:pt x="545" y="584"/>
                  <a:pt x="538" y="1491"/>
                  <a:pt x="538" y="1491"/>
                </a:cubicBezTo>
                <a:lnTo>
                  <a:pt x="871" y="1491"/>
                </a:lnTo>
                <a:lnTo>
                  <a:pt x="871" y="931"/>
                </a:lnTo>
                <a:cubicBezTo>
                  <a:pt x="871" y="901"/>
                  <a:pt x="871" y="872"/>
                  <a:pt x="886" y="850"/>
                </a:cubicBezTo>
                <a:cubicBezTo>
                  <a:pt x="909" y="791"/>
                  <a:pt x="961" y="724"/>
                  <a:pt x="1057" y="724"/>
                </a:cubicBezTo>
                <a:cubicBezTo>
                  <a:pt x="1176" y="724"/>
                  <a:pt x="1228" y="820"/>
                  <a:pt x="1228" y="953"/>
                </a:cubicBezTo>
                <a:lnTo>
                  <a:pt x="1228" y="1491"/>
                </a:lnTo>
                <a:lnTo>
                  <a:pt x="1562" y="1491"/>
                </a:lnTo>
                <a:lnTo>
                  <a:pt x="1562" y="916"/>
                </a:lnTo>
                <a:cubicBezTo>
                  <a:pt x="1562" y="606"/>
                  <a:pt x="1398" y="466"/>
                  <a:pt x="1176" y="466"/>
                </a:cubicBezTo>
                <a:close/>
                <a:moveTo>
                  <a:pt x="22" y="1491"/>
                </a:moveTo>
                <a:lnTo>
                  <a:pt x="22" y="1491"/>
                </a:lnTo>
                <a:lnTo>
                  <a:pt x="357" y="1491"/>
                </a:lnTo>
                <a:lnTo>
                  <a:pt x="357" y="487"/>
                </a:lnTo>
                <a:lnTo>
                  <a:pt x="22" y="487"/>
                </a:lnTo>
                <a:lnTo>
                  <a:pt x="22" y="1491"/>
                </a:lnTo>
                <a:close/>
                <a:moveTo>
                  <a:pt x="193" y="0"/>
                </a:moveTo>
                <a:lnTo>
                  <a:pt x="193" y="0"/>
                </a:lnTo>
                <a:cubicBezTo>
                  <a:pt x="74" y="0"/>
                  <a:pt x="0" y="82"/>
                  <a:pt x="0" y="178"/>
                </a:cubicBezTo>
                <a:cubicBezTo>
                  <a:pt x="0" y="273"/>
                  <a:pt x="74" y="347"/>
                  <a:pt x="186" y="347"/>
                </a:cubicBezTo>
                <a:cubicBezTo>
                  <a:pt x="305" y="347"/>
                  <a:pt x="379" y="273"/>
                  <a:pt x="379" y="178"/>
                </a:cubicBezTo>
                <a:cubicBezTo>
                  <a:pt x="379" y="82"/>
                  <a:pt x="305" y="0"/>
                  <a:pt x="193" y="0"/>
                </a:cubicBezTo>
                <a:close/>
              </a:path>
            </a:pathLst>
          </a:custGeom>
          <a:solidFill>
            <a:schemeClr val="tx1">
              <a:alpha val="54902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30" tIns="45714" rIns="91430" bIns="45714" numCol="1" anchor="t" anchorCtr="0" compatLnSpc="1">
            <a:prstTxWarp prst="textNoShape">
              <a:avLst/>
            </a:prstTxWarp>
          </a:bodyPr>
          <a:lstStyle/>
          <a:p>
            <a:pPr defTabSz="914204"/>
            <a:endParaRPr lang="en-US" sz="2400">
              <a:solidFill>
                <a:srgbClr val="57565A"/>
              </a:solidFill>
            </a:endParaRPr>
          </a:p>
        </p:txBody>
      </p:sp>
      <p:sp>
        <p:nvSpPr>
          <p:cNvPr id="21" name="Freeform 8"/>
          <p:cNvSpPr>
            <a:spLocks/>
          </p:cNvSpPr>
          <p:nvPr/>
        </p:nvSpPr>
        <p:spPr bwMode="auto">
          <a:xfrm>
            <a:off x="8745798" y="4799876"/>
            <a:ext cx="115473" cy="94320"/>
          </a:xfrm>
          <a:custGeom>
            <a:avLst/>
            <a:gdLst>
              <a:gd name="T0" fmla="*/ 1491 w 1690"/>
              <a:gd name="T1" fmla="*/ 223 h 1374"/>
              <a:gd name="T2" fmla="*/ 1491 w 1690"/>
              <a:gd name="T3" fmla="*/ 223 h 1374"/>
              <a:gd name="T4" fmla="*/ 1647 w 1690"/>
              <a:gd name="T5" fmla="*/ 30 h 1374"/>
              <a:gd name="T6" fmla="*/ 1424 w 1690"/>
              <a:gd name="T7" fmla="*/ 108 h 1374"/>
              <a:gd name="T8" fmla="*/ 1171 w 1690"/>
              <a:gd name="T9" fmla="*/ 0 h 1374"/>
              <a:gd name="T10" fmla="*/ 821 w 1690"/>
              <a:gd name="T11" fmla="*/ 356 h 1374"/>
              <a:gd name="T12" fmla="*/ 827 w 1690"/>
              <a:gd name="T13" fmla="*/ 428 h 1374"/>
              <a:gd name="T14" fmla="*/ 114 w 1690"/>
              <a:gd name="T15" fmla="*/ 66 h 1374"/>
              <a:gd name="T16" fmla="*/ 72 w 1690"/>
              <a:gd name="T17" fmla="*/ 241 h 1374"/>
              <a:gd name="T18" fmla="*/ 223 w 1690"/>
              <a:gd name="T19" fmla="*/ 530 h 1374"/>
              <a:gd name="T20" fmla="*/ 66 w 1690"/>
              <a:gd name="T21" fmla="*/ 488 h 1374"/>
              <a:gd name="T22" fmla="*/ 66 w 1690"/>
              <a:gd name="T23" fmla="*/ 494 h 1374"/>
              <a:gd name="T24" fmla="*/ 344 w 1690"/>
              <a:gd name="T25" fmla="*/ 832 h 1374"/>
              <a:gd name="T26" fmla="*/ 253 w 1690"/>
              <a:gd name="T27" fmla="*/ 844 h 1374"/>
              <a:gd name="T28" fmla="*/ 187 w 1690"/>
              <a:gd name="T29" fmla="*/ 838 h 1374"/>
              <a:gd name="T30" fmla="*/ 513 w 1690"/>
              <a:gd name="T31" fmla="*/ 1079 h 1374"/>
              <a:gd name="T32" fmla="*/ 78 w 1690"/>
              <a:gd name="T33" fmla="*/ 1230 h 1374"/>
              <a:gd name="T34" fmla="*/ 0 w 1690"/>
              <a:gd name="T35" fmla="*/ 1224 h 1374"/>
              <a:gd name="T36" fmla="*/ 525 w 1690"/>
              <a:gd name="T37" fmla="*/ 1374 h 1374"/>
              <a:gd name="T38" fmla="*/ 1521 w 1690"/>
              <a:gd name="T39" fmla="*/ 392 h 1374"/>
              <a:gd name="T40" fmla="*/ 1521 w 1690"/>
              <a:gd name="T41" fmla="*/ 344 h 1374"/>
              <a:gd name="T42" fmla="*/ 1690 w 1690"/>
              <a:gd name="T43" fmla="*/ 163 h 1374"/>
              <a:gd name="T44" fmla="*/ 1491 w 1690"/>
              <a:gd name="T45" fmla="*/ 223 h 137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</a:cxnLst>
            <a:rect l="0" t="0" r="r" b="b"/>
            <a:pathLst>
              <a:path w="1690" h="1374">
                <a:moveTo>
                  <a:pt x="1491" y="223"/>
                </a:moveTo>
                <a:lnTo>
                  <a:pt x="1491" y="223"/>
                </a:lnTo>
                <a:cubicBezTo>
                  <a:pt x="1569" y="175"/>
                  <a:pt x="1617" y="108"/>
                  <a:pt x="1647" y="30"/>
                </a:cubicBezTo>
                <a:cubicBezTo>
                  <a:pt x="1581" y="66"/>
                  <a:pt x="1509" y="96"/>
                  <a:pt x="1424" y="108"/>
                </a:cubicBezTo>
                <a:cubicBezTo>
                  <a:pt x="1358" y="42"/>
                  <a:pt x="1273" y="0"/>
                  <a:pt x="1171" y="0"/>
                </a:cubicBezTo>
                <a:cubicBezTo>
                  <a:pt x="977" y="0"/>
                  <a:pt x="821" y="157"/>
                  <a:pt x="821" y="356"/>
                </a:cubicBezTo>
                <a:cubicBezTo>
                  <a:pt x="821" y="374"/>
                  <a:pt x="827" y="404"/>
                  <a:pt x="827" y="428"/>
                </a:cubicBezTo>
                <a:cubicBezTo>
                  <a:pt x="543" y="410"/>
                  <a:pt x="283" y="277"/>
                  <a:pt x="114" y="66"/>
                </a:cubicBezTo>
                <a:cubicBezTo>
                  <a:pt x="84" y="120"/>
                  <a:pt x="72" y="175"/>
                  <a:pt x="72" y="241"/>
                </a:cubicBezTo>
                <a:cubicBezTo>
                  <a:pt x="72" y="362"/>
                  <a:pt x="132" y="470"/>
                  <a:pt x="223" y="530"/>
                </a:cubicBezTo>
                <a:cubicBezTo>
                  <a:pt x="169" y="530"/>
                  <a:pt x="114" y="512"/>
                  <a:pt x="66" y="488"/>
                </a:cubicBezTo>
                <a:lnTo>
                  <a:pt x="66" y="494"/>
                </a:lnTo>
                <a:cubicBezTo>
                  <a:pt x="66" y="663"/>
                  <a:pt x="187" y="802"/>
                  <a:pt x="344" y="832"/>
                </a:cubicBezTo>
                <a:cubicBezTo>
                  <a:pt x="313" y="838"/>
                  <a:pt x="283" y="844"/>
                  <a:pt x="253" y="844"/>
                </a:cubicBezTo>
                <a:cubicBezTo>
                  <a:pt x="235" y="844"/>
                  <a:pt x="211" y="838"/>
                  <a:pt x="187" y="838"/>
                </a:cubicBezTo>
                <a:cubicBezTo>
                  <a:pt x="235" y="977"/>
                  <a:pt x="356" y="1073"/>
                  <a:pt x="513" y="1079"/>
                </a:cubicBezTo>
                <a:cubicBezTo>
                  <a:pt x="392" y="1170"/>
                  <a:pt x="241" y="1230"/>
                  <a:pt x="78" y="1230"/>
                </a:cubicBezTo>
                <a:cubicBezTo>
                  <a:pt x="54" y="1230"/>
                  <a:pt x="24" y="1230"/>
                  <a:pt x="0" y="1224"/>
                </a:cubicBezTo>
                <a:cubicBezTo>
                  <a:pt x="151" y="1326"/>
                  <a:pt x="338" y="1374"/>
                  <a:pt x="525" y="1374"/>
                </a:cubicBezTo>
                <a:cubicBezTo>
                  <a:pt x="1171" y="1374"/>
                  <a:pt x="1521" y="844"/>
                  <a:pt x="1521" y="392"/>
                </a:cubicBezTo>
                <a:lnTo>
                  <a:pt x="1521" y="344"/>
                </a:lnTo>
                <a:cubicBezTo>
                  <a:pt x="1587" y="295"/>
                  <a:pt x="1647" y="235"/>
                  <a:pt x="1690" y="163"/>
                </a:cubicBezTo>
                <a:cubicBezTo>
                  <a:pt x="1635" y="193"/>
                  <a:pt x="1569" y="211"/>
                  <a:pt x="1491" y="223"/>
                </a:cubicBezTo>
                <a:close/>
              </a:path>
            </a:pathLst>
          </a:custGeom>
          <a:solidFill>
            <a:schemeClr val="tx1">
              <a:alpha val="54902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30" tIns="45714" rIns="91430" bIns="45714" numCol="1" anchor="t" anchorCtr="0" compatLnSpc="1">
            <a:prstTxWarp prst="textNoShape">
              <a:avLst/>
            </a:prstTxWarp>
          </a:bodyPr>
          <a:lstStyle/>
          <a:p>
            <a:pPr defTabSz="914204"/>
            <a:endParaRPr lang="en-US" sz="2400">
              <a:solidFill>
                <a:srgbClr val="57565A"/>
              </a:solidFill>
            </a:endParaRPr>
          </a:p>
        </p:txBody>
      </p:sp>
      <p:sp>
        <p:nvSpPr>
          <p:cNvPr id="22" name="Oval 21"/>
          <p:cNvSpPr/>
          <p:nvPr userDrawn="1"/>
        </p:nvSpPr>
        <p:spPr>
          <a:xfrm>
            <a:off x="8351425" y="4717983"/>
            <a:ext cx="249899" cy="249901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204"/>
            <a:endParaRPr lang="en-US" sz="800">
              <a:solidFill>
                <a:prstClr val="white"/>
              </a:solidFill>
            </a:endParaRPr>
          </a:p>
        </p:txBody>
      </p:sp>
      <p:sp>
        <p:nvSpPr>
          <p:cNvPr id="23" name="Oval 22"/>
          <p:cNvSpPr/>
          <p:nvPr userDrawn="1"/>
        </p:nvSpPr>
        <p:spPr>
          <a:xfrm>
            <a:off x="8024265" y="4717983"/>
            <a:ext cx="249899" cy="249901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204"/>
            <a:endParaRPr lang="en-US" sz="800">
              <a:solidFill>
                <a:prstClr val="white"/>
              </a:solidFill>
            </a:endParaRPr>
          </a:p>
        </p:txBody>
      </p:sp>
      <p:sp>
        <p:nvSpPr>
          <p:cNvPr id="24" name="Oval 23"/>
          <p:cNvSpPr/>
          <p:nvPr userDrawn="1"/>
        </p:nvSpPr>
        <p:spPr>
          <a:xfrm rot="10800000">
            <a:off x="8678585" y="4717983"/>
            <a:ext cx="249899" cy="249901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204"/>
            <a:endParaRPr lang="en-US" sz="800">
              <a:solidFill>
                <a:prstClr val="white"/>
              </a:solidFill>
            </a:endParaRPr>
          </a:p>
        </p:txBody>
      </p:sp>
      <p:sp>
        <p:nvSpPr>
          <p:cNvPr id="18" name="Rectangle 17">
            <a:hlinkClick r:id="rId59"/>
          </p:cNvPr>
          <p:cNvSpPr/>
          <p:nvPr userDrawn="1"/>
        </p:nvSpPr>
        <p:spPr>
          <a:xfrm>
            <a:off x="7994199" y="4690890"/>
            <a:ext cx="301752" cy="301752"/>
          </a:xfrm>
          <a:prstGeom prst="rect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204"/>
            <a:endParaRPr lang="en-US" sz="851">
              <a:solidFill>
                <a:prstClr val="white"/>
              </a:solidFill>
            </a:endParaRPr>
          </a:p>
        </p:txBody>
      </p:sp>
      <p:sp>
        <p:nvSpPr>
          <p:cNvPr id="25" name="Rectangle 24">
            <a:hlinkClick r:id="rId60"/>
          </p:cNvPr>
          <p:cNvSpPr/>
          <p:nvPr userDrawn="1"/>
        </p:nvSpPr>
        <p:spPr>
          <a:xfrm>
            <a:off x="8319704" y="4690890"/>
            <a:ext cx="301752" cy="301752"/>
          </a:xfrm>
          <a:prstGeom prst="rect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204"/>
            <a:endParaRPr lang="en-US" sz="851">
              <a:solidFill>
                <a:prstClr val="white"/>
              </a:solidFill>
            </a:endParaRPr>
          </a:p>
        </p:txBody>
      </p:sp>
      <p:sp>
        <p:nvSpPr>
          <p:cNvPr id="26" name="Rectangle 25">
            <a:hlinkClick r:id="rId61"/>
          </p:cNvPr>
          <p:cNvSpPr/>
          <p:nvPr userDrawn="1"/>
        </p:nvSpPr>
        <p:spPr>
          <a:xfrm>
            <a:off x="8652659" y="4690890"/>
            <a:ext cx="301752" cy="301752"/>
          </a:xfrm>
          <a:prstGeom prst="rect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204"/>
            <a:endParaRPr lang="en-US" sz="851">
              <a:solidFill>
                <a:prstClr val="white"/>
              </a:solidFill>
            </a:endParaRPr>
          </a:p>
        </p:txBody>
      </p:sp>
      <p:sp>
        <p:nvSpPr>
          <p:cNvPr id="27" name="Action Button: Forward or Next 26">
            <a:hlinkClick r:id="" action="ppaction://hlinkshowjump?jump=nextslide" highlightClick="1"/>
          </p:cNvPr>
          <p:cNvSpPr/>
          <p:nvPr userDrawn="1"/>
        </p:nvSpPr>
        <p:spPr>
          <a:xfrm>
            <a:off x="845309" y="4694325"/>
            <a:ext cx="301752" cy="301752"/>
          </a:xfrm>
          <a:prstGeom prst="actionButtonForwardNext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204"/>
            <a:endParaRPr lang="en-US" sz="851">
              <a:solidFill>
                <a:prstClr val="white"/>
              </a:solidFill>
            </a:endParaRPr>
          </a:p>
        </p:txBody>
      </p:sp>
      <p:sp>
        <p:nvSpPr>
          <p:cNvPr id="28" name="Action Button: Back or Previous 27">
            <a:hlinkClick r:id="" action="ppaction://hlinkshowjump?jump=previousslide" highlightClick="1"/>
          </p:cNvPr>
          <p:cNvSpPr/>
          <p:nvPr userDrawn="1"/>
        </p:nvSpPr>
        <p:spPr>
          <a:xfrm>
            <a:off x="187470" y="4688495"/>
            <a:ext cx="301752" cy="301752"/>
          </a:xfrm>
          <a:prstGeom prst="actionButtonBackPrevious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204"/>
            <a:endParaRPr lang="en-US" sz="851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84688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2" r:id="rId1"/>
    <p:sldLayoutId id="2147483683" r:id="rId2"/>
    <p:sldLayoutId id="2147483684" r:id="rId3"/>
    <p:sldLayoutId id="2147483685" r:id="rId4"/>
    <p:sldLayoutId id="2147483686" r:id="rId5"/>
    <p:sldLayoutId id="2147483687" r:id="rId6"/>
    <p:sldLayoutId id="2147483688" r:id="rId7"/>
    <p:sldLayoutId id="2147483689" r:id="rId8"/>
    <p:sldLayoutId id="2147483690" r:id="rId9"/>
    <p:sldLayoutId id="2147483691" r:id="rId10"/>
    <p:sldLayoutId id="2147483692" r:id="rId11"/>
    <p:sldLayoutId id="2147483693" r:id="rId12"/>
    <p:sldLayoutId id="2147483694" r:id="rId13"/>
    <p:sldLayoutId id="2147483695" r:id="rId14"/>
    <p:sldLayoutId id="2147483696" r:id="rId15"/>
    <p:sldLayoutId id="2147483697" r:id="rId16"/>
    <p:sldLayoutId id="2147483698" r:id="rId17"/>
    <p:sldLayoutId id="2147483699" r:id="rId18"/>
    <p:sldLayoutId id="2147483700" r:id="rId19"/>
    <p:sldLayoutId id="2147483701" r:id="rId20"/>
    <p:sldLayoutId id="2147483702" r:id="rId21"/>
    <p:sldLayoutId id="2147483703" r:id="rId22"/>
    <p:sldLayoutId id="2147483704" r:id="rId23"/>
    <p:sldLayoutId id="2147483705" r:id="rId24"/>
    <p:sldLayoutId id="2147483706" r:id="rId25"/>
    <p:sldLayoutId id="2147483707" r:id="rId26"/>
    <p:sldLayoutId id="2147483708" r:id="rId27"/>
    <p:sldLayoutId id="2147483709" r:id="rId28"/>
    <p:sldLayoutId id="2147483710" r:id="rId29"/>
    <p:sldLayoutId id="2147483711" r:id="rId30"/>
    <p:sldLayoutId id="2147483712" r:id="rId31"/>
    <p:sldLayoutId id="2147483713" r:id="rId32"/>
    <p:sldLayoutId id="2147483714" r:id="rId33"/>
    <p:sldLayoutId id="2147483715" r:id="rId34"/>
    <p:sldLayoutId id="2147483716" r:id="rId35"/>
    <p:sldLayoutId id="2147483717" r:id="rId36"/>
    <p:sldLayoutId id="2147483718" r:id="rId37"/>
    <p:sldLayoutId id="2147483719" r:id="rId38"/>
    <p:sldLayoutId id="2147483720" r:id="rId39"/>
    <p:sldLayoutId id="2147483721" r:id="rId40"/>
    <p:sldLayoutId id="2147483722" r:id="rId41"/>
    <p:sldLayoutId id="2147483723" r:id="rId42"/>
    <p:sldLayoutId id="2147483724" r:id="rId43"/>
    <p:sldLayoutId id="2147483725" r:id="rId44"/>
    <p:sldLayoutId id="2147483726" r:id="rId45"/>
    <p:sldLayoutId id="2147483727" r:id="rId46"/>
    <p:sldLayoutId id="2147483728" r:id="rId47"/>
    <p:sldLayoutId id="2147483729" r:id="rId48"/>
    <p:sldLayoutId id="2147483730" r:id="rId49"/>
    <p:sldLayoutId id="2147483731" r:id="rId50"/>
    <p:sldLayoutId id="2147483732" r:id="rId51"/>
    <p:sldLayoutId id="2147483733" r:id="rId52"/>
    <p:sldLayoutId id="2147483734" r:id="rId53"/>
    <p:sldLayoutId id="2147483735" r:id="rId54"/>
    <p:sldLayoutId id="2147483736" r:id="rId55"/>
    <p:sldLayoutId id="2147483737" r:id="rId56"/>
    <p:sldLayoutId id="2147483738" r:id="rId57"/>
  </p:sldLayoutIdLst>
  <p:txStyles>
    <p:titleStyle>
      <a:lvl1pPr algn="ctr" defTabSz="914270" rtl="0" eaLnBrk="1" latinLnBrk="0" hangingPunct="1">
        <a:lnSpc>
          <a:spcPct val="86000"/>
        </a:lnSpc>
        <a:spcBef>
          <a:spcPct val="0"/>
        </a:spcBef>
        <a:buNone/>
        <a:defRPr sz="2100" kern="800" spc="-4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25" indent="-171425" algn="l" defTabSz="914270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•"/>
        <a:defRPr sz="1500" kern="800" spc="-10">
          <a:solidFill>
            <a:schemeClr val="tx1"/>
          </a:solidFill>
          <a:latin typeface="+mn-lt"/>
          <a:ea typeface="+mn-ea"/>
          <a:cs typeface="+mn-cs"/>
        </a:defRPr>
      </a:lvl1pPr>
      <a:lvl2pPr marL="344438" indent="-173013" algn="l" defTabSz="914270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–"/>
        <a:defRPr sz="1200" kern="800">
          <a:solidFill>
            <a:schemeClr val="tx1"/>
          </a:solidFill>
          <a:latin typeface="+mn-lt"/>
          <a:ea typeface="+mn-ea"/>
          <a:cs typeface="+mn-cs"/>
        </a:defRPr>
      </a:lvl2pPr>
      <a:lvl3pPr marL="515864" indent="-171425" algn="l" defTabSz="914270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•"/>
        <a:defRPr sz="1200" kern="800">
          <a:solidFill>
            <a:schemeClr val="tx1"/>
          </a:solidFill>
          <a:latin typeface="+mn-lt"/>
          <a:ea typeface="+mn-ea"/>
          <a:cs typeface="+mn-cs"/>
        </a:defRPr>
      </a:lvl3pPr>
      <a:lvl4pPr marL="687290" indent="-171425" algn="l" defTabSz="914270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–"/>
        <a:defRPr sz="1200" kern="800">
          <a:solidFill>
            <a:schemeClr val="tx1"/>
          </a:solidFill>
          <a:latin typeface="+mn-lt"/>
          <a:ea typeface="+mn-ea"/>
          <a:cs typeface="+mn-cs"/>
        </a:defRPr>
      </a:lvl4pPr>
      <a:lvl5pPr marL="858716" indent="-171425" algn="l" defTabSz="914270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»"/>
        <a:defRPr sz="1200" kern="800">
          <a:solidFill>
            <a:schemeClr val="tx1"/>
          </a:solidFill>
          <a:latin typeface="+mn-lt"/>
          <a:ea typeface="+mn-ea"/>
          <a:cs typeface="+mn-cs"/>
        </a:defRPr>
      </a:lvl5pPr>
      <a:lvl6pPr marL="2514240" indent="-228568" algn="l" defTabSz="9142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375" indent="-228568" algn="l" defTabSz="9142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510" indent="-228568" algn="l" defTabSz="9142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643" indent="-228568" algn="l" defTabSz="9142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27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35" algn="l" defTabSz="91427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270" algn="l" defTabSz="91427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03" algn="l" defTabSz="91427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538" algn="l" defTabSz="91427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672" algn="l" defTabSz="91427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807" algn="l" defTabSz="91427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9942" algn="l" defTabSz="91427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077" algn="l" defTabSz="91427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3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327105"/>
            <a:fld id="{C764DE79-268F-4C1A-8933-263129D2AF9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327105"/>
              <a:t>9/8/2020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3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327105"/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3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327105"/>
            <a:fld id="{48F63A3B-78C7-47BE-AE5E-E10140E0464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327105"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15261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4" r:id="rId1"/>
    <p:sldLayoutId id="2147483765" r:id="rId2"/>
    <p:sldLayoutId id="2147483766" r:id="rId3"/>
    <p:sldLayoutId id="2147483767" r:id="rId4"/>
    <p:sldLayoutId id="2147483768" r:id="rId5"/>
    <p:sldLayoutId id="2147483769" r:id="rId6"/>
    <p:sldLayoutId id="2147483770" r:id="rId7"/>
    <p:sldLayoutId id="2147483771" r:id="rId8"/>
    <p:sldLayoutId id="2147483772" r:id="rId9"/>
    <p:sldLayoutId id="2147483773" r:id="rId10"/>
    <p:sldLayoutId id="2147483774" r:id="rId11"/>
    <p:sldLayoutId id="2147483876" r:id="rId12"/>
  </p:sldLayoutIdLst>
  <p:txStyles>
    <p:titleStyle>
      <a:lvl1pPr algn="l" defTabSz="636459" rtl="0" eaLnBrk="1" latinLnBrk="0" hangingPunct="1">
        <a:lnSpc>
          <a:spcPct val="90000"/>
        </a:lnSpc>
        <a:spcBef>
          <a:spcPct val="0"/>
        </a:spcBef>
        <a:buNone/>
        <a:defRPr sz="3063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59115" indent="-159115" algn="l" defTabSz="636459" rtl="0" eaLnBrk="1" latinLnBrk="0" hangingPunct="1">
        <a:lnSpc>
          <a:spcPct val="90000"/>
        </a:lnSpc>
        <a:spcBef>
          <a:spcPts val="696"/>
        </a:spcBef>
        <a:buFont typeface="Arial" panose="020B0604020202020204" pitchFamily="34" charset="0"/>
        <a:buChar char="•"/>
        <a:defRPr sz="1949" kern="1200">
          <a:solidFill>
            <a:schemeClr val="tx1"/>
          </a:solidFill>
          <a:latin typeface="+mn-lt"/>
          <a:ea typeface="+mn-ea"/>
          <a:cs typeface="+mn-cs"/>
        </a:defRPr>
      </a:lvl1pPr>
      <a:lvl2pPr marL="477344" indent="-159115" algn="l" defTabSz="636459" rtl="0" eaLnBrk="1" latinLnBrk="0" hangingPunct="1">
        <a:lnSpc>
          <a:spcPct val="90000"/>
        </a:lnSpc>
        <a:spcBef>
          <a:spcPts val="348"/>
        </a:spcBef>
        <a:buFont typeface="Arial" panose="020B0604020202020204" pitchFamily="34" charset="0"/>
        <a:buChar char="•"/>
        <a:defRPr sz="1670" kern="1200">
          <a:solidFill>
            <a:schemeClr val="tx1"/>
          </a:solidFill>
          <a:latin typeface="+mn-lt"/>
          <a:ea typeface="+mn-ea"/>
          <a:cs typeface="+mn-cs"/>
        </a:defRPr>
      </a:lvl2pPr>
      <a:lvl3pPr marL="795574" indent="-159115" algn="l" defTabSz="636459" rtl="0" eaLnBrk="1" latinLnBrk="0" hangingPunct="1">
        <a:lnSpc>
          <a:spcPct val="90000"/>
        </a:lnSpc>
        <a:spcBef>
          <a:spcPts val="348"/>
        </a:spcBef>
        <a:buFont typeface="Arial" panose="020B0604020202020204" pitchFamily="34" charset="0"/>
        <a:buChar char="•"/>
        <a:defRPr sz="1392" kern="1200">
          <a:solidFill>
            <a:schemeClr val="tx1"/>
          </a:solidFill>
          <a:latin typeface="+mn-lt"/>
          <a:ea typeface="+mn-ea"/>
          <a:cs typeface="+mn-cs"/>
        </a:defRPr>
      </a:lvl3pPr>
      <a:lvl4pPr marL="1113803" indent="-159115" algn="l" defTabSz="636459" rtl="0" eaLnBrk="1" latinLnBrk="0" hangingPunct="1">
        <a:lnSpc>
          <a:spcPct val="90000"/>
        </a:lnSpc>
        <a:spcBef>
          <a:spcPts val="348"/>
        </a:spcBef>
        <a:buFont typeface="Arial" panose="020B0604020202020204" pitchFamily="34" charset="0"/>
        <a:buChar char="•"/>
        <a:defRPr sz="1253" kern="1200">
          <a:solidFill>
            <a:schemeClr val="tx1"/>
          </a:solidFill>
          <a:latin typeface="+mn-lt"/>
          <a:ea typeface="+mn-ea"/>
          <a:cs typeface="+mn-cs"/>
        </a:defRPr>
      </a:lvl4pPr>
      <a:lvl5pPr marL="1432033" indent="-159115" algn="l" defTabSz="636459" rtl="0" eaLnBrk="1" latinLnBrk="0" hangingPunct="1">
        <a:lnSpc>
          <a:spcPct val="90000"/>
        </a:lnSpc>
        <a:spcBef>
          <a:spcPts val="348"/>
        </a:spcBef>
        <a:buFont typeface="Arial" panose="020B0604020202020204" pitchFamily="34" charset="0"/>
        <a:buChar char="•"/>
        <a:defRPr sz="1253" kern="1200">
          <a:solidFill>
            <a:schemeClr val="tx1"/>
          </a:solidFill>
          <a:latin typeface="+mn-lt"/>
          <a:ea typeface="+mn-ea"/>
          <a:cs typeface="+mn-cs"/>
        </a:defRPr>
      </a:lvl5pPr>
      <a:lvl6pPr marL="1750262" indent="-159115" algn="l" defTabSz="636459" rtl="0" eaLnBrk="1" latinLnBrk="0" hangingPunct="1">
        <a:lnSpc>
          <a:spcPct val="90000"/>
        </a:lnSpc>
        <a:spcBef>
          <a:spcPts val="348"/>
        </a:spcBef>
        <a:buFont typeface="Arial" panose="020B0604020202020204" pitchFamily="34" charset="0"/>
        <a:buChar char="•"/>
        <a:defRPr sz="1253" kern="1200">
          <a:solidFill>
            <a:schemeClr val="tx1"/>
          </a:solidFill>
          <a:latin typeface="+mn-lt"/>
          <a:ea typeface="+mn-ea"/>
          <a:cs typeface="+mn-cs"/>
        </a:defRPr>
      </a:lvl6pPr>
      <a:lvl7pPr marL="2068492" indent="-159115" algn="l" defTabSz="636459" rtl="0" eaLnBrk="1" latinLnBrk="0" hangingPunct="1">
        <a:lnSpc>
          <a:spcPct val="90000"/>
        </a:lnSpc>
        <a:spcBef>
          <a:spcPts val="348"/>
        </a:spcBef>
        <a:buFont typeface="Arial" panose="020B0604020202020204" pitchFamily="34" charset="0"/>
        <a:buChar char="•"/>
        <a:defRPr sz="1253" kern="1200">
          <a:solidFill>
            <a:schemeClr val="tx1"/>
          </a:solidFill>
          <a:latin typeface="+mn-lt"/>
          <a:ea typeface="+mn-ea"/>
          <a:cs typeface="+mn-cs"/>
        </a:defRPr>
      </a:lvl7pPr>
      <a:lvl8pPr marL="2386721" indent="-159115" algn="l" defTabSz="636459" rtl="0" eaLnBrk="1" latinLnBrk="0" hangingPunct="1">
        <a:lnSpc>
          <a:spcPct val="90000"/>
        </a:lnSpc>
        <a:spcBef>
          <a:spcPts val="348"/>
        </a:spcBef>
        <a:buFont typeface="Arial" panose="020B0604020202020204" pitchFamily="34" charset="0"/>
        <a:buChar char="•"/>
        <a:defRPr sz="1253" kern="1200">
          <a:solidFill>
            <a:schemeClr val="tx1"/>
          </a:solidFill>
          <a:latin typeface="+mn-lt"/>
          <a:ea typeface="+mn-ea"/>
          <a:cs typeface="+mn-cs"/>
        </a:defRPr>
      </a:lvl8pPr>
      <a:lvl9pPr marL="2704951" indent="-159115" algn="l" defTabSz="636459" rtl="0" eaLnBrk="1" latinLnBrk="0" hangingPunct="1">
        <a:lnSpc>
          <a:spcPct val="90000"/>
        </a:lnSpc>
        <a:spcBef>
          <a:spcPts val="348"/>
        </a:spcBef>
        <a:buFont typeface="Arial" panose="020B0604020202020204" pitchFamily="34" charset="0"/>
        <a:buChar char="•"/>
        <a:defRPr sz="125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36459" rtl="0" eaLnBrk="1" latinLnBrk="0" hangingPunct="1">
        <a:defRPr sz="1253" kern="1200">
          <a:solidFill>
            <a:schemeClr val="tx1"/>
          </a:solidFill>
          <a:latin typeface="+mn-lt"/>
          <a:ea typeface="+mn-ea"/>
          <a:cs typeface="+mn-cs"/>
        </a:defRPr>
      </a:lvl1pPr>
      <a:lvl2pPr marL="318229" algn="l" defTabSz="636459" rtl="0" eaLnBrk="1" latinLnBrk="0" hangingPunct="1">
        <a:defRPr sz="1253" kern="1200">
          <a:solidFill>
            <a:schemeClr val="tx1"/>
          </a:solidFill>
          <a:latin typeface="+mn-lt"/>
          <a:ea typeface="+mn-ea"/>
          <a:cs typeface="+mn-cs"/>
        </a:defRPr>
      </a:lvl2pPr>
      <a:lvl3pPr marL="636459" algn="l" defTabSz="636459" rtl="0" eaLnBrk="1" latinLnBrk="0" hangingPunct="1">
        <a:defRPr sz="1253" kern="1200">
          <a:solidFill>
            <a:schemeClr val="tx1"/>
          </a:solidFill>
          <a:latin typeface="+mn-lt"/>
          <a:ea typeface="+mn-ea"/>
          <a:cs typeface="+mn-cs"/>
        </a:defRPr>
      </a:lvl3pPr>
      <a:lvl4pPr marL="954688" algn="l" defTabSz="636459" rtl="0" eaLnBrk="1" latinLnBrk="0" hangingPunct="1">
        <a:defRPr sz="1253" kern="1200">
          <a:solidFill>
            <a:schemeClr val="tx1"/>
          </a:solidFill>
          <a:latin typeface="+mn-lt"/>
          <a:ea typeface="+mn-ea"/>
          <a:cs typeface="+mn-cs"/>
        </a:defRPr>
      </a:lvl4pPr>
      <a:lvl5pPr marL="1272918" algn="l" defTabSz="636459" rtl="0" eaLnBrk="1" latinLnBrk="0" hangingPunct="1">
        <a:defRPr sz="1253" kern="1200">
          <a:solidFill>
            <a:schemeClr val="tx1"/>
          </a:solidFill>
          <a:latin typeface="+mn-lt"/>
          <a:ea typeface="+mn-ea"/>
          <a:cs typeface="+mn-cs"/>
        </a:defRPr>
      </a:lvl5pPr>
      <a:lvl6pPr marL="1591147" algn="l" defTabSz="636459" rtl="0" eaLnBrk="1" latinLnBrk="0" hangingPunct="1">
        <a:defRPr sz="1253" kern="1200">
          <a:solidFill>
            <a:schemeClr val="tx1"/>
          </a:solidFill>
          <a:latin typeface="+mn-lt"/>
          <a:ea typeface="+mn-ea"/>
          <a:cs typeface="+mn-cs"/>
        </a:defRPr>
      </a:lvl6pPr>
      <a:lvl7pPr marL="1909377" algn="l" defTabSz="636459" rtl="0" eaLnBrk="1" latinLnBrk="0" hangingPunct="1">
        <a:defRPr sz="1253" kern="1200">
          <a:solidFill>
            <a:schemeClr val="tx1"/>
          </a:solidFill>
          <a:latin typeface="+mn-lt"/>
          <a:ea typeface="+mn-ea"/>
          <a:cs typeface="+mn-cs"/>
        </a:defRPr>
      </a:lvl7pPr>
      <a:lvl8pPr marL="2227606" algn="l" defTabSz="636459" rtl="0" eaLnBrk="1" latinLnBrk="0" hangingPunct="1">
        <a:defRPr sz="1253" kern="1200">
          <a:solidFill>
            <a:schemeClr val="tx1"/>
          </a:solidFill>
          <a:latin typeface="+mn-lt"/>
          <a:ea typeface="+mn-ea"/>
          <a:cs typeface="+mn-cs"/>
        </a:defRPr>
      </a:lvl8pPr>
      <a:lvl9pPr marL="2545836" algn="l" defTabSz="636459" rtl="0" eaLnBrk="1" latinLnBrk="0" hangingPunct="1">
        <a:defRPr sz="125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4" y="914402"/>
            <a:ext cx="7772401" cy="3470673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Slide Number Placeholder 5"/>
          <p:cNvSpPr txBox="1">
            <a:spLocks/>
          </p:cNvSpPr>
          <p:nvPr userDrawn="1"/>
        </p:nvSpPr>
        <p:spPr>
          <a:xfrm>
            <a:off x="6325455" y="4760478"/>
            <a:ext cx="1620957" cy="164896"/>
          </a:xfrm>
          <a:prstGeom prst="rect">
            <a:avLst/>
          </a:prstGeom>
        </p:spPr>
        <p:txBody>
          <a:bodyPr vert="horz" wrap="square" lIns="65322" tIns="32660" rIns="65322" bIns="32660" rtlCol="0" anchor="ctr">
            <a:sp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643" dirty="0">
                <a:solidFill>
                  <a:srgbClr val="57565A">
                    <a:tint val="75000"/>
                  </a:srgbClr>
                </a:solidFill>
              </a:rPr>
              <a:t>i9 presentation to Joe Smith</a:t>
            </a:r>
          </a:p>
        </p:txBody>
      </p:sp>
      <p:sp>
        <p:nvSpPr>
          <p:cNvPr id="7" name="Slide Number Placeholder 5"/>
          <p:cNvSpPr txBox="1">
            <a:spLocks/>
          </p:cNvSpPr>
          <p:nvPr userDrawn="1"/>
        </p:nvSpPr>
        <p:spPr>
          <a:xfrm>
            <a:off x="611226" y="4719817"/>
            <a:ext cx="104567" cy="246221"/>
          </a:xfrm>
          <a:prstGeom prst="rect">
            <a:avLst/>
          </a:prstGeom>
        </p:spPr>
        <p:txBody>
          <a:bodyPr vert="horz" wrap="none" lIns="65322" tIns="32660" rIns="65322" bIns="32660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1A290D8D-6BA0-418D-AFED-C65293F70DA0}" type="slidenum">
              <a:rPr lang="en-US" sz="643" smtClean="0">
                <a:solidFill>
                  <a:srgbClr val="57565A">
                    <a:tint val="75000"/>
                  </a:srgbClr>
                </a:solidFill>
              </a:rPr>
              <a:pPr algn="ctr"/>
              <a:t>‹#›</a:t>
            </a:fld>
            <a:endParaRPr lang="en-US" sz="643" dirty="0">
              <a:solidFill>
                <a:srgbClr val="57565A">
                  <a:tint val="75000"/>
                </a:srgbClr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538558" y="4717983"/>
            <a:ext cx="249899" cy="249901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53107"/>
            <a:endParaRPr lang="en-US" sz="643">
              <a:solidFill>
                <a:prstClr val="white"/>
              </a:solidFill>
            </a:endParaRPr>
          </a:p>
        </p:txBody>
      </p:sp>
      <p:sp>
        <p:nvSpPr>
          <p:cNvPr id="16" name="Oval 15"/>
          <p:cNvSpPr/>
          <p:nvPr/>
        </p:nvSpPr>
        <p:spPr>
          <a:xfrm>
            <a:off x="211397" y="4717983"/>
            <a:ext cx="249899" cy="249901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53107"/>
            <a:endParaRPr lang="en-US" sz="643">
              <a:solidFill>
                <a:prstClr val="white"/>
              </a:solidFill>
            </a:endParaRPr>
          </a:p>
        </p:txBody>
      </p:sp>
      <p:sp>
        <p:nvSpPr>
          <p:cNvPr id="17" name="Rectangle 9"/>
          <p:cNvSpPr/>
          <p:nvPr/>
        </p:nvSpPr>
        <p:spPr>
          <a:xfrm rot="2700000">
            <a:off x="320040" y="4809142"/>
            <a:ext cx="67588" cy="67588"/>
          </a:xfrm>
          <a:custGeom>
            <a:avLst/>
            <a:gdLst>
              <a:gd name="connsiteX0" fmla="*/ 0 w 531091"/>
              <a:gd name="connsiteY0" fmla="*/ 0 h 531091"/>
              <a:gd name="connsiteX1" fmla="*/ 531091 w 531091"/>
              <a:gd name="connsiteY1" fmla="*/ 0 h 531091"/>
              <a:gd name="connsiteX2" fmla="*/ 531091 w 531091"/>
              <a:gd name="connsiteY2" fmla="*/ 531091 h 531091"/>
              <a:gd name="connsiteX3" fmla="*/ 0 w 531091"/>
              <a:gd name="connsiteY3" fmla="*/ 531091 h 531091"/>
              <a:gd name="connsiteX4" fmla="*/ 0 w 531091"/>
              <a:gd name="connsiteY4" fmla="*/ 0 h 531091"/>
              <a:gd name="connsiteX0" fmla="*/ 0 w 531091"/>
              <a:gd name="connsiteY0" fmla="*/ 0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0" fmla="*/ 0 w 531091"/>
              <a:gd name="connsiteY0" fmla="*/ 0 h 531091"/>
              <a:gd name="connsiteX1" fmla="*/ 230909 w 531091"/>
              <a:gd name="connsiteY1" fmla="*/ 224312 h 531091"/>
              <a:gd name="connsiteX2" fmla="*/ 531091 w 531091"/>
              <a:gd name="connsiteY2" fmla="*/ 531091 h 531091"/>
              <a:gd name="connsiteX3" fmla="*/ 0 w 531091"/>
              <a:gd name="connsiteY3" fmla="*/ 531091 h 531091"/>
              <a:gd name="connsiteX4" fmla="*/ 0 w 531091"/>
              <a:gd name="connsiteY4" fmla="*/ 0 h 531091"/>
              <a:gd name="connsiteX0" fmla="*/ 230909 w 531091"/>
              <a:gd name="connsiteY0" fmla="*/ 224312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4" fmla="*/ 322349 w 531091"/>
              <a:gd name="connsiteY4" fmla="*/ 315752 h 531091"/>
              <a:gd name="connsiteX0" fmla="*/ 343065 w 531091"/>
              <a:gd name="connsiteY0" fmla="*/ 89066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4" fmla="*/ 322349 w 531091"/>
              <a:gd name="connsiteY4" fmla="*/ 315752 h 531091"/>
              <a:gd name="connsiteX0" fmla="*/ 531091 w 531091"/>
              <a:gd name="connsiteY0" fmla="*/ 531091 h 531091"/>
              <a:gd name="connsiteX1" fmla="*/ 0 w 531091"/>
              <a:gd name="connsiteY1" fmla="*/ 531091 h 531091"/>
              <a:gd name="connsiteX2" fmla="*/ 0 w 531091"/>
              <a:gd name="connsiteY2" fmla="*/ 0 h 531091"/>
              <a:gd name="connsiteX3" fmla="*/ 322349 w 531091"/>
              <a:gd name="connsiteY3" fmla="*/ 315752 h 531091"/>
              <a:gd name="connsiteX0" fmla="*/ 531091 w 531091"/>
              <a:gd name="connsiteY0" fmla="*/ 531091 h 531091"/>
              <a:gd name="connsiteX1" fmla="*/ 0 w 531091"/>
              <a:gd name="connsiteY1" fmla="*/ 531091 h 531091"/>
              <a:gd name="connsiteX2" fmla="*/ 0 w 531091"/>
              <a:gd name="connsiteY2" fmla="*/ 0 h 5310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31091" h="531091">
                <a:moveTo>
                  <a:pt x="531091" y="531091"/>
                </a:moveTo>
                <a:lnTo>
                  <a:pt x="0" y="531091"/>
                </a:lnTo>
                <a:lnTo>
                  <a:pt x="0" y="0"/>
                </a:lnTo>
              </a:path>
            </a:pathLst>
          </a:cu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53107"/>
            <a:endParaRPr lang="en-US" sz="643">
              <a:solidFill>
                <a:prstClr val="white"/>
              </a:solidFill>
            </a:endParaRPr>
          </a:p>
        </p:txBody>
      </p:sp>
      <p:sp>
        <p:nvSpPr>
          <p:cNvPr id="14" name="Oval 13"/>
          <p:cNvSpPr/>
          <p:nvPr/>
        </p:nvSpPr>
        <p:spPr>
          <a:xfrm rot="10800000">
            <a:off x="865717" y="4717983"/>
            <a:ext cx="249899" cy="249901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53107"/>
            <a:endParaRPr lang="en-US" sz="643">
              <a:solidFill>
                <a:prstClr val="white"/>
              </a:solidFill>
            </a:endParaRPr>
          </a:p>
        </p:txBody>
      </p:sp>
      <p:sp>
        <p:nvSpPr>
          <p:cNvPr id="15" name="Rectangle 9"/>
          <p:cNvSpPr/>
          <p:nvPr/>
        </p:nvSpPr>
        <p:spPr>
          <a:xfrm rot="13500000">
            <a:off x="939384" y="4809142"/>
            <a:ext cx="67588" cy="67588"/>
          </a:xfrm>
          <a:custGeom>
            <a:avLst/>
            <a:gdLst>
              <a:gd name="connsiteX0" fmla="*/ 0 w 531091"/>
              <a:gd name="connsiteY0" fmla="*/ 0 h 531091"/>
              <a:gd name="connsiteX1" fmla="*/ 531091 w 531091"/>
              <a:gd name="connsiteY1" fmla="*/ 0 h 531091"/>
              <a:gd name="connsiteX2" fmla="*/ 531091 w 531091"/>
              <a:gd name="connsiteY2" fmla="*/ 531091 h 531091"/>
              <a:gd name="connsiteX3" fmla="*/ 0 w 531091"/>
              <a:gd name="connsiteY3" fmla="*/ 531091 h 531091"/>
              <a:gd name="connsiteX4" fmla="*/ 0 w 531091"/>
              <a:gd name="connsiteY4" fmla="*/ 0 h 531091"/>
              <a:gd name="connsiteX0" fmla="*/ 0 w 531091"/>
              <a:gd name="connsiteY0" fmla="*/ 0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0" fmla="*/ 0 w 531091"/>
              <a:gd name="connsiteY0" fmla="*/ 0 h 531091"/>
              <a:gd name="connsiteX1" fmla="*/ 230909 w 531091"/>
              <a:gd name="connsiteY1" fmla="*/ 224312 h 531091"/>
              <a:gd name="connsiteX2" fmla="*/ 531091 w 531091"/>
              <a:gd name="connsiteY2" fmla="*/ 531091 h 531091"/>
              <a:gd name="connsiteX3" fmla="*/ 0 w 531091"/>
              <a:gd name="connsiteY3" fmla="*/ 531091 h 531091"/>
              <a:gd name="connsiteX4" fmla="*/ 0 w 531091"/>
              <a:gd name="connsiteY4" fmla="*/ 0 h 531091"/>
              <a:gd name="connsiteX0" fmla="*/ 230909 w 531091"/>
              <a:gd name="connsiteY0" fmla="*/ 224312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4" fmla="*/ 322349 w 531091"/>
              <a:gd name="connsiteY4" fmla="*/ 315752 h 531091"/>
              <a:gd name="connsiteX0" fmla="*/ 343065 w 531091"/>
              <a:gd name="connsiteY0" fmla="*/ 89066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4" fmla="*/ 322349 w 531091"/>
              <a:gd name="connsiteY4" fmla="*/ 315752 h 531091"/>
              <a:gd name="connsiteX0" fmla="*/ 531091 w 531091"/>
              <a:gd name="connsiteY0" fmla="*/ 531091 h 531091"/>
              <a:gd name="connsiteX1" fmla="*/ 0 w 531091"/>
              <a:gd name="connsiteY1" fmla="*/ 531091 h 531091"/>
              <a:gd name="connsiteX2" fmla="*/ 0 w 531091"/>
              <a:gd name="connsiteY2" fmla="*/ 0 h 531091"/>
              <a:gd name="connsiteX3" fmla="*/ 322349 w 531091"/>
              <a:gd name="connsiteY3" fmla="*/ 315752 h 531091"/>
              <a:gd name="connsiteX0" fmla="*/ 531091 w 531091"/>
              <a:gd name="connsiteY0" fmla="*/ 531091 h 531091"/>
              <a:gd name="connsiteX1" fmla="*/ 0 w 531091"/>
              <a:gd name="connsiteY1" fmla="*/ 531091 h 531091"/>
              <a:gd name="connsiteX2" fmla="*/ 0 w 531091"/>
              <a:gd name="connsiteY2" fmla="*/ 0 h 5310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31091" h="531091">
                <a:moveTo>
                  <a:pt x="531091" y="531091"/>
                </a:moveTo>
                <a:lnTo>
                  <a:pt x="0" y="531091"/>
                </a:lnTo>
                <a:lnTo>
                  <a:pt x="0" y="0"/>
                </a:lnTo>
              </a:path>
            </a:pathLst>
          </a:cu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53107"/>
            <a:endParaRPr lang="en-US" sz="643">
              <a:solidFill>
                <a:prstClr val="white"/>
              </a:solidFill>
            </a:endParaRPr>
          </a:p>
        </p:txBody>
      </p:sp>
      <p:sp>
        <p:nvSpPr>
          <p:cNvPr id="19" name="Freeform 6"/>
          <p:cNvSpPr>
            <a:spLocks/>
          </p:cNvSpPr>
          <p:nvPr/>
        </p:nvSpPr>
        <p:spPr bwMode="auto">
          <a:xfrm>
            <a:off x="8125169" y="4792775"/>
            <a:ext cx="48101" cy="103353"/>
          </a:xfrm>
          <a:custGeom>
            <a:avLst/>
            <a:gdLst>
              <a:gd name="T0" fmla="*/ 573 w 704"/>
              <a:gd name="T1" fmla="*/ 255 h 1506"/>
              <a:gd name="T2" fmla="*/ 573 w 704"/>
              <a:gd name="T3" fmla="*/ 255 h 1506"/>
              <a:gd name="T4" fmla="*/ 704 w 704"/>
              <a:gd name="T5" fmla="*/ 255 h 1506"/>
              <a:gd name="T6" fmla="*/ 704 w 704"/>
              <a:gd name="T7" fmla="*/ 0 h 1506"/>
              <a:gd name="T8" fmla="*/ 492 w 704"/>
              <a:gd name="T9" fmla="*/ 0 h 1506"/>
              <a:gd name="T10" fmla="*/ 155 w 704"/>
              <a:gd name="T11" fmla="*/ 336 h 1506"/>
              <a:gd name="T12" fmla="*/ 155 w 704"/>
              <a:gd name="T13" fmla="*/ 493 h 1506"/>
              <a:gd name="T14" fmla="*/ 0 w 704"/>
              <a:gd name="T15" fmla="*/ 493 h 1506"/>
              <a:gd name="T16" fmla="*/ 0 w 704"/>
              <a:gd name="T17" fmla="*/ 749 h 1506"/>
              <a:gd name="T18" fmla="*/ 155 w 704"/>
              <a:gd name="T19" fmla="*/ 749 h 1506"/>
              <a:gd name="T20" fmla="*/ 155 w 704"/>
              <a:gd name="T21" fmla="*/ 1506 h 1506"/>
              <a:gd name="T22" fmla="*/ 467 w 704"/>
              <a:gd name="T23" fmla="*/ 1506 h 1506"/>
              <a:gd name="T24" fmla="*/ 467 w 704"/>
              <a:gd name="T25" fmla="*/ 749 h 1506"/>
              <a:gd name="T26" fmla="*/ 679 w 704"/>
              <a:gd name="T27" fmla="*/ 749 h 1506"/>
              <a:gd name="T28" fmla="*/ 704 w 704"/>
              <a:gd name="T29" fmla="*/ 493 h 1506"/>
              <a:gd name="T30" fmla="*/ 467 w 704"/>
              <a:gd name="T31" fmla="*/ 493 h 1506"/>
              <a:gd name="T32" fmla="*/ 467 w 704"/>
              <a:gd name="T33" fmla="*/ 362 h 1506"/>
              <a:gd name="T34" fmla="*/ 573 w 704"/>
              <a:gd name="T35" fmla="*/ 255 h 150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704" h="1506">
                <a:moveTo>
                  <a:pt x="573" y="255"/>
                </a:moveTo>
                <a:lnTo>
                  <a:pt x="573" y="255"/>
                </a:lnTo>
                <a:lnTo>
                  <a:pt x="704" y="255"/>
                </a:lnTo>
                <a:lnTo>
                  <a:pt x="704" y="0"/>
                </a:lnTo>
                <a:lnTo>
                  <a:pt x="492" y="0"/>
                </a:lnTo>
                <a:cubicBezTo>
                  <a:pt x="243" y="0"/>
                  <a:pt x="155" y="124"/>
                  <a:pt x="155" y="336"/>
                </a:cubicBezTo>
                <a:lnTo>
                  <a:pt x="155" y="493"/>
                </a:lnTo>
                <a:lnTo>
                  <a:pt x="0" y="493"/>
                </a:lnTo>
                <a:lnTo>
                  <a:pt x="0" y="749"/>
                </a:lnTo>
                <a:lnTo>
                  <a:pt x="155" y="749"/>
                </a:lnTo>
                <a:lnTo>
                  <a:pt x="155" y="1506"/>
                </a:lnTo>
                <a:lnTo>
                  <a:pt x="467" y="1506"/>
                </a:lnTo>
                <a:lnTo>
                  <a:pt x="467" y="749"/>
                </a:lnTo>
                <a:lnTo>
                  <a:pt x="679" y="749"/>
                </a:lnTo>
                <a:lnTo>
                  <a:pt x="704" y="493"/>
                </a:lnTo>
                <a:lnTo>
                  <a:pt x="467" y="493"/>
                </a:lnTo>
                <a:lnTo>
                  <a:pt x="467" y="362"/>
                </a:lnTo>
                <a:cubicBezTo>
                  <a:pt x="467" y="293"/>
                  <a:pt x="473" y="255"/>
                  <a:pt x="573" y="255"/>
                </a:cubicBezTo>
                <a:close/>
              </a:path>
            </a:pathLst>
          </a:custGeom>
          <a:solidFill>
            <a:schemeClr val="tx1">
              <a:alpha val="54902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65322" tIns="32660" rIns="65322" bIns="32660" numCol="1" anchor="t" anchorCtr="0" compatLnSpc="1">
            <a:prstTxWarp prst="textNoShape">
              <a:avLst/>
            </a:prstTxWarp>
          </a:bodyPr>
          <a:lstStyle/>
          <a:p>
            <a:pPr defTabSz="653107"/>
            <a:endParaRPr lang="en-US" sz="1715">
              <a:solidFill>
                <a:srgbClr val="57565A"/>
              </a:solidFill>
            </a:endParaRPr>
          </a:p>
        </p:txBody>
      </p:sp>
      <p:sp>
        <p:nvSpPr>
          <p:cNvPr id="20" name="Freeform 7"/>
          <p:cNvSpPr>
            <a:spLocks noEditPoints="1"/>
          </p:cNvSpPr>
          <p:nvPr/>
        </p:nvSpPr>
        <p:spPr bwMode="auto">
          <a:xfrm>
            <a:off x="8423043" y="4790578"/>
            <a:ext cx="106665" cy="102375"/>
          </a:xfrm>
          <a:custGeom>
            <a:avLst/>
            <a:gdLst>
              <a:gd name="T0" fmla="*/ 1176 w 1562"/>
              <a:gd name="T1" fmla="*/ 466 h 1491"/>
              <a:gd name="T2" fmla="*/ 1176 w 1562"/>
              <a:gd name="T3" fmla="*/ 466 h 1491"/>
              <a:gd name="T4" fmla="*/ 871 w 1562"/>
              <a:gd name="T5" fmla="*/ 636 h 1491"/>
              <a:gd name="T6" fmla="*/ 871 w 1562"/>
              <a:gd name="T7" fmla="*/ 488 h 1491"/>
              <a:gd name="T8" fmla="*/ 538 w 1562"/>
              <a:gd name="T9" fmla="*/ 488 h 1491"/>
              <a:gd name="T10" fmla="*/ 538 w 1562"/>
              <a:gd name="T11" fmla="*/ 1491 h 1491"/>
              <a:gd name="T12" fmla="*/ 871 w 1562"/>
              <a:gd name="T13" fmla="*/ 1491 h 1491"/>
              <a:gd name="T14" fmla="*/ 871 w 1562"/>
              <a:gd name="T15" fmla="*/ 931 h 1491"/>
              <a:gd name="T16" fmla="*/ 886 w 1562"/>
              <a:gd name="T17" fmla="*/ 850 h 1491"/>
              <a:gd name="T18" fmla="*/ 1057 w 1562"/>
              <a:gd name="T19" fmla="*/ 724 h 1491"/>
              <a:gd name="T20" fmla="*/ 1228 w 1562"/>
              <a:gd name="T21" fmla="*/ 953 h 1491"/>
              <a:gd name="T22" fmla="*/ 1228 w 1562"/>
              <a:gd name="T23" fmla="*/ 1491 h 1491"/>
              <a:gd name="T24" fmla="*/ 1562 w 1562"/>
              <a:gd name="T25" fmla="*/ 1491 h 1491"/>
              <a:gd name="T26" fmla="*/ 1562 w 1562"/>
              <a:gd name="T27" fmla="*/ 916 h 1491"/>
              <a:gd name="T28" fmla="*/ 1176 w 1562"/>
              <a:gd name="T29" fmla="*/ 466 h 1491"/>
              <a:gd name="T30" fmla="*/ 22 w 1562"/>
              <a:gd name="T31" fmla="*/ 1491 h 1491"/>
              <a:gd name="T32" fmla="*/ 22 w 1562"/>
              <a:gd name="T33" fmla="*/ 1491 h 1491"/>
              <a:gd name="T34" fmla="*/ 357 w 1562"/>
              <a:gd name="T35" fmla="*/ 1491 h 1491"/>
              <a:gd name="T36" fmla="*/ 357 w 1562"/>
              <a:gd name="T37" fmla="*/ 487 h 1491"/>
              <a:gd name="T38" fmla="*/ 22 w 1562"/>
              <a:gd name="T39" fmla="*/ 487 h 1491"/>
              <a:gd name="T40" fmla="*/ 22 w 1562"/>
              <a:gd name="T41" fmla="*/ 1491 h 1491"/>
              <a:gd name="T42" fmla="*/ 193 w 1562"/>
              <a:gd name="T43" fmla="*/ 0 h 1491"/>
              <a:gd name="T44" fmla="*/ 193 w 1562"/>
              <a:gd name="T45" fmla="*/ 0 h 1491"/>
              <a:gd name="T46" fmla="*/ 0 w 1562"/>
              <a:gd name="T47" fmla="*/ 178 h 1491"/>
              <a:gd name="T48" fmla="*/ 186 w 1562"/>
              <a:gd name="T49" fmla="*/ 347 h 1491"/>
              <a:gd name="T50" fmla="*/ 379 w 1562"/>
              <a:gd name="T51" fmla="*/ 178 h 1491"/>
              <a:gd name="T52" fmla="*/ 193 w 1562"/>
              <a:gd name="T53" fmla="*/ 0 h 149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</a:cxnLst>
            <a:rect l="0" t="0" r="r" b="b"/>
            <a:pathLst>
              <a:path w="1562" h="1491">
                <a:moveTo>
                  <a:pt x="1176" y="466"/>
                </a:moveTo>
                <a:lnTo>
                  <a:pt x="1176" y="466"/>
                </a:lnTo>
                <a:cubicBezTo>
                  <a:pt x="990" y="466"/>
                  <a:pt x="916" y="562"/>
                  <a:pt x="871" y="636"/>
                </a:cubicBezTo>
                <a:lnTo>
                  <a:pt x="871" y="488"/>
                </a:lnTo>
                <a:lnTo>
                  <a:pt x="538" y="488"/>
                </a:lnTo>
                <a:cubicBezTo>
                  <a:pt x="545" y="584"/>
                  <a:pt x="538" y="1491"/>
                  <a:pt x="538" y="1491"/>
                </a:cubicBezTo>
                <a:lnTo>
                  <a:pt x="871" y="1491"/>
                </a:lnTo>
                <a:lnTo>
                  <a:pt x="871" y="931"/>
                </a:lnTo>
                <a:cubicBezTo>
                  <a:pt x="871" y="901"/>
                  <a:pt x="871" y="872"/>
                  <a:pt x="886" y="850"/>
                </a:cubicBezTo>
                <a:cubicBezTo>
                  <a:pt x="909" y="791"/>
                  <a:pt x="961" y="724"/>
                  <a:pt x="1057" y="724"/>
                </a:cubicBezTo>
                <a:cubicBezTo>
                  <a:pt x="1176" y="724"/>
                  <a:pt x="1228" y="820"/>
                  <a:pt x="1228" y="953"/>
                </a:cubicBezTo>
                <a:lnTo>
                  <a:pt x="1228" y="1491"/>
                </a:lnTo>
                <a:lnTo>
                  <a:pt x="1562" y="1491"/>
                </a:lnTo>
                <a:lnTo>
                  <a:pt x="1562" y="916"/>
                </a:lnTo>
                <a:cubicBezTo>
                  <a:pt x="1562" y="606"/>
                  <a:pt x="1398" y="466"/>
                  <a:pt x="1176" y="466"/>
                </a:cubicBezTo>
                <a:close/>
                <a:moveTo>
                  <a:pt x="22" y="1491"/>
                </a:moveTo>
                <a:lnTo>
                  <a:pt x="22" y="1491"/>
                </a:lnTo>
                <a:lnTo>
                  <a:pt x="357" y="1491"/>
                </a:lnTo>
                <a:lnTo>
                  <a:pt x="357" y="487"/>
                </a:lnTo>
                <a:lnTo>
                  <a:pt x="22" y="487"/>
                </a:lnTo>
                <a:lnTo>
                  <a:pt x="22" y="1491"/>
                </a:lnTo>
                <a:close/>
                <a:moveTo>
                  <a:pt x="193" y="0"/>
                </a:moveTo>
                <a:lnTo>
                  <a:pt x="193" y="0"/>
                </a:lnTo>
                <a:cubicBezTo>
                  <a:pt x="74" y="0"/>
                  <a:pt x="0" y="82"/>
                  <a:pt x="0" y="178"/>
                </a:cubicBezTo>
                <a:cubicBezTo>
                  <a:pt x="0" y="273"/>
                  <a:pt x="74" y="347"/>
                  <a:pt x="186" y="347"/>
                </a:cubicBezTo>
                <a:cubicBezTo>
                  <a:pt x="305" y="347"/>
                  <a:pt x="379" y="273"/>
                  <a:pt x="379" y="178"/>
                </a:cubicBezTo>
                <a:cubicBezTo>
                  <a:pt x="379" y="82"/>
                  <a:pt x="305" y="0"/>
                  <a:pt x="193" y="0"/>
                </a:cubicBezTo>
                <a:close/>
              </a:path>
            </a:pathLst>
          </a:custGeom>
          <a:solidFill>
            <a:schemeClr val="tx1">
              <a:alpha val="54902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65322" tIns="32660" rIns="65322" bIns="32660" numCol="1" anchor="t" anchorCtr="0" compatLnSpc="1">
            <a:prstTxWarp prst="textNoShape">
              <a:avLst/>
            </a:prstTxWarp>
          </a:bodyPr>
          <a:lstStyle/>
          <a:p>
            <a:pPr defTabSz="653107"/>
            <a:endParaRPr lang="en-US" sz="1715">
              <a:solidFill>
                <a:srgbClr val="57565A"/>
              </a:solidFill>
            </a:endParaRPr>
          </a:p>
        </p:txBody>
      </p:sp>
      <p:sp>
        <p:nvSpPr>
          <p:cNvPr id="21" name="Freeform 8"/>
          <p:cNvSpPr>
            <a:spLocks/>
          </p:cNvSpPr>
          <p:nvPr/>
        </p:nvSpPr>
        <p:spPr bwMode="auto">
          <a:xfrm>
            <a:off x="8745799" y="4799876"/>
            <a:ext cx="115473" cy="94320"/>
          </a:xfrm>
          <a:custGeom>
            <a:avLst/>
            <a:gdLst>
              <a:gd name="T0" fmla="*/ 1491 w 1690"/>
              <a:gd name="T1" fmla="*/ 223 h 1374"/>
              <a:gd name="T2" fmla="*/ 1491 w 1690"/>
              <a:gd name="T3" fmla="*/ 223 h 1374"/>
              <a:gd name="T4" fmla="*/ 1647 w 1690"/>
              <a:gd name="T5" fmla="*/ 30 h 1374"/>
              <a:gd name="T6" fmla="*/ 1424 w 1690"/>
              <a:gd name="T7" fmla="*/ 108 h 1374"/>
              <a:gd name="T8" fmla="*/ 1171 w 1690"/>
              <a:gd name="T9" fmla="*/ 0 h 1374"/>
              <a:gd name="T10" fmla="*/ 821 w 1690"/>
              <a:gd name="T11" fmla="*/ 356 h 1374"/>
              <a:gd name="T12" fmla="*/ 827 w 1690"/>
              <a:gd name="T13" fmla="*/ 428 h 1374"/>
              <a:gd name="T14" fmla="*/ 114 w 1690"/>
              <a:gd name="T15" fmla="*/ 66 h 1374"/>
              <a:gd name="T16" fmla="*/ 72 w 1690"/>
              <a:gd name="T17" fmla="*/ 241 h 1374"/>
              <a:gd name="T18" fmla="*/ 223 w 1690"/>
              <a:gd name="T19" fmla="*/ 530 h 1374"/>
              <a:gd name="T20" fmla="*/ 66 w 1690"/>
              <a:gd name="T21" fmla="*/ 488 h 1374"/>
              <a:gd name="T22" fmla="*/ 66 w 1690"/>
              <a:gd name="T23" fmla="*/ 494 h 1374"/>
              <a:gd name="T24" fmla="*/ 344 w 1690"/>
              <a:gd name="T25" fmla="*/ 832 h 1374"/>
              <a:gd name="T26" fmla="*/ 253 w 1690"/>
              <a:gd name="T27" fmla="*/ 844 h 1374"/>
              <a:gd name="T28" fmla="*/ 187 w 1690"/>
              <a:gd name="T29" fmla="*/ 838 h 1374"/>
              <a:gd name="T30" fmla="*/ 513 w 1690"/>
              <a:gd name="T31" fmla="*/ 1079 h 1374"/>
              <a:gd name="T32" fmla="*/ 78 w 1690"/>
              <a:gd name="T33" fmla="*/ 1230 h 1374"/>
              <a:gd name="T34" fmla="*/ 0 w 1690"/>
              <a:gd name="T35" fmla="*/ 1224 h 1374"/>
              <a:gd name="T36" fmla="*/ 525 w 1690"/>
              <a:gd name="T37" fmla="*/ 1374 h 1374"/>
              <a:gd name="T38" fmla="*/ 1521 w 1690"/>
              <a:gd name="T39" fmla="*/ 392 h 1374"/>
              <a:gd name="T40" fmla="*/ 1521 w 1690"/>
              <a:gd name="T41" fmla="*/ 344 h 1374"/>
              <a:gd name="T42" fmla="*/ 1690 w 1690"/>
              <a:gd name="T43" fmla="*/ 163 h 1374"/>
              <a:gd name="T44" fmla="*/ 1491 w 1690"/>
              <a:gd name="T45" fmla="*/ 223 h 137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</a:cxnLst>
            <a:rect l="0" t="0" r="r" b="b"/>
            <a:pathLst>
              <a:path w="1690" h="1374">
                <a:moveTo>
                  <a:pt x="1491" y="223"/>
                </a:moveTo>
                <a:lnTo>
                  <a:pt x="1491" y="223"/>
                </a:lnTo>
                <a:cubicBezTo>
                  <a:pt x="1569" y="175"/>
                  <a:pt x="1617" y="108"/>
                  <a:pt x="1647" y="30"/>
                </a:cubicBezTo>
                <a:cubicBezTo>
                  <a:pt x="1581" y="66"/>
                  <a:pt x="1509" y="96"/>
                  <a:pt x="1424" y="108"/>
                </a:cubicBezTo>
                <a:cubicBezTo>
                  <a:pt x="1358" y="42"/>
                  <a:pt x="1273" y="0"/>
                  <a:pt x="1171" y="0"/>
                </a:cubicBezTo>
                <a:cubicBezTo>
                  <a:pt x="977" y="0"/>
                  <a:pt x="821" y="157"/>
                  <a:pt x="821" y="356"/>
                </a:cubicBezTo>
                <a:cubicBezTo>
                  <a:pt x="821" y="374"/>
                  <a:pt x="827" y="404"/>
                  <a:pt x="827" y="428"/>
                </a:cubicBezTo>
                <a:cubicBezTo>
                  <a:pt x="543" y="410"/>
                  <a:pt x="283" y="277"/>
                  <a:pt x="114" y="66"/>
                </a:cubicBezTo>
                <a:cubicBezTo>
                  <a:pt x="84" y="120"/>
                  <a:pt x="72" y="175"/>
                  <a:pt x="72" y="241"/>
                </a:cubicBezTo>
                <a:cubicBezTo>
                  <a:pt x="72" y="362"/>
                  <a:pt x="132" y="470"/>
                  <a:pt x="223" y="530"/>
                </a:cubicBezTo>
                <a:cubicBezTo>
                  <a:pt x="169" y="530"/>
                  <a:pt x="114" y="512"/>
                  <a:pt x="66" y="488"/>
                </a:cubicBezTo>
                <a:lnTo>
                  <a:pt x="66" y="494"/>
                </a:lnTo>
                <a:cubicBezTo>
                  <a:pt x="66" y="663"/>
                  <a:pt x="187" y="802"/>
                  <a:pt x="344" y="832"/>
                </a:cubicBezTo>
                <a:cubicBezTo>
                  <a:pt x="313" y="838"/>
                  <a:pt x="283" y="844"/>
                  <a:pt x="253" y="844"/>
                </a:cubicBezTo>
                <a:cubicBezTo>
                  <a:pt x="235" y="844"/>
                  <a:pt x="211" y="838"/>
                  <a:pt x="187" y="838"/>
                </a:cubicBezTo>
                <a:cubicBezTo>
                  <a:pt x="235" y="977"/>
                  <a:pt x="356" y="1073"/>
                  <a:pt x="513" y="1079"/>
                </a:cubicBezTo>
                <a:cubicBezTo>
                  <a:pt x="392" y="1170"/>
                  <a:pt x="241" y="1230"/>
                  <a:pt x="78" y="1230"/>
                </a:cubicBezTo>
                <a:cubicBezTo>
                  <a:pt x="54" y="1230"/>
                  <a:pt x="24" y="1230"/>
                  <a:pt x="0" y="1224"/>
                </a:cubicBezTo>
                <a:cubicBezTo>
                  <a:pt x="151" y="1326"/>
                  <a:pt x="338" y="1374"/>
                  <a:pt x="525" y="1374"/>
                </a:cubicBezTo>
                <a:cubicBezTo>
                  <a:pt x="1171" y="1374"/>
                  <a:pt x="1521" y="844"/>
                  <a:pt x="1521" y="392"/>
                </a:cubicBezTo>
                <a:lnTo>
                  <a:pt x="1521" y="344"/>
                </a:lnTo>
                <a:cubicBezTo>
                  <a:pt x="1587" y="295"/>
                  <a:pt x="1647" y="235"/>
                  <a:pt x="1690" y="163"/>
                </a:cubicBezTo>
                <a:cubicBezTo>
                  <a:pt x="1635" y="193"/>
                  <a:pt x="1569" y="211"/>
                  <a:pt x="1491" y="223"/>
                </a:cubicBezTo>
                <a:close/>
              </a:path>
            </a:pathLst>
          </a:custGeom>
          <a:solidFill>
            <a:schemeClr val="tx1">
              <a:alpha val="54902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65322" tIns="32660" rIns="65322" bIns="32660" numCol="1" anchor="t" anchorCtr="0" compatLnSpc="1">
            <a:prstTxWarp prst="textNoShape">
              <a:avLst/>
            </a:prstTxWarp>
          </a:bodyPr>
          <a:lstStyle/>
          <a:p>
            <a:pPr defTabSz="653107"/>
            <a:endParaRPr lang="en-US" sz="1715">
              <a:solidFill>
                <a:srgbClr val="57565A"/>
              </a:solidFill>
            </a:endParaRPr>
          </a:p>
        </p:txBody>
      </p:sp>
      <p:sp>
        <p:nvSpPr>
          <p:cNvPr id="22" name="Oval 21"/>
          <p:cNvSpPr/>
          <p:nvPr userDrawn="1"/>
        </p:nvSpPr>
        <p:spPr>
          <a:xfrm>
            <a:off x="8351426" y="4717983"/>
            <a:ext cx="249899" cy="249901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53107"/>
            <a:endParaRPr lang="en-US" sz="572">
              <a:solidFill>
                <a:prstClr val="white"/>
              </a:solidFill>
            </a:endParaRPr>
          </a:p>
        </p:txBody>
      </p:sp>
      <p:sp>
        <p:nvSpPr>
          <p:cNvPr id="23" name="Oval 22"/>
          <p:cNvSpPr/>
          <p:nvPr userDrawn="1"/>
        </p:nvSpPr>
        <p:spPr>
          <a:xfrm>
            <a:off x="8024266" y="4717983"/>
            <a:ext cx="249899" cy="249901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53107"/>
            <a:endParaRPr lang="en-US" sz="572">
              <a:solidFill>
                <a:prstClr val="white"/>
              </a:solidFill>
            </a:endParaRPr>
          </a:p>
        </p:txBody>
      </p:sp>
      <p:sp>
        <p:nvSpPr>
          <p:cNvPr id="24" name="Oval 23"/>
          <p:cNvSpPr/>
          <p:nvPr userDrawn="1"/>
        </p:nvSpPr>
        <p:spPr>
          <a:xfrm rot="10800000">
            <a:off x="8678585" y="4717983"/>
            <a:ext cx="249899" cy="249901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53107"/>
            <a:endParaRPr lang="en-US" sz="572">
              <a:solidFill>
                <a:prstClr val="white"/>
              </a:solidFill>
            </a:endParaRPr>
          </a:p>
        </p:txBody>
      </p:sp>
      <p:sp>
        <p:nvSpPr>
          <p:cNvPr id="18" name="Rectangle 17">
            <a:hlinkClick r:id="rId59"/>
          </p:cNvPr>
          <p:cNvSpPr/>
          <p:nvPr userDrawn="1"/>
        </p:nvSpPr>
        <p:spPr>
          <a:xfrm>
            <a:off x="7994199" y="4690890"/>
            <a:ext cx="301752" cy="301752"/>
          </a:xfrm>
          <a:prstGeom prst="rect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53107"/>
            <a:endParaRPr lang="en-US" sz="608">
              <a:solidFill>
                <a:prstClr val="white"/>
              </a:solidFill>
            </a:endParaRPr>
          </a:p>
        </p:txBody>
      </p:sp>
      <p:sp>
        <p:nvSpPr>
          <p:cNvPr id="25" name="Rectangle 24">
            <a:hlinkClick r:id="rId60"/>
          </p:cNvPr>
          <p:cNvSpPr/>
          <p:nvPr userDrawn="1"/>
        </p:nvSpPr>
        <p:spPr>
          <a:xfrm>
            <a:off x="8319704" y="4690890"/>
            <a:ext cx="301752" cy="301752"/>
          </a:xfrm>
          <a:prstGeom prst="rect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53107"/>
            <a:endParaRPr lang="en-US" sz="608">
              <a:solidFill>
                <a:prstClr val="white"/>
              </a:solidFill>
            </a:endParaRPr>
          </a:p>
        </p:txBody>
      </p:sp>
      <p:sp>
        <p:nvSpPr>
          <p:cNvPr id="26" name="Rectangle 25">
            <a:hlinkClick r:id="rId61"/>
          </p:cNvPr>
          <p:cNvSpPr/>
          <p:nvPr userDrawn="1"/>
        </p:nvSpPr>
        <p:spPr>
          <a:xfrm>
            <a:off x="8652659" y="4690890"/>
            <a:ext cx="301752" cy="301752"/>
          </a:xfrm>
          <a:prstGeom prst="rect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53107"/>
            <a:endParaRPr lang="en-US" sz="608">
              <a:solidFill>
                <a:prstClr val="white"/>
              </a:solidFill>
            </a:endParaRPr>
          </a:p>
        </p:txBody>
      </p:sp>
      <p:sp>
        <p:nvSpPr>
          <p:cNvPr id="27" name="Action Button: Forward or Next 26">
            <a:hlinkClick r:id="" action="ppaction://hlinkshowjump?jump=nextslide" highlightClick="1"/>
          </p:cNvPr>
          <p:cNvSpPr/>
          <p:nvPr userDrawn="1"/>
        </p:nvSpPr>
        <p:spPr>
          <a:xfrm>
            <a:off x="845309" y="4694325"/>
            <a:ext cx="301752" cy="301752"/>
          </a:xfrm>
          <a:prstGeom prst="actionButtonForwardNext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53107"/>
            <a:endParaRPr lang="en-US" sz="608">
              <a:solidFill>
                <a:prstClr val="white"/>
              </a:solidFill>
            </a:endParaRPr>
          </a:p>
        </p:txBody>
      </p:sp>
      <p:sp>
        <p:nvSpPr>
          <p:cNvPr id="28" name="Action Button: Back or Previous 27">
            <a:hlinkClick r:id="" action="ppaction://hlinkshowjump?jump=previousslide" highlightClick="1"/>
          </p:cNvPr>
          <p:cNvSpPr/>
          <p:nvPr userDrawn="1"/>
        </p:nvSpPr>
        <p:spPr>
          <a:xfrm>
            <a:off x="187470" y="4688495"/>
            <a:ext cx="301752" cy="301752"/>
          </a:xfrm>
          <a:prstGeom prst="actionButtonBackPrevious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53107"/>
            <a:endParaRPr lang="en-US" sz="608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72351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0" r:id="rId1"/>
    <p:sldLayoutId id="2147483801" r:id="rId2"/>
    <p:sldLayoutId id="2147483802" r:id="rId3"/>
    <p:sldLayoutId id="2147483803" r:id="rId4"/>
    <p:sldLayoutId id="2147483804" r:id="rId5"/>
    <p:sldLayoutId id="2147483805" r:id="rId6"/>
    <p:sldLayoutId id="2147483806" r:id="rId7"/>
    <p:sldLayoutId id="2147483807" r:id="rId8"/>
    <p:sldLayoutId id="2147483808" r:id="rId9"/>
    <p:sldLayoutId id="2147483809" r:id="rId10"/>
    <p:sldLayoutId id="2147483810" r:id="rId11"/>
    <p:sldLayoutId id="2147483811" r:id="rId12"/>
    <p:sldLayoutId id="2147483812" r:id="rId13"/>
    <p:sldLayoutId id="2147483813" r:id="rId14"/>
    <p:sldLayoutId id="2147483814" r:id="rId15"/>
    <p:sldLayoutId id="2147483815" r:id="rId16"/>
    <p:sldLayoutId id="2147483816" r:id="rId17"/>
    <p:sldLayoutId id="2147483817" r:id="rId18"/>
    <p:sldLayoutId id="2147483818" r:id="rId19"/>
    <p:sldLayoutId id="2147483819" r:id="rId20"/>
    <p:sldLayoutId id="2147483820" r:id="rId21"/>
    <p:sldLayoutId id="2147483821" r:id="rId22"/>
    <p:sldLayoutId id="2147483822" r:id="rId23"/>
    <p:sldLayoutId id="2147483823" r:id="rId24"/>
    <p:sldLayoutId id="2147483824" r:id="rId25"/>
    <p:sldLayoutId id="2147483825" r:id="rId26"/>
    <p:sldLayoutId id="2147483826" r:id="rId27"/>
    <p:sldLayoutId id="2147483827" r:id="rId28"/>
    <p:sldLayoutId id="2147483828" r:id="rId29"/>
    <p:sldLayoutId id="2147483829" r:id="rId30"/>
    <p:sldLayoutId id="2147483830" r:id="rId31"/>
    <p:sldLayoutId id="2147483831" r:id="rId32"/>
    <p:sldLayoutId id="2147483832" r:id="rId33"/>
    <p:sldLayoutId id="2147483833" r:id="rId34"/>
    <p:sldLayoutId id="2147483834" r:id="rId35"/>
    <p:sldLayoutId id="2147483835" r:id="rId36"/>
    <p:sldLayoutId id="2147483836" r:id="rId37"/>
    <p:sldLayoutId id="2147483837" r:id="rId38"/>
    <p:sldLayoutId id="2147483838" r:id="rId39"/>
    <p:sldLayoutId id="2147483839" r:id="rId40"/>
    <p:sldLayoutId id="2147483840" r:id="rId41"/>
    <p:sldLayoutId id="2147483841" r:id="rId42"/>
    <p:sldLayoutId id="2147483842" r:id="rId43"/>
    <p:sldLayoutId id="2147483843" r:id="rId44"/>
    <p:sldLayoutId id="2147483844" r:id="rId45"/>
    <p:sldLayoutId id="2147483845" r:id="rId46"/>
    <p:sldLayoutId id="2147483846" r:id="rId47"/>
    <p:sldLayoutId id="2147483847" r:id="rId48"/>
    <p:sldLayoutId id="2147483848" r:id="rId49"/>
    <p:sldLayoutId id="2147483849" r:id="rId50"/>
    <p:sldLayoutId id="2147483850" r:id="rId51"/>
    <p:sldLayoutId id="2147483851" r:id="rId52"/>
    <p:sldLayoutId id="2147483852" r:id="rId53"/>
    <p:sldLayoutId id="2147483853" r:id="rId54"/>
    <p:sldLayoutId id="2147483854" r:id="rId55"/>
    <p:sldLayoutId id="2147483855" r:id="rId56"/>
    <p:sldLayoutId id="2147483856" r:id="rId57"/>
  </p:sldLayoutIdLst>
  <p:txStyles>
    <p:titleStyle>
      <a:lvl1pPr algn="ctr" defTabSz="653154" rtl="0" eaLnBrk="1" latinLnBrk="0" hangingPunct="1">
        <a:lnSpc>
          <a:spcPct val="86000"/>
        </a:lnSpc>
        <a:spcBef>
          <a:spcPct val="0"/>
        </a:spcBef>
        <a:buNone/>
        <a:defRPr sz="1500" kern="800" spc="-29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22466" indent="-122466" algn="l" defTabSz="653154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•"/>
        <a:defRPr sz="1072" kern="800" spc="-7">
          <a:solidFill>
            <a:schemeClr val="tx1"/>
          </a:solidFill>
          <a:latin typeface="+mn-lt"/>
          <a:ea typeface="+mn-ea"/>
          <a:cs typeface="+mn-cs"/>
        </a:defRPr>
      </a:lvl1pPr>
      <a:lvl2pPr marL="246067" indent="-123600" algn="l" defTabSz="653154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–"/>
        <a:defRPr sz="857" kern="800">
          <a:solidFill>
            <a:schemeClr val="tx1"/>
          </a:solidFill>
          <a:latin typeface="+mn-lt"/>
          <a:ea typeface="+mn-ea"/>
          <a:cs typeface="+mn-cs"/>
        </a:defRPr>
      </a:lvl2pPr>
      <a:lvl3pPr marL="368533" indent="-122466" algn="l" defTabSz="653154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•"/>
        <a:defRPr sz="857" kern="800">
          <a:solidFill>
            <a:schemeClr val="tx1"/>
          </a:solidFill>
          <a:latin typeface="+mn-lt"/>
          <a:ea typeface="+mn-ea"/>
          <a:cs typeface="+mn-cs"/>
        </a:defRPr>
      </a:lvl3pPr>
      <a:lvl4pPr marL="491000" indent="-122466" algn="l" defTabSz="653154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–"/>
        <a:defRPr sz="857" kern="800">
          <a:solidFill>
            <a:schemeClr val="tx1"/>
          </a:solidFill>
          <a:latin typeface="+mn-lt"/>
          <a:ea typeface="+mn-ea"/>
          <a:cs typeface="+mn-cs"/>
        </a:defRPr>
      </a:lvl4pPr>
      <a:lvl5pPr marL="613467" indent="-122466" algn="l" defTabSz="653154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»"/>
        <a:defRPr sz="857" kern="800">
          <a:solidFill>
            <a:schemeClr val="tx1"/>
          </a:solidFill>
          <a:latin typeface="+mn-lt"/>
          <a:ea typeface="+mn-ea"/>
          <a:cs typeface="+mn-cs"/>
        </a:defRPr>
      </a:lvl5pPr>
      <a:lvl6pPr marL="1796173" indent="-163289" algn="l" defTabSz="653154" rtl="0" eaLnBrk="1" latinLnBrk="0" hangingPunct="1">
        <a:spcBef>
          <a:spcPct val="20000"/>
        </a:spcBef>
        <a:buFont typeface="Arial" panose="020B0604020202020204" pitchFamily="34" charset="0"/>
        <a:buChar char="•"/>
        <a:defRPr sz="1429" kern="1200">
          <a:solidFill>
            <a:schemeClr val="tx1"/>
          </a:solidFill>
          <a:latin typeface="+mn-lt"/>
          <a:ea typeface="+mn-ea"/>
          <a:cs typeface="+mn-cs"/>
        </a:defRPr>
      </a:lvl6pPr>
      <a:lvl7pPr marL="2122750" indent="-163289" algn="l" defTabSz="653154" rtl="0" eaLnBrk="1" latinLnBrk="0" hangingPunct="1">
        <a:spcBef>
          <a:spcPct val="20000"/>
        </a:spcBef>
        <a:buFont typeface="Arial" panose="020B0604020202020204" pitchFamily="34" charset="0"/>
        <a:buChar char="•"/>
        <a:defRPr sz="1429" kern="1200">
          <a:solidFill>
            <a:schemeClr val="tx1"/>
          </a:solidFill>
          <a:latin typeface="+mn-lt"/>
          <a:ea typeface="+mn-ea"/>
          <a:cs typeface="+mn-cs"/>
        </a:defRPr>
      </a:lvl7pPr>
      <a:lvl8pPr marL="2449328" indent="-163289" algn="l" defTabSz="653154" rtl="0" eaLnBrk="1" latinLnBrk="0" hangingPunct="1">
        <a:spcBef>
          <a:spcPct val="20000"/>
        </a:spcBef>
        <a:buFont typeface="Arial" panose="020B0604020202020204" pitchFamily="34" charset="0"/>
        <a:buChar char="•"/>
        <a:defRPr sz="1429" kern="1200">
          <a:solidFill>
            <a:schemeClr val="tx1"/>
          </a:solidFill>
          <a:latin typeface="+mn-lt"/>
          <a:ea typeface="+mn-ea"/>
          <a:cs typeface="+mn-cs"/>
        </a:defRPr>
      </a:lvl8pPr>
      <a:lvl9pPr marL="2775903" indent="-163289" algn="l" defTabSz="653154" rtl="0" eaLnBrk="1" latinLnBrk="0" hangingPunct="1">
        <a:spcBef>
          <a:spcPct val="20000"/>
        </a:spcBef>
        <a:buFont typeface="Arial" panose="020B0604020202020204" pitchFamily="34" charset="0"/>
        <a:buChar char="•"/>
        <a:defRPr sz="142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53154" rtl="0" eaLnBrk="1" latinLnBrk="0" hangingPunct="1">
        <a:defRPr sz="1286" kern="1200">
          <a:solidFill>
            <a:schemeClr val="tx1"/>
          </a:solidFill>
          <a:latin typeface="+mn-lt"/>
          <a:ea typeface="+mn-ea"/>
          <a:cs typeface="+mn-cs"/>
        </a:defRPr>
      </a:lvl1pPr>
      <a:lvl2pPr marL="326577" algn="l" defTabSz="653154" rtl="0" eaLnBrk="1" latinLnBrk="0" hangingPunct="1">
        <a:defRPr sz="1286" kern="1200">
          <a:solidFill>
            <a:schemeClr val="tx1"/>
          </a:solidFill>
          <a:latin typeface="+mn-lt"/>
          <a:ea typeface="+mn-ea"/>
          <a:cs typeface="+mn-cs"/>
        </a:defRPr>
      </a:lvl2pPr>
      <a:lvl3pPr marL="653154" algn="l" defTabSz="653154" rtl="0" eaLnBrk="1" latinLnBrk="0" hangingPunct="1">
        <a:defRPr sz="1286" kern="1200">
          <a:solidFill>
            <a:schemeClr val="tx1"/>
          </a:solidFill>
          <a:latin typeface="+mn-lt"/>
          <a:ea typeface="+mn-ea"/>
          <a:cs typeface="+mn-cs"/>
        </a:defRPr>
      </a:lvl3pPr>
      <a:lvl4pPr marL="979730" algn="l" defTabSz="653154" rtl="0" eaLnBrk="1" latinLnBrk="0" hangingPunct="1">
        <a:defRPr sz="1286" kern="1200">
          <a:solidFill>
            <a:schemeClr val="tx1"/>
          </a:solidFill>
          <a:latin typeface="+mn-lt"/>
          <a:ea typeface="+mn-ea"/>
          <a:cs typeface="+mn-cs"/>
        </a:defRPr>
      </a:lvl4pPr>
      <a:lvl5pPr marL="1306308" algn="l" defTabSz="653154" rtl="0" eaLnBrk="1" latinLnBrk="0" hangingPunct="1">
        <a:defRPr sz="1286" kern="1200">
          <a:solidFill>
            <a:schemeClr val="tx1"/>
          </a:solidFill>
          <a:latin typeface="+mn-lt"/>
          <a:ea typeface="+mn-ea"/>
          <a:cs typeface="+mn-cs"/>
        </a:defRPr>
      </a:lvl5pPr>
      <a:lvl6pPr marL="1632884" algn="l" defTabSz="653154" rtl="0" eaLnBrk="1" latinLnBrk="0" hangingPunct="1">
        <a:defRPr sz="1286" kern="1200">
          <a:solidFill>
            <a:schemeClr val="tx1"/>
          </a:solidFill>
          <a:latin typeface="+mn-lt"/>
          <a:ea typeface="+mn-ea"/>
          <a:cs typeface="+mn-cs"/>
        </a:defRPr>
      </a:lvl6pPr>
      <a:lvl7pPr marL="1959461" algn="l" defTabSz="653154" rtl="0" eaLnBrk="1" latinLnBrk="0" hangingPunct="1">
        <a:defRPr sz="1286" kern="1200">
          <a:solidFill>
            <a:schemeClr val="tx1"/>
          </a:solidFill>
          <a:latin typeface="+mn-lt"/>
          <a:ea typeface="+mn-ea"/>
          <a:cs typeface="+mn-cs"/>
        </a:defRPr>
      </a:lvl7pPr>
      <a:lvl8pPr marL="2286039" algn="l" defTabSz="653154" rtl="0" eaLnBrk="1" latinLnBrk="0" hangingPunct="1">
        <a:defRPr sz="1286" kern="1200">
          <a:solidFill>
            <a:schemeClr val="tx1"/>
          </a:solidFill>
          <a:latin typeface="+mn-lt"/>
          <a:ea typeface="+mn-ea"/>
          <a:cs typeface="+mn-cs"/>
        </a:defRPr>
      </a:lvl8pPr>
      <a:lvl9pPr marL="2612616" algn="l" defTabSz="653154" rtl="0" eaLnBrk="1" latinLnBrk="0" hangingPunct="1">
        <a:defRPr sz="128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06005" y="849897"/>
            <a:ext cx="8961725" cy="4199351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pPr defTabSz="1035453"/>
            <a:endParaRPr sz="2038">
              <a:solidFill>
                <a:prstClr val="black"/>
              </a:solidFill>
            </a:endParaRPr>
          </a:p>
        </p:txBody>
      </p:sp>
      <p:sp>
        <p:nvSpPr>
          <p:cNvPr id="17" name="bg object 17"/>
          <p:cNvSpPr/>
          <p:nvPr/>
        </p:nvSpPr>
        <p:spPr>
          <a:xfrm>
            <a:off x="106015" y="112803"/>
            <a:ext cx="8961725" cy="680430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pPr defTabSz="1035453"/>
            <a:endParaRPr sz="2038">
              <a:solidFill>
                <a:prstClr val="black"/>
              </a:solidFill>
            </a:endParaRPr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76967" y="162357"/>
            <a:ext cx="8190071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58593" y="1717492"/>
            <a:ext cx="7826817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4783456"/>
            <a:ext cx="2926080" cy="19819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1035453"/>
            <a:endParaRPr lang="ru-RU" sz="1288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4783456"/>
            <a:ext cx="2103120" cy="19819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1035453"/>
            <a:fld id="{1D8BD707-D9CF-40AE-B4C6-C98DA3205C09}" type="datetimeFigureOut">
              <a:rPr lang="en-US" sz="1288" smtClean="0">
                <a:solidFill>
                  <a:prstClr val="black">
                    <a:tint val="75000"/>
                  </a:prstClr>
                </a:solidFill>
              </a:rPr>
              <a:pPr defTabSz="1035453"/>
              <a:t>9/8/2020</a:t>
            </a:fld>
            <a:endParaRPr lang="en-US" sz="1288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4783456"/>
            <a:ext cx="2103120" cy="19819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1035453"/>
            <a:fld id="{B6F15528-21DE-4FAA-801E-634DDDAF4B2B}" type="slidenum">
              <a:rPr lang="ru-RU" sz="1288" smtClean="0">
                <a:solidFill>
                  <a:prstClr val="black">
                    <a:tint val="75000"/>
                  </a:prstClr>
                </a:solidFill>
              </a:rPr>
              <a:pPr defTabSz="1035453"/>
              <a:t>‹#›</a:t>
            </a:fld>
            <a:endParaRPr lang="ru-RU" sz="1288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32894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8" r:id="rId1"/>
    <p:sldLayoutId id="2147483859" r:id="rId2"/>
    <p:sldLayoutId id="2147483860" r:id="rId3"/>
    <p:sldLayoutId id="2147483861" r:id="rId4"/>
    <p:sldLayoutId id="2147483862" r:id="rId5"/>
    <p:sldLayoutId id="2147483863" r:id="rId6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517726">
        <a:defRPr>
          <a:latin typeface="+mn-lt"/>
          <a:ea typeface="+mn-ea"/>
          <a:cs typeface="+mn-cs"/>
        </a:defRPr>
      </a:lvl2pPr>
      <a:lvl3pPr marL="1035453">
        <a:defRPr>
          <a:latin typeface="+mn-lt"/>
          <a:ea typeface="+mn-ea"/>
          <a:cs typeface="+mn-cs"/>
        </a:defRPr>
      </a:lvl3pPr>
      <a:lvl4pPr marL="1553180">
        <a:defRPr>
          <a:latin typeface="+mn-lt"/>
          <a:ea typeface="+mn-ea"/>
          <a:cs typeface="+mn-cs"/>
        </a:defRPr>
      </a:lvl4pPr>
      <a:lvl5pPr marL="2070906">
        <a:defRPr>
          <a:latin typeface="+mn-lt"/>
          <a:ea typeface="+mn-ea"/>
          <a:cs typeface="+mn-cs"/>
        </a:defRPr>
      </a:lvl5pPr>
      <a:lvl6pPr marL="2588633">
        <a:defRPr>
          <a:latin typeface="+mn-lt"/>
          <a:ea typeface="+mn-ea"/>
          <a:cs typeface="+mn-cs"/>
        </a:defRPr>
      </a:lvl6pPr>
      <a:lvl7pPr marL="3106358">
        <a:defRPr>
          <a:latin typeface="+mn-lt"/>
          <a:ea typeface="+mn-ea"/>
          <a:cs typeface="+mn-cs"/>
        </a:defRPr>
      </a:lvl7pPr>
      <a:lvl8pPr marL="3624085">
        <a:defRPr>
          <a:latin typeface="+mn-lt"/>
          <a:ea typeface="+mn-ea"/>
          <a:cs typeface="+mn-cs"/>
        </a:defRPr>
      </a:lvl8pPr>
      <a:lvl9pPr marL="4141812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517726">
        <a:defRPr>
          <a:latin typeface="+mn-lt"/>
          <a:ea typeface="+mn-ea"/>
          <a:cs typeface="+mn-cs"/>
        </a:defRPr>
      </a:lvl2pPr>
      <a:lvl3pPr marL="1035453">
        <a:defRPr>
          <a:latin typeface="+mn-lt"/>
          <a:ea typeface="+mn-ea"/>
          <a:cs typeface="+mn-cs"/>
        </a:defRPr>
      </a:lvl3pPr>
      <a:lvl4pPr marL="1553180">
        <a:defRPr>
          <a:latin typeface="+mn-lt"/>
          <a:ea typeface="+mn-ea"/>
          <a:cs typeface="+mn-cs"/>
        </a:defRPr>
      </a:lvl4pPr>
      <a:lvl5pPr marL="2070906">
        <a:defRPr>
          <a:latin typeface="+mn-lt"/>
          <a:ea typeface="+mn-ea"/>
          <a:cs typeface="+mn-cs"/>
        </a:defRPr>
      </a:lvl5pPr>
      <a:lvl6pPr marL="2588633">
        <a:defRPr>
          <a:latin typeface="+mn-lt"/>
          <a:ea typeface="+mn-ea"/>
          <a:cs typeface="+mn-cs"/>
        </a:defRPr>
      </a:lvl6pPr>
      <a:lvl7pPr marL="3106358">
        <a:defRPr>
          <a:latin typeface="+mn-lt"/>
          <a:ea typeface="+mn-ea"/>
          <a:cs typeface="+mn-cs"/>
        </a:defRPr>
      </a:lvl7pPr>
      <a:lvl8pPr marL="3624085">
        <a:defRPr>
          <a:latin typeface="+mn-lt"/>
          <a:ea typeface="+mn-ea"/>
          <a:cs typeface="+mn-cs"/>
        </a:defRPr>
      </a:lvl8pPr>
      <a:lvl9pPr marL="4141812">
        <a:defRPr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 1">
            <a:extLst>
              <a:ext uri="{FF2B5EF4-FFF2-40B4-BE49-F238E27FC236}">
                <a16:creationId xmlns:a16="http://schemas.microsoft.com/office/drawing/2014/main" id="{A1845D3B-A7CA-4751-B979-90553EDEB1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rtl="0"/>
            <a:r>
              <a:rPr lang="ru-RU" noProof="0"/>
              <a:t>Образец заголовка</a:t>
            </a:r>
          </a:p>
        </p:txBody>
      </p:sp>
      <p:sp>
        <p:nvSpPr>
          <p:cNvPr id="3" name="Текст 2">
            <a:extLst>
              <a:ext uri="{FF2B5EF4-FFF2-40B4-BE49-F238E27FC236}">
                <a16:creationId xmlns:a16="http://schemas.microsoft.com/office/drawing/2014/main" id="{46A43512-71B9-49DF-A1D4-8CE3742E42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0B83A523-550D-4EF7-B5BF-4E5BA6655BC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391444" y="4459368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tint val="75000"/>
                  </a:schemeClr>
                </a:solidFill>
                <a:latin typeface="+mj-lt"/>
              </a:defRPr>
            </a:lvl1pPr>
          </a:lstStyle>
          <a:p>
            <a:pPr rtl="0"/>
            <a:r>
              <a:rPr lang="ru-RU" noProof="0"/>
              <a:t>ДД.ММ.20XX</a:t>
            </a:r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EC8A98FF-2C58-4968-A1DC-0EBD6961C6D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83419" y="4459368"/>
            <a:ext cx="1979492" cy="273844"/>
          </a:xfrm>
          <a:prstGeom prst="rect">
            <a:avLst/>
          </a:prstGeom>
        </p:spPr>
        <p:txBody>
          <a:bodyPr vert="horz" lIns="0" tIns="45720" rIns="91440" bIns="45720" rtlCol="0" anchor="ctr"/>
          <a:lstStyle>
            <a:lvl1pPr algn="l">
              <a:defRPr sz="1200" b="1">
                <a:solidFill>
                  <a:schemeClr val="bg2"/>
                </a:solidFill>
                <a:latin typeface="+mj-lt"/>
              </a:defRPr>
            </a:lvl1pPr>
          </a:lstStyle>
          <a:p>
            <a:pPr rtl="0"/>
            <a:r>
              <a:rPr lang="ru-RU" noProof="0"/>
              <a:t>ДОБАВИТЬ НИЖНИЙ КОЛОНТИТУЛ</a:t>
            </a:r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C5E93C2C-842E-4579-ABBB-7ED2CC0BA18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72808" y="4459368"/>
            <a:ext cx="481693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bg1"/>
                </a:solidFill>
                <a:latin typeface="+mj-lt"/>
              </a:defRPr>
            </a:lvl1pPr>
          </a:lstStyle>
          <a:p>
            <a:pPr rtl="0"/>
            <a:fld id="{98C0CDE5-970C-4CC4-BF43-0DA127E73E82}" type="slidenum">
              <a:rPr lang="ru-RU" noProof="0" smtClean="0"/>
              <a:pPr/>
              <a:t>‹#›</a:t>
            </a:fld>
            <a:endParaRPr lang="ru-RU" noProof="0"/>
          </a:p>
        </p:txBody>
      </p:sp>
    </p:spTree>
    <p:extLst>
      <p:ext uri="{BB962C8B-B14F-4D97-AF65-F5344CB8AC3E}">
        <p14:creationId xmlns:p14="http://schemas.microsoft.com/office/powerpoint/2010/main" val="7455091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78" r:id="rId1"/>
    <p:sldLayoutId id="2147483879" r:id="rId2"/>
    <p:sldLayoutId id="2147483880" r:id="rId3"/>
    <p:sldLayoutId id="2147483881" r:id="rId4"/>
    <p:sldLayoutId id="2147483882" r:id="rId5"/>
    <p:sldLayoutId id="2147483883" r:id="rId6"/>
    <p:sldLayoutId id="2147483884" r:id="rId7"/>
    <p:sldLayoutId id="2147483885" r:id="rId8"/>
    <p:sldLayoutId id="2147483886" r:id="rId9"/>
    <p:sldLayoutId id="2147483887" r:id="rId10"/>
    <p:sldLayoutId id="2147483888" r:id="rId11"/>
    <p:sldLayoutId id="2147483889" r:id="rId12"/>
    <p:sldLayoutId id="2147483890" r:id="rId13"/>
    <p:sldLayoutId id="2147483891" r:id="rId14"/>
    <p:sldLayoutId id="2147483892" r:id="rId15"/>
    <p:sldLayoutId id="2147483893" r:id="rId16"/>
    <p:sldLayoutId id="2147483894" r:id="rId17"/>
    <p:sldLayoutId id="2147483895" r:id="rId18"/>
    <p:sldLayoutId id="2147483896" r:id="rId19"/>
    <p:sldLayoutId id="2147483897" r:id="rId20"/>
    <p:sldLayoutId id="2147483898" r:id="rId21"/>
    <p:sldLayoutId id="2147483899" r:id="rId22"/>
  </p:sldLayoutIdLst>
  <p:hf hd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0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accent4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accent4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accent4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accent4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accent4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572">
          <p15:clr>
            <a:srgbClr val="F26B43"/>
          </p15:clr>
        </p15:guide>
        <p15:guide id="2" pos="3840">
          <p15:clr>
            <a:srgbClr val="F26B43"/>
          </p15:clr>
        </p15:guide>
        <p15:guide id="3" pos="574">
          <p15:clr>
            <a:srgbClr val="F26B43"/>
          </p15:clr>
        </p15:guide>
        <p15:guide id="4" pos="7106">
          <p15:clr>
            <a:srgbClr val="F26B43"/>
          </p15:clr>
        </p15:guide>
        <p15:guide id="5" orient="horz" pos="3748">
          <p15:clr>
            <a:srgbClr val="F26B43"/>
          </p15:clr>
        </p15:guide>
        <p15:guide id="6" pos="3250">
          <p15:clr>
            <a:srgbClr val="F26B43"/>
          </p15:clr>
        </p15:guide>
        <p15:guide id="7" pos="4430">
          <p15:clr>
            <a:srgbClr val="F26B43"/>
          </p15:clr>
        </p15:guide>
        <p15:guide id="8" orient="horz" pos="2160">
          <p15:clr>
            <a:srgbClr val="F26B43"/>
          </p15:clr>
        </p15:guide>
      </p15:sldGuideLst>
    </p:ext>
  </p:extLst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3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327105"/>
            <a:fld id="{C764DE79-268F-4C1A-8933-263129D2AF9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327105"/>
              <a:t>9/8/2020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3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327105"/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3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327105"/>
            <a:fld id="{48F63A3B-78C7-47BE-AE5E-E10140E0464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327105"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3940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01" r:id="rId1"/>
    <p:sldLayoutId id="2147483902" r:id="rId2"/>
    <p:sldLayoutId id="2147483903" r:id="rId3"/>
    <p:sldLayoutId id="2147483904" r:id="rId4"/>
    <p:sldLayoutId id="2147483905" r:id="rId5"/>
    <p:sldLayoutId id="2147483906" r:id="rId6"/>
    <p:sldLayoutId id="2147483907" r:id="rId7"/>
    <p:sldLayoutId id="2147483908" r:id="rId8"/>
    <p:sldLayoutId id="2147483909" r:id="rId9"/>
    <p:sldLayoutId id="2147483910" r:id="rId10"/>
    <p:sldLayoutId id="2147483911" r:id="rId11"/>
    <p:sldLayoutId id="2147483912" r:id="rId12"/>
  </p:sldLayoutIdLst>
  <p:txStyles>
    <p:titleStyle>
      <a:lvl1pPr algn="l" defTabSz="636459" rtl="0" eaLnBrk="1" latinLnBrk="0" hangingPunct="1">
        <a:lnSpc>
          <a:spcPct val="90000"/>
        </a:lnSpc>
        <a:spcBef>
          <a:spcPct val="0"/>
        </a:spcBef>
        <a:buNone/>
        <a:defRPr sz="3063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59115" indent="-159115" algn="l" defTabSz="636459" rtl="0" eaLnBrk="1" latinLnBrk="0" hangingPunct="1">
        <a:lnSpc>
          <a:spcPct val="90000"/>
        </a:lnSpc>
        <a:spcBef>
          <a:spcPts val="696"/>
        </a:spcBef>
        <a:buFont typeface="Arial" panose="020B0604020202020204" pitchFamily="34" charset="0"/>
        <a:buChar char="•"/>
        <a:defRPr sz="1949" kern="1200">
          <a:solidFill>
            <a:schemeClr val="tx1"/>
          </a:solidFill>
          <a:latin typeface="+mn-lt"/>
          <a:ea typeface="+mn-ea"/>
          <a:cs typeface="+mn-cs"/>
        </a:defRPr>
      </a:lvl1pPr>
      <a:lvl2pPr marL="477344" indent="-159115" algn="l" defTabSz="636459" rtl="0" eaLnBrk="1" latinLnBrk="0" hangingPunct="1">
        <a:lnSpc>
          <a:spcPct val="90000"/>
        </a:lnSpc>
        <a:spcBef>
          <a:spcPts val="348"/>
        </a:spcBef>
        <a:buFont typeface="Arial" panose="020B0604020202020204" pitchFamily="34" charset="0"/>
        <a:buChar char="•"/>
        <a:defRPr sz="1670" kern="1200">
          <a:solidFill>
            <a:schemeClr val="tx1"/>
          </a:solidFill>
          <a:latin typeface="+mn-lt"/>
          <a:ea typeface="+mn-ea"/>
          <a:cs typeface="+mn-cs"/>
        </a:defRPr>
      </a:lvl2pPr>
      <a:lvl3pPr marL="795574" indent="-159115" algn="l" defTabSz="636459" rtl="0" eaLnBrk="1" latinLnBrk="0" hangingPunct="1">
        <a:lnSpc>
          <a:spcPct val="90000"/>
        </a:lnSpc>
        <a:spcBef>
          <a:spcPts val="348"/>
        </a:spcBef>
        <a:buFont typeface="Arial" panose="020B0604020202020204" pitchFamily="34" charset="0"/>
        <a:buChar char="•"/>
        <a:defRPr sz="1392" kern="1200">
          <a:solidFill>
            <a:schemeClr val="tx1"/>
          </a:solidFill>
          <a:latin typeface="+mn-lt"/>
          <a:ea typeface="+mn-ea"/>
          <a:cs typeface="+mn-cs"/>
        </a:defRPr>
      </a:lvl3pPr>
      <a:lvl4pPr marL="1113803" indent="-159115" algn="l" defTabSz="636459" rtl="0" eaLnBrk="1" latinLnBrk="0" hangingPunct="1">
        <a:lnSpc>
          <a:spcPct val="90000"/>
        </a:lnSpc>
        <a:spcBef>
          <a:spcPts val="348"/>
        </a:spcBef>
        <a:buFont typeface="Arial" panose="020B0604020202020204" pitchFamily="34" charset="0"/>
        <a:buChar char="•"/>
        <a:defRPr sz="1253" kern="1200">
          <a:solidFill>
            <a:schemeClr val="tx1"/>
          </a:solidFill>
          <a:latin typeface="+mn-lt"/>
          <a:ea typeface="+mn-ea"/>
          <a:cs typeface="+mn-cs"/>
        </a:defRPr>
      </a:lvl4pPr>
      <a:lvl5pPr marL="1432033" indent="-159115" algn="l" defTabSz="636459" rtl="0" eaLnBrk="1" latinLnBrk="0" hangingPunct="1">
        <a:lnSpc>
          <a:spcPct val="90000"/>
        </a:lnSpc>
        <a:spcBef>
          <a:spcPts val="348"/>
        </a:spcBef>
        <a:buFont typeface="Arial" panose="020B0604020202020204" pitchFamily="34" charset="0"/>
        <a:buChar char="•"/>
        <a:defRPr sz="1253" kern="1200">
          <a:solidFill>
            <a:schemeClr val="tx1"/>
          </a:solidFill>
          <a:latin typeface="+mn-lt"/>
          <a:ea typeface="+mn-ea"/>
          <a:cs typeface="+mn-cs"/>
        </a:defRPr>
      </a:lvl5pPr>
      <a:lvl6pPr marL="1750262" indent="-159115" algn="l" defTabSz="636459" rtl="0" eaLnBrk="1" latinLnBrk="0" hangingPunct="1">
        <a:lnSpc>
          <a:spcPct val="90000"/>
        </a:lnSpc>
        <a:spcBef>
          <a:spcPts val="348"/>
        </a:spcBef>
        <a:buFont typeface="Arial" panose="020B0604020202020204" pitchFamily="34" charset="0"/>
        <a:buChar char="•"/>
        <a:defRPr sz="1253" kern="1200">
          <a:solidFill>
            <a:schemeClr val="tx1"/>
          </a:solidFill>
          <a:latin typeface="+mn-lt"/>
          <a:ea typeface="+mn-ea"/>
          <a:cs typeface="+mn-cs"/>
        </a:defRPr>
      </a:lvl6pPr>
      <a:lvl7pPr marL="2068492" indent="-159115" algn="l" defTabSz="636459" rtl="0" eaLnBrk="1" latinLnBrk="0" hangingPunct="1">
        <a:lnSpc>
          <a:spcPct val="90000"/>
        </a:lnSpc>
        <a:spcBef>
          <a:spcPts val="348"/>
        </a:spcBef>
        <a:buFont typeface="Arial" panose="020B0604020202020204" pitchFamily="34" charset="0"/>
        <a:buChar char="•"/>
        <a:defRPr sz="1253" kern="1200">
          <a:solidFill>
            <a:schemeClr val="tx1"/>
          </a:solidFill>
          <a:latin typeface="+mn-lt"/>
          <a:ea typeface="+mn-ea"/>
          <a:cs typeface="+mn-cs"/>
        </a:defRPr>
      </a:lvl7pPr>
      <a:lvl8pPr marL="2386721" indent="-159115" algn="l" defTabSz="636459" rtl="0" eaLnBrk="1" latinLnBrk="0" hangingPunct="1">
        <a:lnSpc>
          <a:spcPct val="90000"/>
        </a:lnSpc>
        <a:spcBef>
          <a:spcPts val="348"/>
        </a:spcBef>
        <a:buFont typeface="Arial" panose="020B0604020202020204" pitchFamily="34" charset="0"/>
        <a:buChar char="•"/>
        <a:defRPr sz="1253" kern="1200">
          <a:solidFill>
            <a:schemeClr val="tx1"/>
          </a:solidFill>
          <a:latin typeface="+mn-lt"/>
          <a:ea typeface="+mn-ea"/>
          <a:cs typeface="+mn-cs"/>
        </a:defRPr>
      </a:lvl8pPr>
      <a:lvl9pPr marL="2704951" indent="-159115" algn="l" defTabSz="636459" rtl="0" eaLnBrk="1" latinLnBrk="0" hangingPunct="1">
        <a:lnSpc>
          <a:spcPct val="90000"/>
        </a:lnSpc>
        <a:spcBef>
          <a:spcPts val="348"/>
        </a:spcBef>
        <a:buFont typeface="Arial" panose="020B0604020202020204" pitchFamily="34" charset="0"/>
        <a:buChar char="•"/>
        <a:defRPr sz="125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36459" rtl="0" eaLnBrk="1" latinLnBrk="0" hangingPunct="1">
        <a:defRPr sz="1253" kern="1200">
          <a:solidFill>
            <a:schemeClr val="tx1"/>
          </a:solidFill>
          <a:latin typeface="+mn-lt"/>
          <a:ea typeface="+mn-ea"/>
          <a:cs typeface="+mn-cs"/>
        </a:defRPr>
      </a:lvl1pPr>
      <a:lvl2pPr marL="318229" algn="l" defTabSz="636459" rtl="0" eaLnBrk="1" latinLnBrk="0" hangingPunct="1">
        <a:defRPr sz="1253" kern="1200">
          <a:solidFill>
            <a:schemeClr val="tx1"/>
          </a:solidFill>
          <a:latin typeface="+mn-lt"/>
          <a:ea typeface="+mn-ea"/>
          <a:cs typeface="+mn-cs"/>
        </a:defRPr>
      </a:lvl2pPr>
      <a:lvl3pPr marL="636459" algn="l" defTabSz="636459" rtl="0" eaLnBrk="1" latinLnBrk="0" hangingPunct="1">
        <a:defRPr sz="1253" kern="1200">
          <a:solidFill>
            <a:schemeClr val="tx1"/>
          </a:solidFill>
          <a:latin typeface="+mn-lt"/>
          <a:ea typeface="+mn-ea"/>
          <a:cs typeface="+mn-cs"/>
        </a:defRPr>
      </a:lvl3pPr>
      <a:lvl4pPr marL="954688" algn="l" defTabSz="636459" rtl="0" eaLnBrk="1" latinLnBrk="0" hangingPunct="1">
        <a:defRPr sz="1253" kern="1200">
          <a:solidFill>
            <a:schemeClr val="tx1"/>
          </a:solidFill>
          <a:latin typeface="+mn-lt"/>
          <a:ea typeface="+mn-ea"/>
          <a:cs typeface="+mn-cs"/>
        </a:defRPr>
      </a:lvl4pPr>
      <a:lvl5pPr marL="1272918" algn="l" defTabSz="636459" rtl="0" eaLnBrk="1" latinLnBrk="0" hangingPunct="1">
        <a:defRPr sz="1253" kern="1200">
          <a:solidFill>
            <a:schemeClr val="tx1"/>
          </a:solidFill>
          <a:latin typeface="+mn-lt"/>
          <a:ea typeface="+mn-ea"/>
          <a:cs typeface="+mn-cs"/>
        </a:defRPr>
      </a:lvl5pPr>
      <a:lvl6pPr marL="1591147" algn="l" defTabSz="636459" rtl="0" eaLnBrk="1" latinLnBrk="0" hangingPunct="1">
        <a:defRPr sz="1253" kern="1200">
          <a:solidFill>
            <a:schemeClr val="tx1"/>
          </a:solidFill>
          <a:latin typeface="+mn-lt"/>
          <a:ea typeface="+mn-ea"/>
          <a:cs typeface="+mn-cs"/>
        </a:defRPr>
      </a:lvl6pPr>
      <a:lvl7pPr marL="1909377" algn="l" defTabSz="636459" rtl="0" eaLnBrk="1" latinLnBrk="0" hangingPunct="1">
        <a:defRPr sz="1253" kern="1200">
          <a:solidFill>
            <a:schemeClr val="tx1"/>
          </a:solidFill>
          <a:latin typeface="+mn-lt"/>
          <a:ea typeface="+mn-ea"/>
          <a:cs typeface="+mn-cs"/>
        </a:defRPr>
      </a:lvl7pPr>
      <a:lvl8pPr marL="2227606" algn="l" defTabSz="636459" rtl="0" eaLnBrk="1" latinLnBrk="0" hangingPunct="1">
        <a:defRPr sz="1253" kern="1200">
          <a:solidFill>
            <a:schemeClr val="tx1"/>
          </a:solidFill>
          <a:latin typeface="+mn-lt"/>
          <a:ea typeface="+mn-ea"/>
          <a:cs typeface="+mn-cs"/>
        </a:defRPr>
      </a:lvl8pPr>
      <a:lvl9pPr marL="2545836" algn="l" defTabSz="636459" rtl="0" eaLnBrk="1" latinLnBrk="0" hangingPunct="1">
        <a:defRPr sz="125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8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9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5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5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5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5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5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9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54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54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154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154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9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0" y="1"/>
            <a:ext cx="9143999" cy="1236602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pPr defTabSz="653107"/>
            <a:endParaRPr sz="1284">
              <a:solidFill>
                <a:srgbClr val="57565A"/>
              </a:solidFill>
            </a:endParaRPr>
          </a:p>
        </p:txBody>
      </p:sp>
      <p:sp>
        <p:nvSpPr>
          <p:cNvPr id="14" name="object 3">
            <a:extLst>
              <a:ext uri="{FF2B5EF4-FFF2-40B4-BE49-F238E27FC236}">
                <a16:creationId xmlns:a16="http://schemas.microsoft.com/office/drawing/2014/main" id="{648E54F6-8C15-4BB3-94E3-7B81F0C680D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2507315" y="190296"/>
            <a:ext cx="4124783" cy="808327"/>
          </a:xfrm>
          <a:prstGeom prst="rect">
            <a:avLst/>
          </a:prstGeom>
        </p:spPr>
        <p:txBody>
          <a:bodyPr vert="horz" wrap="square" lIns="0" tIns="16539" rIns="0" bIns="0" rtlCol="0" anchor="ctr">
            <a:spAutoFit/>
          </a:bodyPr>
          <a:lstStyle/>
          <a:p>
            <a:pPr marL="14382" algn="l">
              <a:lnSpc>
                <a:spcPct val="100000"/>
              </a:lnSpc>
              <a:spcBef>
                <a:spcPts val="129"/>
              </a:spcBef>
            </a:pPr>
            <a:r>
              <a:rPr lang="en-US" sz="5144" b="1" spc="6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ONA TILI</a:t>
            </a:r>
            <a:endParaRPr lang="en-US" sz="5144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object 4">
            <a:extLst>
              <a:ext uri="{FF2B5EF4-FFF2-40B4-BE49-F238E27FC236}">
                <a16:creationId xmlns:a16="http://schemas.microsoft.com/office/drawing/2014/main" id="{96789AA7-9596-4F83-89FD-AEC28EE179F1}"/>
              </a:ext>
            </a:extLst>
          </p:cNvPr>
          <p:cNvSpPr txBox="1"/>
          <p:nvPr/>
        </p:nvSpPr>
        <p:spPr>
          <a:xfrm>
            <a:off x="822135" y="1952355"/>
            <a:ext cx="7995294" cy="2339689"/>
          </a:xfrm>
          <a:prstGeom prst="rect">
            <a:avLst/>
          </a:prstGeom>
        </p:spPr>
        <p:txBody>
          <a:bodyPr vert="horz" wrap="square" lIns="0" tIns="15821" rIns="0" bIns="0" rtlCol="0">
            <a:spAutoFit/>
          </a:bodyPr>
          <a:lstStyle/>
          <a:p>
            <a:pPr marL="20853" algn="ctr" defTabSz="653107">
              <a:spcBef>
                <a:spcPts val="125"/>
              </a:spcBef>
            </a:pPr>
            <a:r>
              <a:rPr lang="en-US" sz="4000" b="1" dirty="0" smtClean="0">
                <a:solidFill>
                  <a:srgbClr val="002060"/>
                </a:solidFill>
                <a:latin typeface="Arial"/>
                <a:cs typeface="Arial"/>
              </a:rPr>
              <a:t>MAVZU:</a:t>
            </a:r>
            <a:r>
              <a:rPr lang="ru-RU" sz="4000" b="1" dirty="0" smtClean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n-US" sz="4000" b="1" dirty="0" smtClean="0">
                <a:solidFill>
                  <a:srgbClr val="002060"/>
                </a:solidFill>
                <a:latin typeface="Arial"/>
                <a:cs typeface="Arial"/>
              </a:rPr>
              <a:t>YORDAMCHI </a:t>
            </a:r>
            <a:r>
              <a:rPr lang="uz-Latn-UZ" sz="4000" b="1" dirty="0" smtClean="0">
                <a:solidFill>
                  <a:srgbClr val="002060"/>
                </a:solidFill>
                <a:latin typeface="Arial"/>
                <a:cs typeface="Arial"/>
              </a:rPr>
              <a:t>SO‘Z</a:t>
            </a:r>
            <a:r>
              <a:rPr lang="en-US" sz="4000" b="1" dirty="0" smtClean="0">
                <a:solidFill>
                  <a:srgbClr val="002060"/>
                </a:solidFill>
                <a:latin typeface="Arial"/>
                <a:cs typeface="Arial"/>
              </a:rPr>
              <a:t>LAR</a:t>
            </a:r>
            <a:r>
              <a:rPr lang="uz-Latn-UZ" sz="4000" b="1" dirty="0" smtClean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endParaRPr lang="uz-Latn-UZ" sz="3143" i="1" dirty="0" smtClean="0">
              <a:solidFill>
                <a:srgbClr val="008000"/>
              </a:solidFill>
              <a:latin typeface="Arial"/>
              <a:cs typeface="Arial"/>
            </a:endParaRPr>
          </a:p>
          <a:p>
            <a:pPr marL="36670" defTabSz="653107">
              <a:spcBef>
                <a:spcPts val="1392"/>
              </a:spcBef>
            </a:pPr>
            <a:endParaRPr lang="en-US" sz="2400" b="1" i="1" dirty="0" smtClean="0">
              <a:solidFill>
                <a:srgbClr val="002060"/>
              </a:solidFill>
              <a:latin typeface="Arial"/>
              <a:cs typeface="Arial"/>
            </a:endParaRPr>
          </a:p>
          <a:p>
            <a:pPr marL="36670" defTabSz="653107">
              <a:spcBef>
                <a:spcPts val="1392"/>
              </a:spcBef>
            </a:pPr>
            <a:endParaRPr lang="en-US" sz="2400" b="1" i="1" dirty="0">
              <a:solidFill>
                <a:srgbClr val="002060"/>
              </a:solidFill>
              <a:latin typeface="Arial"/>
              <a:cs typeface="Arial"/>
            </a:endParaRPr>
          </a:p>
          <a:p>
            <a:pPr marL="36670" defTabSz="653107">
              <a:spcBef>
                <a:spcPts val="1392"/>
              </a:spcBef>
            </a:pPr>
            <a:r>
              <a:rPr sz="2800" b="1" i="1" dirty="0" err="1" smtClean="0">
                <a:solidFill>
                  <a:srgbClr val="002060"/>
                </a:solidFill>
                <a:latin typeface="Arial"/>
                <a:cs typeface="Arial"/>
              </a:rPr>
              <a:t>O‘qituvchi</a:t>
            </a:r>
            <a:r>
              <a:rPr lang="en-US" sz="2800" b="1" i="1" dirty="0" smtClean="0">
                <a:solidFill>
                  <a:srgbClr val="002060"/>
                </a:solidFill>
                <a:latin typeface="Arial"/>
                <a:cs typeface="Arial"/>
              </a:rPr>
              <a:t>: </a:t>
            </a:r>
            <a:r>
              <a:rPr lang="en-US" sz="2800" b="1" i="1" dirty="0" err="1" smtClean="0">
                <a:solidFill>
                  <a:srgbClr val="002060"/>
                </a:solidFill>
                <a:latin typeface="Arial"/>
                <a:cs typeface="Arial"/>
              </a:rPr>
              <a:t>Saidova</a:t>
            </a:r>
            <a:r>
              <a:rPr lang="en-US" sz="2800" b="1" i="1" dirty="0" smtClean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n-US" sz="2800" b="1" i="1" dirty="0" err="1" smtClean="0">
                <a:solidFill>
                  <a:srgbClr val="002060"/>
                </a:solidFill>
                <a:latin typeface="Arial"/>
                <a:cs typeface="Arial"/>
              </a:rPr>
              <a:t>Sumbuloy</a:t>
            </a:r>
            <a:r>
              <a:rPr lang="en-US" sz="2800" b="1" i="1" dirty="0" smtClean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n-US" sz="2800" b="1" i="1" dirty="0" err="1" smtClean="0">
                <a:solidFill>
                  <a:srgbClr val="002060"/>
                </a:solidFill>
                <a:latin typeface="Arial"/>
                <a:cs typeface="Arial"/>
              </a:rPr>
              <a:t>Otaboyevna</a:t>
            </a:r>
            <a:endParaRPr sz="2800" b="1" i="1" dirty="0">
              <a:solidFill>
                <a:srgbClr val="002060"/>
              </a:solidFill>
              <a:latin typeface="Arial"/>
              <a:cs typeface="Arial"/>
            </a:endParaRPr>
          </a:p>
        </p:txBody>
      </p:sp>
      <p:sp>
        <p:nvSpPr>
          <p:cNvPr id="16" name="object 5">
            <a:extLst>
              <a:ext uri="{FF2B5EF4-FFF2-40B4-BE49-F238E27FC236}">
                <a16:creationId xmlns:a16="http://schemas.microsoft.com/office/drawing/2014/main" id="{A8BAE388-D6D2-40E9-8208-E39C1E0E7029}"/>
              </a:ext>
            </a:extLst>
          </p:cNvPr>
          <p:cNvSpPr/>
          <p:nvPr/>
        </p:nvSpPr>
        <p:spPr>
          <a:xfrm>
            <a:off x="174678" y="1523692"/>
            <a:ext cx="568349" cy="1519954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chemeClr val="accent6"/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 lIns="0" tIns="0" rIns="0" bIns="0" rtlCol="0"/>
          <a:lstStyle/>
          <a:p>
            <a:pPr defTabSz="653107"/>
            <a:endParaRPr sz="1284">
              <a:solidFill>
                <a:srgbClr val="57565A"/>
              </a:solidFill>
            </a:endParaRPr>
          </a:p>
        </p:txBody>
      </p:sp>
      <p:sp>
        <p:nvSpPr>
          <p:cNvPr id="17" name="object 6">
            <a:extLst>
              <a:ext uri="{FF2B5EF4-FFF2-40B4-BE49-F238E27FC236}">
                <a16:creationId xmlns:a16="http://schemas.microsoft.com/office/drawing/2014/main" id="{ACB4B4C4-B96E-4D3D-A3B1-019ECDA735A1}"/>
              </a:ext>
            </a:extLst>
          </p:cNvPr>
          <p:cNvSpPr/>
          <p:nvPr/>
        </p:nvSpPr>
        <p:spPr>
          <a:xfrm>
            <a:off x="174678" y="3330736"/>
            <a:ext cx="568349" cy="1545687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chemeClr val="bg1">
              <a:lumMod val="50000"/>
            </a:schemeClr>
          </a:solidFill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 lIns="0" tIns="0" rIns="0" bIns="0" rtlCol="0"/>
          <a:lstStyle/>
          <a:p>
            <a:pPr defTabSz="653107"/>
            <a:endParaRPr sz="1284">
              <a:solidFill>
                <a:srgbClr val="57565A"/>
              </a:solidFill>
            </a:endParaRPr>
          </a:p>
        </p:txBody>
      </p:sp>
      <p:sp>
        <p:nvSpPr>
          <p:cNvPr id="20" name="object 9">
            <a:extLst>
              <a:ext uri="{FF2B5EF4-FFF2-40B4-BE49-F238E27FC236}">
                <a16:creationId xmlns:a16="http://schemas.microsoft.com/office/drawing/2014/main" id="{F294EAD7-CAB8-401C-B12D-6064AA1177E0}"/>
              </a:ext>
            </a:extLst>
          </p:cNvPr>
          <p:cNvSpPr/>
          <p:nvPr/>
        </p:nvSpPr>
        <p:spPr>
          <a:xfrm>
            <a:off x="7393153" y="135163"/>
            <a:ext cx="1424276" cy="983406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pPr defTabSz="653107"/>
            <a:endParaRPr sz="1284">
              <a:solidFill>
                <a:srgbClr val="57565A"/>
              </a:solidFill>
            </a:endParaRPr>
          </a:p>
        </p:txBody>
      </p:sp>
      <p:sp>
        <p:nvSpPr>
          <p:cNvPr id="21" name="object 10">
            <a:extLst>
              <a:ext uri="{FF2B5EF4-FFF2-40B4-BE49-F238E27FC236}">
                <a16:creationId xmlns:a16="http://schemas.microsoft.com/office/drawing/2014/main" id="{27824596-7DE1-4136-95E4-49A51856B6D3}"/>
              </a:ext>
            </a:extLst>
          </p:cNvPr>
          <p:cNvSpPr/>
          <p:nvPr/>
        </p:nvSpPr>
        <p:spPr>
          <a:xfrm>
            <a:off x="7393152" y="135163"/>
            <a:ext cx="1424277" cy="983406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0" y="0"/>
                </a:moveTo>
                <a:lnTo>
                  <a:pt x="603605" y="0"/>
                </a:lnTo>
                <a:lnTo>
                  <a:pt x="603605" y="603618"/>
                </a:lnTo>
                <a:lnTo>
                  <a:pt x="0" y="603618"/>
                </a:lnTo>
                <a:lnTo>
                  <a:pt x="0" y="0"/>
                </a:lnTo>
                <a:close/>
              </a:path>
            </a:pathLst>
          </a:custGeom>
          <a:ln w="30481">
            <a:solidFill>
              <a:srgbClr val="FEFEFE"/>
            </a:solidFill>
          </a:ln>
        </p:spPr>
        <p:txBody>
          <a:bodyPr wrap="square" lIns="0" tIns="0" rIns="0" bIns="0" rtlCol="0"/>
          <a:lstStyle/>
          <a:p>
            <a:pPr defTabSz="653107"/>
            <a:endParaRPr sz="1284">
              <a:solidFill>
                <a:srgbClr val="57565A"/>
              </a:solidFill>
            </a:endParaRPr>
          </a:p>
        </p:txBody>
      </p:sp>
      <p:sp>
        <p:nvSpPr>
          <p:cNvPr id="22" name="object 12">
            <a:extLst>
              <a:ext uri="{FF2B5EF4-FFF2-40B4-BE49-F238E27FC236}">
                <a16:creationId xmlns:a16="http://schemas.microsoft.com/office/drawing/2014/main" id="{CAFE6579-511C-4CCB-9A5C-300ACC2F553A}"/>
              </a:ext>
            </a:extLst>
          </p:cNvPr>
          <p:cNvSpPr txBox="1"/>
          <p:nvPr/>
        </p:nvSpPr>
        <p:spPr>
          <a:xfrm>
            <a:off x="7587899" y="422872"/>
            <a:ext cx="1072775" cy="449041"/>
          </a:xfrm>
          <a:prstGeom prst="rect">
            <a:avLst/>
          </a:prstGeom>
        </p:spPr>
        <p:txBody>
          <a:bodyPr vert="horz" wrap="square" lIns="0" tIns="17978" rIns="0" bIns="0" rtlCol="0">
            <a:spAutoFit/>
          </a:bodyPr>
          <a:lstStyle/>
          <a:p>
            <a:pPr defTabSz="653107">
              <a:spcBef>
                <a:spcPts val="142"/>
              </a:spcBef>
            </a:pPr>
            <a:r>
              <a:rPr lang="en-US" sz="2800" b="1" spc="11" dirty="0" smtClean="0">
                <a:solidFill>
                  <a:srgbClr val="FEFEFE"/>
                </a:solidFill>
                <a:latin typeface="Arial"/>
                <a:cs typeface="Arial"/>
              </a:rPr>
              <a:t>8</a:t>
            </a:r>
            <a:r>
              <a:rPr lang="uz-Latn-UZ" sz="2800" b="1" spc="11" dirty="0" smtClean="0">
                <a:solidFill>
                  <a:srgbClr val="FEFEFE"/>
                </a:solidFill>
                <a:latin typeface="Arial"/>
                <a:cs typeface="Arial"/>
              </a:rPr>
              <a:t>-sinf</a:t>
            </a:r>
            <a:endParaRPr sz="2800" dirty="0">
              <a:solidFill>
                <a:srgbClr val="57565A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321633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" y="0"/>
            <a:ext cx="9143999" cy="822960"/>
          </a:xfrm>
          <a:solidFill>
            <a:srgbClr val="0070C0"/>
          </a:solidFill>
        </p:spPr>
        <p:txBody>
          <a:bodyPr>
            <a:noAutofit/>
          </a:bodyPr>
          <a:lstStyle/>
          <a:p>
            <a:pPr algn="ctr"/>
            <a:r>
              <a:rPr lang="uz-Latn-UZ" sz="4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TAHLIL</a:t>
            </a:r>
            <a:endParaRPr lang="ru-RU" sz="4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7751059"/>
              </p:ext>
            </p:extLst>
          </p:nvPr>
        </p:nvGraphicFramePr>
        <p:xfrm>
          <a:off x="-1" y="822960"/>
          <a:ext cx="9144000" cy="4198803"/>
        </p:xfrm>
        <a:graphic>
          <a:graphicData uri="http://schemas.openxmlformats.org/drawingml/2006/table">
            <a:tbl>
              <a:tblPr firstRow="1" bandRow="1">
                <a:tableStyleId>{ED083AE6-46FA-4A59-8FB0-9F97EB10719F}</a:tableStyleId>
              </a:tblPr>
              <a:tblGrid>
                <a:gridCol w="3048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48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048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99829">
                <a:tc>
                  <a:txBody>
                    <a:bodyPr/>
                    <a:lstStyle/>
                    <a:p>
                      <a:r>
                        <a:rPr lang="en-US" sz="32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Ko‘makchi</a:t>
                      </a:r>
                      <a:endParaRPr lang="ru-RU" sz="3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Bog‘lovchi</a:t>
                      </a:r>
                      <a:r>
                        <a:rPr lang="en-US" sz="3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ru-RU" sz="3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Yuklama</a:t>
                      </a:r>
                      <a:endParaRPr lang="ru-RU" sz="3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99829">
                <a:tc>
                  <a:txBody>
                    <a:bodyPr/>
                    <a:lstStyle/>
                    <a:p>
                      <a:r>
                        <a:rPr lang="en-US" sz="32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qadar</a:t>
                      </a:r>
                      <a:r>
                        <a:rPr lang="en-US" sz="3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ru-RU" sz="3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basharti</a:t>
                      </a:r>
                      <a:r>
                        <a:rPr lang="en-US" sz="3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ru-RU" sz="3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nahotki</a:t>
                      </a:r>
                      <a:endParaRPr lang="ru-RU" sz="3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99829">
                <a:tc>
                  <a:txBody>
                    <a:bodyPr/>
                    <a:lstStyle/>
                    <a:p>
                      <a:r>
                        <a:rPr lang="en-US" sz="3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sari</a:t>
                      </a:r>
                      <a:endParaRPr lang="ru-RU" sz="3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agar </a:t>
                      </a:r>
                      <a:endParaRPr lang="ru-RU" sz="3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axir</a:t>
                      </a:r>
                      <a:r>
                        <a:rPr lang="en-US" sz="3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ru-RU" sz="3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99829">
                <a:tc>
                  <a:txBody>
                    <a:bodyPr/>
                    <a:lstStyle/>
                    <a:p>
                      <a:r>
                        <a:rPr lang="en-US" sz="32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keyin</a:t>
                      </a:r>
                      <a:endParaRPr lang="ru-RU" sz="3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go‘yo</a:t>
                      </a:r>
                      <a:endParaRPr lang="ru-RU" sz="3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boshqa</a:t>
                      </a:r>
                      <a:endParaRPr lang="ru-RU" sz="3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99829">
                <a:tc>
                  <a:txBody>
                    <a:bodyPr/>
                    <a:lstStyle/>
                    <a:p>
                      <a:r>
                        <a:rPr lang="en-US" sz="32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orqali</a:t>
                      </a:r>
                      <a:endParaRPr lang="ru-RU" sz="3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chunki</a:t>
                      </a:r>
                      <a:endParaRPr lang="ru-RU" sz="3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hatto</a:t>
                      </a:r>
                      <a:endParaRPr lang="ru-RU" sz="3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99829">
                <a:tc>
                  <a:txBody>
                    <a:bodyPr/>
                    <a:lstStyle/>
                    <a:p>
                      <a:endParaRPr lang="ru-RU" sz="32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balki</a:t>
                      </a:r>
                      <a:endParaRPr lang="ru-RU" sz="3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faqat</a:t>
                      </a:r>
                      <a:endParaRPr lang="ru-RU" sz="3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99829">
                <a:tc>
                  <a:txBody>
                    <a:bodyPr/>
                    <a:lstStyle/>
                    <a:p>
                      <a:endParaRPr lang="ru-RU" sz="32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3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xuddi</a:t>
                      </a:r>
                      <a:endParaRPr lang="ru-RU" sz="3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832711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14:prism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" y="1"/>
            <a:ext cx="9144000" cy="914400"/>
          </a:xfrm>
          <a:solidFill>
            <a:srgbClr val="0070C0"/>
          </a:solidFill>
        </p:spPr>
        <p:txBody>
          <a:bodyPr>
            <a:noAutofit/>
          </a:bodyPr>
          <a:lstStyle/>
          <a:p>
            <a:pPr algn="ctr"/>
            <a:r>
              <a:rPr lang="en-US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14-mashq</a:t>
            </a:r>
            <a:endParaRPr lang="en-US" sz="4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0" y="914400"/>
            <a:ext cx="9143999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marR="0" lvl="0" indent="-514350" algn="just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Yig‘ilgan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xaloyiq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suron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...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yangi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shahar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...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qo‘zg‘aldi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 </a:t>
            </a: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just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2.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Gulnoz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shundan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keyin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uch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marta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xat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yozdi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...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javob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kelmadi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 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just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3.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Bilasiz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...,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siz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va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biz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bir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ariqdan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suv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ichamiz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-... . 4.Hali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xabaring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yo‘q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...?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Asrora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opam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kasalxonadalar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-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...! </a:t>
            </a: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910989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14:prism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" y="1"/>
            <a:ext cx="9143999" cy="914400"/>
          </a:xfrm>
          <a:solidFill>
            <a:srgbClr val="0070C0"/>
          </a:solidFill>
        </p:spPr>
        <p:txBody>
          <a:bodyPr>
            <a:noAutofit/>
          </a:bodyPr>
          <a:lstStyle/>
          <a:p>
            <a:pPr algn="ctr"/>
            <a:r>
              <a:rPr lang="en-US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TAHLIL</a:t>
            </a:r>
            <a:endParaRPr lang="en-US" sz="4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72844" y="1408517"/>
            <a:ext cx="8798312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marR="0" lvl="0" indent="-457200" algn="just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r>
              <a:rPr kumimoji="0" lang="en-US" sz="4000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Yig‘ilgan</a:t>
            </a:r>
            <a:r>
              <a:rPr kumimoji="0" lang="en-US" sz="4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4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xaloyiq</a:t>
            </a: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4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suron</a:t>
            </a: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40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bilan</a:t>
            </a:r>
            <a:r>
              <a:rPr kumimoji="0" lang="en-US" sz="4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4000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yangi</a:t>
            </a:r>
            <a:r>
              <a:rPr kumimoji="0" lang="en-US" sz="4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4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shahar</a:t>
            </a: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40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tomon</a:t>
            </a: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4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qo‘zg‘aldi</a:t>
            </a: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 </a:t>
            </a:r>
            <a:r>
              <a:rPr kumimoji="0" lang="en-US" sz="4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endParaRPr kumimoji="0" lang="en-US" sz="40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4" name="Стрелка вверх 3"/>
          <p:cNvSpPr/>
          <p:nvPr/>
        </p:nvSpPr>
        <p:spPr>
          <a:xfrm rot="2227255">
            <a:off x="5891858" y="2522377"/>
            <a:ext cx="484632" cy="1947538"/>
          </a:xfrm>
          <a:prstGeom prst="upArrow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1755648" y="3496146"/>
            <a:ext cx="3328416" cy="914400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b="1" dirty="0" err="1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Ko‘makchi</a:t>
            </a:r>
            <a:endParaRPr lang="ru-RU" sz="4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056005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14:prism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" y="1"/>
            <a:ext cx="9144000" cy="914400"/>
          </a:xfrm>
          <a:solidFill>
            <a:srgbClr val="0070C0"/>
          </a:solidFill>
        </p:spPr>
        <p:txBody>
          <a:bodyPr>
            <a:noAutofit/>
          </a:bodyPr>
          <a:lstStyle/>
          <a:p>
            <a:pPr algn="ctr"/>
            <a:r>
              <a:rPr lang="en-US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TAHLIL</a:t>
            </a:r>
            <a:endParaRPr lang="en-US" sz="4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72844" y="1274019"/>
            <a:ext cx="8798312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just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2. </a:t>
            </a:r>
            <a:r>
              <a:rPr kumimoji="0" lang="en-US" sz="4000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Gulnoz</a:t>
            </a:r>
            <a:r>
              <a:rPr kumimoji="0" lang="en-US" sz="4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4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shundan</a:t>
            </a: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4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keyin</a:t>
            </a: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4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uch</a:t>
            </a: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4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marta</a:t>
            </a: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4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xat</a:t>
            </a: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4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yozdi</a:t>
            </a: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kumimoji="0" lang="en-US" sz="40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lekin</a:t>
            </a:r>
            <a:r>
              <a:rPr kumimoji="0" lang="en-US" sz="4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4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javob</a:t>
            </a: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4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kelmadi</a:t>
            </a: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 </a:t>
            </a:r>
            <a:endParaRPr kumimoji="0" lang="en-US" sz="40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5" name="Стрелка вправо 4"/>
          <p:cNvSpPr/>
          <p:nvPr/>
        </p:nvSpPr>
        <p:spPr>
          <a:xfrm rot="14231738">
            <a:off x="2849733" y="3085156"/>
            <a:ext cx="1699316" cy="484632"/>
          </a:xfrm>
          <a:prstGeom prst="rightArrow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Овал 5"/>
          <p:cNvSpPr/>
          <p:nvPr/>
        </p:nvSpPr>
        <p:spPr>
          <a:xfrm>
            <a:off x="4363384" y="2857986"/>
            <a:ext cx="4317319" cy="1314926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 err="1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Bog</a:t>
            </a:r>
            <a:r>
              <a:rPr lang="en-US" sz="4400" b="1" dirty="0" err="1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‘</a:t>
            </a:r>
            <a:r>
              <a:rPr lang="en-US" sz="4400" b="1" dirty="0" err="1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lovchi</a:t>
            </a:r>
            <a:endParaRPr lang="ru-RU" sz="4400" b="1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315147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14:prism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" y="1"/>
            <a:ext cx="9144000" cy="914400"/>
          </a:xfrm>
          <a:solidFill>
            <a:srgbClr val="0070C0"/>
          </a:solidFill>
        </p:spPr>
        <p:txBody>
          <a:bodyPr>
            <a:noAutofit/>
          </a:bodyPr>
          <a:lstStyle/>
          <a:p>
            <a:pPr algn="ctr"/>
            <a:r>
              <a:rPr lang="en-US" sz="48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TAHLIL</a:t>
            </a:r>
            <a:endParaRPr lang="en-US" sz="4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72844" y="1753246"/>
            <a:ext cx="8798312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just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4. </a:t>
            </a: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Hali </a:t>
            </a:r>
            <a:r>
              <a:rPr kumimoji="0" lang="en-US" sz="4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xabaring</a:t>
            </a: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4000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yo‘qmi</a:t>
            </a:r>
            <a:r>
              <a:rPr kumimoji="0" lang="en-US" sz="4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? </a:t>
            </a:r>
            <a:r>
              <a:rPr kumimoji="0" lang="en-US" sz="4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Asrora</a:t>
            </a: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4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opam</a:t>
            </a: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4000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kasalxonadalar-ku</a:t>
            </a:r>
            <a:r>
              <a:rPr kumimoji="0" lang="en-US" sz="4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! </a:t>
            </a: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4" name="Стрелка вниз 3"/>
          <p:cNvSpPr/>
          <p:nvPr/>
        </p:nvSpPr>
        <p:spPr>
          <a:xfrm>
            <a:off x="5108448" y="1060704"/>
            <a:ext cx="484632" cy="816864"/>
          </a:xfrm>
          <a:prstGeom prst="downArrow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Стрелка вверх 4"/>
          <p:cNvSpPr/>
          <p:nvPr/>
        </p:nvSpPr>
        <p:spPr>
          <a:xfrm>
            <a:off x="3901440" y="3076685"/>
            <a:ext cx="484632" cy="1146048"/>
          </a:xfrm>
          <a:prstGeom prst="upArrow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4960620" y="3192509"/>
            <a:ext cx="2915412" cy="1030224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Yuklama</a:t>
            </a:r>
            <a:endParaRPr lang="ru-RU" sz="4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09450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14:prism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" y="0"/>
            <a:ext cx="9144000" cy="953590"/>
          </a:xfrm>
          <a:solidFill>
            <a:srgbClr val="0070C0"/>
          </a:solidFill>
        </p:spPr>
        <p:txBody>
          <a:bodyPr>
            <a:noAutofit/>
          </a:bodyPr>
          <a:lstStyle/>
          <a:p>
            <a:pPr algn="ctr"/>
            <a:r>
              <a:rPr lang="en-US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15</a:t>
            </a:r>
            <a:r>
              <a:rPr lang="uz-Latn-UZ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-mashq </a:t>
            </a:r>
            <a:endParaRPr lang="ru-RU" sz="4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AutoShape 4" descr="Tashkent State University of the Uzbek language and literature"/>
          <p:cNvSpPr>
            <a:spLocks noChangeAspect="1" noChangeArrowheads="1"/>
          </p:cNvSpPr>
          <p:nvPr/>
        </p:nvSpPr>
        <p:spPr bwMode="auto">
          <a:xfrm>
            <a:off x="4270916" y="2096932"/>
            <a:ext cx="1471961" cy="14719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35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91901401"/>
              </p:ext>
            </p:extLst>
          </p:nvPr>
        </p:nvGraphicFramePr>
        <p:xfrm>
          <a:off x="-2" y="953590"/>
          <a:ext cx="9144002" cy="4189910"/>
        </p:xfrm>
        <a:graphic>
          <a:graphicData uri="http://schemas.openxmlformats.org/drawingml/2006/table">
            <a:tbl>
              <a:tblPr firstRow="1" bandRow="1">
                <a:tableStyleId>{E8B1032C-EA38-4F05-BA0D-38AFFFC7BED3}</a:tableStyleId>
              </a:tblPr>
              <a:tblGrid>
                <a:gridCol w="457200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57200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33233">
                <a:tc>
                  <a:txBody>
                    <a:bodyPr/>
                    <a:lstStyle/>
                    <a:p>
                      <a:r>
                        <a:rPr lang="en-US" sz="36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So‘zlar</a:t>
                      </a:r>
                      <a:r>
                        <a:rPr lang="en-US" sz="3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36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va</a:t>
                      </a:r>
                      <a:r>
                        <a:rPr lang="en-US" sz="3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36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iboralar</a:t>
                      </a:r>
                      <a:endParaRPr lang="ru-RU" sz="3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6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Izohi</a:t>
                      </a:r>
                      <a:r>
                        <a:rPr lang="en-US" sz="3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ru-RU" sz="3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33233">
                <a:tc>
                  <a:txBody>
                    <a:bodyPr/>
                    <a:lstStyle/>
                    <a:p>
                      <a:r>
                        <a:rPr lang="en-US" sz="36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Xaloyiq</a:t>
                      </a:r>
                      <a:endParaRPr lang="ru-RU" sz="3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6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Odamlar</a:t>
                      </a:r>
                      <a:r>
                        <a:rPr lang="en-US" sz="3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</a:t>
                      </a:r>
                      <a:r>
                        <a:rPr lang="en-US" sz="36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jamoa</a:t>
                      </a:r>
                      <a:endParaRPr lang="ru-RU" sz="3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361722">
                <a:tc>
                  <a:txBody>
                    <a:bodyPr/>
                    <a:lstStyle/>
                    <a:p>
                      <a:r>
                        <a:rPr lang="en-US" sz="36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Bir</a:t>
                      </a:r>
                      <a:r>
                        <a:rPr lang="en-US" sz="3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36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ariqdan</a:t>
                      </a:r>
                      <a:r>
                        <a:rPr lang="en-US" sz="3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36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suv</a:t>
                      </a:r>
                      <a:r>
                        <a:rPr lang="en-US" sz="3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36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ichmoq</a:t>
                      </a:r>
                      <a:endParaRPr lang="ru-RU" sz="3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6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yonma</a:t>
                      </a:r>
                      <a:r>
                        <a:rPr lang="en-US" sz="3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-yon, </a:t>
                      </a:r>
                      <a:r>
                        <a:rPr lang="en-US" sz="36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qo‘shni</a:t>
                      </a:r>
                      <a:r>
                        <a:rPr lang="en-US" sz="3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36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bo‘lib</a:t>
                      </a:r>
                      <a:r>
                        <a:rPr lang="en-US" sz="3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36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yashamoq</a:t>
                      </a:r>
                      <a:endParaRPr lang="ru-RU" sz="3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361722">
                <a:tc>
                  <a:txBody>
                    <a:bodyPr/>
                    <a:lstStyle/>
                    <a:p>
                      <a:r>
                        <a:rPr lang="en-US" sz="36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Iste’dod</a:t>
                      </a:r>
                      <a:endParaRPr lang="ru-RU" sz="3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6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yuqori</a:t>
                      </a:r>
                      <a:r>
                        <a:rPr lang="en-US" sz="3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36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darajali</a:t>
                      </a:r>
                      <a:r>
                        <a:rPr lang="en-US" sz="3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36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tug‘ma</a:t>
                      </a:r>
                      <a:r>
                        <a:rPr lang="en-US" sz="3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36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qobiliyat</a:t>
                      </a:r>
                      <a:endParaRPr lang="ru-RU" sz="3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991196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14:prism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05799" y="96135"/>
            <a:ext cx="757130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Mustaqil</a:t>
            </a: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bajarish</a:t>
            </a: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uchun</a:t>
            </a: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topshiriq</a:t>
            </a:r>
            <a:endParaRPr kumimoji="0" lang="ru-RU" sz="3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49517" y="832080"/>
            <a:ext cx="8488126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marR="0" lvl="0" indent="-457200" algn="just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q"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16-mashq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 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“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O‘zbekistonda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kuz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”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mavzusida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matn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tuzing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Unda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qo‘shimchalarni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yordamchi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so‘z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(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ko‘makchi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bog‘lovchi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va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yuklama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)lar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bilan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almashtirishga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harakat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qiling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 Gap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mazmuni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hamda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so‘zlar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ma’nosida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qanday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o‘zgarish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yuz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berganini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aniqlang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va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tushuntiring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734959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104">
            <a:extLst>
              <a:ext uri="{FF2B5EF4-FFF2-40B4-BE49-F238E27FC236}">
                <a16:creationId xmlns:a16="http://schemas.microsoft.com/office/drawing/2014/main" id="{3F389F2E-0F59-48CA-B9FE-908BAF0F3ED3}"/>
              </a:ext>
            </a:extLst>
          </p:cNvPr>
          <p:cNvGrpSpPr/>
          <p:nvPr/>
        </p:nvGrpSpPr>
        <p:grpSpPr>
          <a:xfrm>
            <a:off x="1220231" y="706655"/>
            <a:ext cx="1811351" cy="1759523"/>
            <a:chOff x="2681292" y="1287175"/>
            <a:chExt cx="1936054" cy="1936054"/>
          </a:xfrm>
        </p:grpSpPr>
        <p:grpSp>
          <p:nvGrpSpPr>
            <p:cNvPr id="4" name="Group 105">
              <a:extLst>
                <a:ext uri="{FF2B5EF4-FFF2-40B4-BE49-F238E27FC236}">
                  <a16:creationId xmlns:a16="http://schemas.microsoft.com/office/drawing/2014/main" id="{7C6626B7-FF21-411D-A907-14175580D1AD}"/>
                </a:ext>
              </a:extLst>
            </p:cNvPr>
            <p:cNvGrpSpPr/>
            <p:nvPr/>
          </p:nvGrpSpPr>
          <p:grpSpPr>
            <a:xfrm>
              <a:off x="2681292" y="1287175"/>
              <a:ext cx="1936054" cy="1936054"/>
              <a:chOff x="3005996" y="508492"/>
              <a:chExt cx="1936054" cy="1936054"/>
            </a:xfrm>
          </p:grpSpPr>
          <p:sp>
            <p:nvSpPr>
              <p:cNvPr id="6" name="Teardrop 107">
                <a:extLst>
                  <a:ext uri="{FF2B5EF4-FFF2-40B4-BE49-F238E27FC236}">
                    <a16:creationId xmlns:a16="http://schemas.microsoft.com/office/drawing/2014/main" id="{3F21526B-29AA-4BAC-95D1-2E1308DE2594}"/>
                  </a:ext>
                </a:extLst>
              </p:cNvPr>
              <p:cNvSpPr/>
              <p:nvPr/>
            </p:nvSpPr>
            <p:spPr>
              <a:xfrm rot="8100000">
                <a:off x="3005996" y="508492"/>
                <a:ext cx="1936054" cy="1936054"/>
              </a:xfrm>
              <a:prstGeom prst="teardrop">
                <a:avLst/>
              </a:prstGeom>
              <a:solidFill>
                <a:schemeClr val="accent5">
                  <a:lumMod val="75000"/>
                </a:schemeClr>
              </a:solidFill>
              <a:ln>
                <a:noFill/>
              </a:ln>
              <a:effectLst>
                <a:outerShdw blurRad="50800" dist="38100" dir="2700000" sx="109000" sy="109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normAutofit/>
              </a:bodyPr>
              <a:lstStyle/>
              <a:p>
                <a:pPr marL="0" marR="0" lvl="0" indent="0" algn="ctr" defTabSz="3429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800" b="0" i="0" u="none" strike="noStrike" kern="1200" cap="none" spc="0" normalizeH="0" baseline="0" noProof="0">
                  <a:ln>
                    <a:noFill/>
                  </a:ln>
                  <a:solidFill>
                    <a:prstClr val="black">
                      <a:lumMod val="85000"/>
                      <a:lumOff val="15000"/>
                    </a:prstClr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7" name="Freeform 47">
                <a:extLst>
                  <a:ext uri="{FF2B5EF4-FFF2-40B4-BE49-F238E27FC236}">
                    <a16:creationId xmlns:a16="http://schemas.microsoft.com/office/drawing/2014/main" id="{FF4FC7A8-3772-469E-9D3A-2F7949F2F81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189697" y="692191"/>
                <a:ext cx="1568658" cy="1568658"/>
              </a:xfrm>
              <a:custGeom>
                <a:avLst/>
                <a:gdLst>
                  <a:gd name="T0" fmla="*/ 975 w 1950"/>
                  <a:gd name="T1" fmla="*/ 0 h 1950"/>
                  <a:gd name="T2" fmla="*/ 975 w 1950"/>
                  <a:gd name="T3" fmla="*/ 0 h 1950"/>
                  <a:gd name="T4" fmla="*/ 1949 w 1950"/>
                  <a:gd name="T5" fmla="*/ 974 h 1950"/>
                  <a:gd name="T6" fmla="*/ 975 w 1950"/>
                  <a:gd name="T7" fmla="*/ 1949 h 1950"/>
                  <a:gd name="T8" fmla="*/ 0 w 1950"/>
                  <a:gd name="T9" fmla="*/ 974 h 1950"/>
                  <a:gd name="T10" fmla="*/ 975 w 1950"/>
                  <a:gd name="T11" fmla="*/ 0 h 19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50" h="1950">
                    <a:moveTo>
                      <a:pt x="975" y="0"/>
                    </a:moveTo>
                    <a:lnTo>
                      <a:pt x="975" y="0"/>
                    </a:lnTo>
                    <a:cubicBezTo>
                      <a:pt x="1507" y="0"/>
                      <a:pt x="1949" y="443"/>
                      <a:pt x="1949" y="974"/>
                    </a:cubicBezTo>
                    <a:cubicBezTo>
                      <a:pt x="1949" y="1506"/>
                      <a:pt x="1507" y="1949"/>
                      <a:pt x="975" y="1949"/>
                    </a:cubicBezTo>
                    <a:cubicBezTo>
                      <a:pt x="432" y="1949"/>
                      <a:pt x="0" y="1506"/>
                      <a:pt x="0" y="974"/>
                    </a:cubicBezTo>
                    <a:cubicBezTo>
                      <a:pt x="0" y="443"/>
                      <a:pt x="432" y="0"/>
                      <a:pt x="975" y="0"/>
                    </a:cubicBezTo>
                  </a:path>
                </a:pathLst>
              </a:custGeom>
              <a:solidFill>
                <a:schemeClr val="bg1"/>
              </a:solidFill>
              <a:ln>
                <a:noFill/>
              </a:ln>
              <a:effectLst/>
            </p:spPr>
            <p:txBody>
              <a:bodyPr wrap="none" anchor="ctr">
                <a:normAutofit/>
              </a:bodyPr>
              <a:lstStyle/>
              <a:p>
                <a:pPr marL="0" marR="0" lvl="0" indent="0" algn="l" defTabSz="3429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800" b="0" i="0" u="none" strike="noStrike" kern="1200" cap="none" spc="0" normalizeH="0" baseline="0" noProof="0">
                  <a:ln>
                    <a:noFill/>
                  </a:ln>
                  <a:solidFill>
                    <a:prstClr val="black">
                      <a:lumMod val="85000"/>
                      <a:lumOff val="15000"/>
                    </a:prstClr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447CBC9F-C0E8-4D36-B8D1-4D2E07A98B1D}"/>
                </a:ext>
              </a:extLst>
            </p:cNvPr>
            <p:cNvSpPr txBox="1"/>
            <p:nvPr/>
          </p:nvSpPr>
          <p:spPr>
            <a:xfrm>
              <a:off x="2834112" y="1519888"/>
              <a:ext cx="1612781" cy="1490755"/>
            </a:xfrm>
            <a:prstGeom prst="rect">
              <a:avLst/>
            </a:prstGeom>
            <a:noFill/>
          </p:spPr>
          <p:txBody>
            <a:bodyPr wrap="square" rtlCol="0" anchor="ctr" anchorCtr="0">
              <a:noAutofit/>
            </a:bodyPr>
            <a:lstStyle/>
            <a:p>
              <a:pPr marL="0" marR="0" lvl="0" indent="0" algn="ctr" defTabSz="3429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8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>
                      <a:lumMod val="85000"/>
                      <a:lumOff val="15000"/>
                    </a:prstClr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Sifat</a:t>
              </a:r>
            </a:p>
          </p:txBody>
        </p:sp>
      </p:grpSp>
      <p:grpSp>
        <p:nvGrpSpPr>
          <p:cNvPr id="8" name="Group 109">
            <a:extLst>
              <a:ext uri="{FF2B5EF4-FFF2-40B4-BE49-F238E27FC236}">
                <a16:creationId xmlns:a16="http://schemas.microsoft.com/office/drawing/2014/main" id="{A1F3CF98-34D2-4E7F-946D-C845CFCE0B74}"/>
              </a:ext>
            </a:extLst>
          </p:cNvPr>
          <p:cNvGrpSpPr/>
          <p:nvPr/>
        </p:nvGrpSpPr>
        <p:grpSpPr>
          <a:xfrm>
            <a:off x="3080568" y="1666193"/>
            <a:ext cx="1016319" cy="986135"/>
            <a:chOff x="2681292" y="1287175"/>
            <a:chExt cx="1936054" cy="1936054"/>
          </a:xfrm>
        </p:grpSpPr>
        <p:grpSp>
          <p:nvGrpSpPr>
            <p:cNvPr id="9" name="Group 110">
              <a:extLst>
                <a:ext uri="{FF2B5EF4-FFF2-40B4-BE49-F238E27FC236}">
                  <a16:creationId xmlns:a16="http://schemas.microsoft.com/office/drawing/2014/main" id="{48FF8F9D-1D2B-41B7-A56C-879C1E15F1BE}"/>
                </a:ext>
              </a:extLst>
            </p:cNvPr>
            <p:cNvGrpSpPr/>
            <p:nvPr/>
          </p:nvGrpSpPr>
          <p:grpSpPr>
            <a:xfrm>
              <a:off x="2681292" y="1287175"/>
              <a:ext cx="1936054" cy="1936054"/>
              <a:chOff x="3005996" y="508492"/>
              <a:chExt cx="1936054" cy="1936054"/>
            </a:xfrm>
          </p:grpSpPr>
          <p:sp>
            <p:nvSpPr>
              <p:cNvPr id="11" name="Teardrop 112">
                <a:extLst>
                  <a:ext uri="{FF2B5EF4-FFF2-40B4-BE49-F238E27FC236}">
                    <a16:creationId xmlns:a16="http://schemas.microsoft.com/office/drawing/2014/main" id="{98C77722-5FEA-49C0-8E46-A27DA8BF86DC}"/>
                  </a:ext>
                </a:extLst>
              </p:cNvPr>
              <p:cNvSpPr/>
              <p:nvPr/>
            </p:nvSpPr>
            <p:spPr>
              <a:xfrm rot="8100000">
                <a:off x="3005996" y="508492"/>
                <a:ext cx="1936054" cy="1936054"/>
              </a:xfrm>
              <a:prstGeom prst="teardrop">
                <a:avLst/>
              </a:prstGeom>
              <a:solidFill>
                <a:schemeClr val="accent1">
                  <a:lumMod val="75000"/>
                </a:schemeClr>
              </a:solidFill>
              <a:ln>
                <a:noFill/>
              </a:ln>
              <a:effectLst>
                <a:outerShdw blurRad="50800" dist="38100" dir="2700000" sx="109000" sy="109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normAutofit/>
              </a:bodyPr>
              <a:lstStyle/>
              <a:p>
                <a:pPr marL="0" marR="0" lvl="0" indent="0" algn="ctr" defTabSz="3429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013" b="0" i="0" u="none" strike="noStrike" kern="1200" cap="none" spc="0" normalizeH="0" baseline="0" noProof="0">
                  <a:ln>
                    <a:noFill/>
                  </a:ln>
                  <a:solidFill>
                    <a:prstClr val="black">
                      <a:lumMod val="85000"/>
                      <a:lumOff val="15000"/>
                    </a:prstClr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endParaRPr>
              </a:p>
            </p:txBody>
          </p:sp>
          <p:sp>
            <p:nvSpPr>
              <p:cNvPr id="12" name="Freeform 47">
                <a:extLst>
                  <a:ext uri="{FF2B5EF4-FFF2-40B4-BE49-F238E27FC236}">
                    <a16:creationId xmlns:a16="http://schemas.microsoft.com/office/drawing/2014/main" id="{486F9965-8C26-4D85-9157-201F068F679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189697" y="692191"/>
                <a:ext cx="1568658" cy="1568658"/>
              </a:xfrm>
              <a:custGeom>
                <a:avLst/>
                <a:gdLst>
                  <a:gd name="T0" fmla="*/ 975 w 1950"/>
                  <a:gd name="T1" fmla="*/ 0 h 1950"/>
                  <a:gd name="T2" fmla="*/ 975 w 1950"/>
                  <a:gd name="T3" fmla="*/ 0 h 1950"/>
                  <a:gd name="T4" fmla="*/ 1949 w 1950"/>
                  <a:gd name="T5" fmla="*/ 974 h 1950"/>
                  <a:gd name="T6" fmla="*/ 975 w 1950"/>
                  <a:gd name="T7" fmla="*/ 1949 h 1950"/>
                  <a:gd name="T8" fmla="*/ 0 w 1950"/>
                  <a:gd name="T9" fmla="*/ 974 h 1950"/>
                  <a:gd name="T10" fmla="*/ 975 w 1950"/>
                  <a:gd name="T11" fmla="*/ 0 h 19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50" h="1950">
                    <a:moveTo>
                      <a:pt x="975" y="0"/>
                    </a:moveTo>
                    <a:lnTo>
                      <a:pt x="975" y="0"/>
                    </a:lnTo>
                    <a:cubicBezTo>
                      <a:pt x="1507" y="0"/>
                      <a:pt x="1949" y="443"/>
                      <a:pt x="1949" y="974"/>
                    </a:cubicBezTo>
                    <a:cubicBezTo>
                      <a:pt x="1949" y="1506"/>
                      <a:pt x="1507" y="1949"/>
                      <a:pt x="975" y="1949"/>
                    </a:cubicBezTo>
                    <a:cubicBezTo>
                      <a:pt x="432" y="1949"/>
                      <a:pt x="0" y="1506"/>
                      <a:pt x="0" y="974"/>
                    </a:cubicBezTo>
                    <a:cubicBezTo>
                      <a:pt x="0" y="443"/>
                      <a:pt x="432" y="0"/>
                      <a:pt x="975" y="0"/>
                    </a:cubicBezTo>
                  </a:path>
                </a:pathLst>
              </a:custGeom>
              <a:solidFill>
                <a:schemeClr val="bg1"/>
              </a:solidFill>
              <a:ln>
                <a:noFill/>
              </a:ln>
              <a:effectLst/>
            </p:spPr>
            <p:txBody>
              <a:bodyPr wrap="none" anchor="ctr">
                <a:normAutofit/>
              </a:bodyPr>
              <a:lstStyle/>
              <a:p>
                <a:pPr marL="0" marR="0" lvl="0" indent="0" algn="l" defTabSz="3429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013" b="0" i="0" u="none" strike="noStrike" kern="1200" cap="none" spc="0" normalizeH="0" baseline="0" noProof="0">
                  <a:ln>
                    <a:noFill/>
                  </a:ln>
                  <a:solidFill>
                    <a:prstClr val="black">
                      <a:lumMod val="85000"/>
                      <a:lumOff val="15000"/>
                    </a:prstClr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endParaRPr>
              </a:p>
            </p:txBody>
          </p:sp>
        </p:grp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DCE54B44-FE42-46E3-88A1-6127EAE08B10}"/>
                </a:ext>
              </a:extLst>
            </p:cNvPr>
            <p:cNvSpPr txBox="1"/>
            <p:nvPr/>
          </p:nvSpPr>
          <p:spPr>
            <a:xfrm>
              <a:off x="2725672" y="1322659"/>
              <a:ext cx="1812764" cy="1835078"/>
            </a:xfrm>
            <a:prstGeom prst="rect">
              <a:avLst/>
            </a:prstGeom>
            <a:noFill/>
          </p:spPr>
          <p:txBody>
            <a:bodyPr wrap="square" rtlCol="0" anchor="ctr" anchorCtr="0">
              <a:noAutofit/>
            </a:bodyPr>
            <a:lstStyle/>
            <a:p>
              <a:pPr marL="0" marR="0" lvl="0" indent="0" algn="ctr" defTabSz="3429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32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>
                      <a:lumMod val="85000"/>
                      <a:lumOff val="15000"/>
                    </a:prstClr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Son</a:t>
              </a:r>
            </a:p>
          </p:txBody>
        </p:sp>
      </p:grpSp>
      <p:grpSp>
        <p:nvGrpSpPr>
          <p:cNvPr id="13" name="Group 114">
            <a:extLst>
              <a:ext uri="{FF2B5EF4-FFF2-40B4-BE49-F238E27FC236}">
                <a16:creationId xmlns:a16="http://schemas.microsoft.com/office/drawing/2014/main" id="{0D4A9490-4B8D-42C5-BA88-EE883914B863}"/>
              </a:ext>
            </a:extLst>
          </p:cNvPr>
          <p:cNvGrpSpPr/>
          <p:nvPr/>
        </p:nvGrpSpPr>
        <p:grpSpPr>
          <a:xfrm>
            <a:off x="4098941" y="558588"/>
            <a:ext cx="1989601" cy="2028145"/>
            <a:chOff x="2681292" y="1287175"/>
            <a:chExt cx="1936054" cy="1936054"/>
          </a:xfrm>
        </p:grpSpPr>
        <p:grpSp>
          <p:nvGrpSpPr>
            <p:cNvPr id="14" name="Group 115">
              <a:extLst>
                <a:ext uri="{FF2B5EF4-FFF2-40B4-BE49-F238E27FC236}">
                  <a16:creationId xmlns:a16="http://schemas.microsoft.com/office/drawing/2014/main" id="{2E19A1BF-075F-4F38-887B-B8100E29A38F}"/>
                </a:ext>
              </a:extLst>
            </p:cNvPr>
            <p:cNvGrpSpPr/>
            <p:nvPr/>
          </p:nvGrpSpPr>
          <p:grpSpPr>
            <a:xfrm>
              <a:off x="2681292" y="1287175"/>
              <a:ext cx="1936054" cy="1936054"/>
              <a:chOff x="3005996" y="508492"/>
              <a:chExt cx="1936054" cy="1936054"/>
            </a:xfrm>
          </p:grpSpPr>
          <p:sp>
            <p:nvSpPr>
              <p:cNvPr id="16" name="Teardrop 117">
                <a:extLst>
                  <a:ext uri="{FF2B5EF4-FFF2-40B4-BE49-F238E27FC236}">
                    <a16:creationId xmlns:a16="http://schemas.microsoft.com/office/drawing/2014/main" id="{5BE50DE7-67B9-4C72-8FFE-8F94B8F54624}"/>
                  </a:ext>
                </a:extLst>
              </p:cNvPr>
              <p:cNvSpPr/>
              <p:nvPr/>
            </p:nvSpPr>
            <p:spPr>
              <a:xfrm rot="8100000">
                <a:off x="3005996" y="508492"/>
                <a:ext cx="1936054" cy="1936054"/>
              </a:xfrm>
              <a:prstGeom prst="teardrop">
                <a:avLst/>
              </a:prstGeom>
              <a:solidFill>
                <a:schemeClr val="accent6">
                  <a:lumMod val="75000"/>
                </a:schemeClr>
              </a:solidFill>
              <a:ln>
                <a:noFill/>
              </a:ln>
              <a:effectLst>
                <a:outerShdw blurRad="50800" dist="38100" dir="2700000" sx="109000" sy="109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normAutofit/>
              </a:bodyPr>
              <a:lstStyle/>
              <a:p>
                <a:pPr marL="0" marR="0" lvl="0" indent="0" algn="ctr" defTabSz="3429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013" b="0" i="0" u="none" strike="noStrike" kern="1200" cap="none" spc="0" normalizeH="0" baseline="0" noProof="0">
                  <a:ln>
                    <a:noFill/>
                  </a:ln>
                  <a:solidFill>
                    <a:prstClr val="black">
                      <a:lumMod val="85000"/>
                      <a:lumOff val="15000"/>
                    </a:prstClr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7" name="Freeform 47">
                <a:extLst>
                  <a:ext uri="{FF2B5EF4-FFF2-40B4-BE49-F238E27FC236}">
                    <a16:creationId xmlns:a16="http://schemas.microsoft.com/office/drawing/2014/main" id="{E9029636-EBD6-4B67-A40C-036FF4BA003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189697" y="692191"/>
                <a:ext cx="1568658" cy="1568658"/>
              </a:xfrm>
              <a:custGeom>
                <a:avLst/>
                <a:gdLst>
                  <a:gd name="T0" fmla="*/ 975 w 1950"/>
                  <a:gd name="T1" fmla="*/ 0 h 1950"/>
                  <a:gd name="T2" fmla="*/ 975 w 1950"/>
                  <a:gd name="T3" fmla="*/ 0 h 1950"/>
                  <a:gd name="T4" fmla="*/ 1949 w 1950"/>
                  <a:gd name="T5" fmla="*/ 974 h 1950"/>
                  <a:gd name="T6" fmla="*/ 975 w 1950"/>
                  <a:gd name="T7" fmla="*/ 1949 h 1950"/>
                  <a:gd name="T8" fmla="*/ 0 w 1950"/>
                  <a:gd name="T9" fmla="*/ 974 h 1950"/>
                  <a:gd name="T10" fmla="*/ 975 w 1950"/>
                  <a:gd name="T11" fmla="*/ 0 h 19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50" h="1950">
                    <a:moveTo>
                      <a:pt x="975" y="0"/>
                    </a:moveTo>
                    <a:lnTo>
                      <a:pt x="975" y="0"/>
                    </a:lnTo>
                    <a:cubicBezTo>
                      <a:pt x="1507" y="0"/>
                      <a:pt x="1949" y="443"/>
                      <a:pt x="1949" y="974"/>
                    </a:cubicBezTo>
                    <a:cubicBezTo>
                      <a:pt x="1949" y="1506"/>
                      <a:pt x="1507" y="1949"/>
                      <a:pt x="975" y="1949"/>
                    </a:cubicBezTo>
                    <a:cubicBezTo>
                      <a:pt x="432" y="1949"/>
                      <a:pt x="0" y="1506"/>
                      <a:pt x="0" y="974"/>
                    </a:cubicBezTo>
                    <a:cubicBezTo>
                      <a:pt x="0" y="443"/>
                      <a:pt x="432" y="0"/>
                      <a:pt x="975" y="0"/>
                    </a:cubicBezTo>
                  </a:path>
                </a:pathLst>
              </a:custGeom>
              <a:solidFill>
                <a:schemeClr val="bg1"/>
              </a:solidFill>
              <a:ln>
                <a:noFill/>
              </a:ln>
              <a:effectLst/>
            </p:spPr>
            <p:txBody>
              <a:bodyPr wrap="none" anchor="ctr">
                <a:normAutofit/>
              </a:bodyPr>
              <a:lstStyle/>
              <a:p>
                <a:pPr marL="0" marR="0" lvl="0" indent="0" algn="l" defTabSz="3429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013" b="0" i="0" u="none" strike="noStrike" kern="1200" cap="none" spc="0" normalizeH="0" baseline="0" noProof="0">
                  <a:ln>
                    <a:noFill/>
                  </a:ln>
                  <a:solidFill>
                    <a:prstClr val="black">
                      <a:lumMod val="85000"/>
                      <a:lumOff val="15000"/>
                    </a:prstClr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p:grp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D6D43693-17E0-4053-995D-EDBF7B6E90B6}"/>
                </a:ext>
              </a:extLst>
            </p:cNvPr>
            <p:cNvSpPr txBox="1"/>
            <p:nvPr/>
          </p:nvSpPr>
          <p:spPr>
            <a:xfrm>
              <a:off x="2834112" y="1519890"/>
              <a:ext cx="1709572" cy="1460810"/>
            </a:xfrm>
            <a:prstGeom prst="rect">
              <a:avLst/>
            </a:prstGeom>
            <a:noFill/>
          </p:spPr>
          <p:txBody>
            <a:bodyPr wrap="square" rtlCol="0" anchor="ctr" anchorCtr="0">
              <a:noAutofit/>
            </a:bodyPr>
            <a:lstStyle/>
            <a:p>
              <a:pPr marL="0" marR="0" lvl="0" indent="0" algn="ctr" defTabSz="3429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32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>
                      <a:lumMod val="85000"/>
                      <a:lumOff val="15000"/>
                    </a:prstClr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Olmosh</a:t>
              </a:r>
            </a:p>
          </p:txBody>
        </p:sp>
      </p:grpSp>
      <p:grpSp>
        <p:nvGrpSpPr>
          <p:cNvPr id="18" name="Group 119">
            <a:extLst>
              <a:ext uri="{FF2B5EF4-FFF2-40B4-BE49-F238E27FC236}">
                <a16:creationId xmlns:a16="http://schemas.microsoft.com/office/drawing/2014/main" id="{00A819B5-404A-4E27-B129-9DCCF7CB7196}"/>
              </a:ext>
            </a:extLst>
          </p:cNvPr>
          <p:cNvGrpSpPr/>
          <p:nvPr/>
        </p:nvGrpSpPr>
        <p:grpSpPr>
          <a:xfrm>
            <a:off x="6086944" y="1377845"/>
            <a:ext cx="1155104" cy="1155339"/>
            <a:chOff x="2681292" y="1287175"/>
            <a:chExt cx="1936054" cy="1936054"/>
          </a:xfrm>
        </p:grpSpPr>
        <p:grpSp>
          <p:nvGrpSpPr>
            <p:cNvPr id="19" name="Group 120">
              <a:extLst>
                <a:ext uri="{FF2B5EF4-FFF2-40B4-BE49-F238E27FC236}">
                  <a16:creationId xmlns:a16="http://schemas.microsoft.com/office/drawing/2014/main" id="{5530E659-70A8-41E5-BFE6-DCDE9EB48185}"/>
                </a:ext>
              </a:extLst>
            </p:cNvPr>
            <p:cNvGrpSpPr/>
            <p:nvPr/>
          </p:nvGrpSpPr>
          <p:grpSpPr>
            <a:xfrm>
              <a:off x="2681292" y="1287175"/>
              <a:ext cx="1936054" cy="1936054"/>
              <a:chOff x="3005996" y="508492"/>
              <a:chExt cx="1936054" cy="1936054"/>
            </a:xfrm>
          </p:grpSpPr>
          <p:sp>
            <p:nvSpPr>
              <p:cNvPr id="21" name="Teardrop 122">
                <a:extLst>
                  <a:ext uri="{FF2B5EF4-FFF2-40B4-BE49-F238E27FC236}">
                    <a16:creationId xmlns:a16="http://schemas.microsoft.com/office/drawing/2014/main" id="{533875B7-D966-4696-B723-FB53DC77CCA6}"/>
                  </a:ext>
                </a:extLst>
              </p:cNvPr>
              <p:cNvSpPr/>
              <p:nvPr/>
            </p:nvSpPr>
            <p:spPr>
              <a:xfrm rot="8100000">
                <a:off x="3005996" y="508492"/>
                <a:ext cx="1936054" cy="1936054"/>
              </a:xfrm>
              <a:prstGeom prst="teardrop">
                <a:avLst/>
              </a:prstGeom>
              <a:solidFill>
                <a:schemeClr val="accent3">
                  <a:lumMod val="75000"/>
                </a:schemeClr>
              </a:solidFill>
              <a:ln>
                <a:noFill/>
              </a:ln>
              <a:effectLst>
                <a:outerShdw blurRad="50800" dist="38100" dir="2700000" sx="109000" sy="109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normAutofit/>
              </a:bodyPr>
              <a:lstStyle/>
              <a:p>
                <a:pPr marL="0" marR="0" lvl="0" indent="0" algn="ctr" defTabSz="3429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013" b="0" i="0" u="none" strike="noStrike" kern="1200" cap="none" spc="0" normalizeH="0" baseline="0" noProof="0">
                  <a:ln>
                    <a:noFill/>
                  </a:ln>
                  <a:solidFill>
                    <a:prstClr val="black">
                      <a:lumMod val="85000"/>
                      <a:lumOff val="15000"/>
                    </a:prstClr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22" name="Freeform 47">
                <a:extLst>
                  <a:ext uri="{FF2B5EF4-FFF2-40B4-BE49-F238E27FC236}">
                    <a16:creationId xmlns:a16="http://schemas.microsoft.com/office/drawing/2014/main" id="{6FCADF8D-185F-4CE5-824A-877378296B9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189697" y="692191"/>
                <a:ext cx="1568658" cy="1568658"/>
              </a:xfrm>
              <a:custGeom>
                <a:avLst/>
                <a:gdLst>
                  <a:gd name="T0" fmla="*/ 975 w 1950"/>
                  <a:gd name="T1" fmla="*/ 0 h 1950"/>
                  <a:gd name="T2" fmla="*/ 975 w 1950"/>
                  <a:gd name="T3" fmla="*/ 0 h 1950"/>
                  <a:gd name="T4" fmla="*/ 1949 w 1950"/>
                  <a:gd name="T5" fmla="*/ 974 h 1950"/>
                  <a:gd name="T6" fmla="*/ 975 w 1950"/>
                  <a:gd name="T7" fmla="*/ 1949 h 1950"/>
                  <a:gd name="T8" fmla="*/ 0 w 1950"/>
                  <a:gd name="T9" fmla="*/ 974 h 1950"/>
                  <a:gd name="T10" fmla="*/ 975 w 1950"/>
                  <a:gd name="T11" fmla="*/ 0 h 19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50" h="1950">
                    <a:moveTo>
                      <a:pt x="975" y="0"/>
                    </a:moveTo>
                    <a:lnTo>
                      <a:pt x="975" y="0"/>
                    </a:lnTo>
                    <a:cubicBezTo>
                      <a:pt x="1507" y="0"/>
                      <a:pt x="1949" y="443"/>
                      <a:pt x="1949" y="974"/>
                    </a:cubicBezTo>
                    <a:cubicBezTo>
                      <a:pt x="1949" y="1506"/>
                      <a:pt x="1507" y="1949"/>
                      <a:pt x="975" y="1949"/>
                    </a:cubicBezTo>
                    <a:cubicBezTo>
                      <a:pt x="432" y="1949"/>
                      <a:pt x="0" y="1506"/>
                      <a:pt x="0" y="974"/>
                    </a:cubicBezTo>
                    <a:cubicBezTo>
                      <a:pt x="0" y="443"/>
                      <a:pt x="432" y="0"/>
                      <a:pt x="975" y="0"/>
                    </a:cubicBezTo>
                  </a:path>
                </a:pathLst>
              </a:custGeom>
              <a:solidFill>
                <a:schemeClr val="bg1"/>
              </a:solidFill>
              <a:ln>
                <a:noFill/>
              </a:ln>
              <a:effectLst/>
            </p:spPr>
            <p:txBody>
              <a:bodyPr wrap="none" anchor="ctr">
                <a:normAutofit/>
              </a:bodyPr>
              <a:lstStyle/>
              <a:p>
                <a:pPr marL="0" marR="0" lvl="0" indent="0" algn="l" defTabSz="3429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013" b="0" i="0" u="none" strike="noStrike" kern="1200" cap="none" spc="0" normalizeH="0" baseline="0" noProof="0">
                  <a:ln>
                    <a:noFill/>
                  </a:ln>
                  <a:solidFill>
                    <a:prstClr val="black">
                      <a:lumMod val="85000"/>
                      <a:lumOff val="15000"/>
                    </a:prstClr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p:grpSp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0DEBFF21-B45B-44D4-8A3E-829D36EC84B5}"/>
                </a:ext>
              </a:extLst>
            </p:cNvPr>
            <p:cNvSpPr txBox="1"/>
            <p:nvPr/>
          </p:nvSpPr>
          <p:spPr>
            <a:xfrm>
              <a:off x="2883497" y="1491960"/>
              <a:ext cx="1612780" cy="1490754"/>
            </a:xfrm>
            <a:prstGeom prst="rect">
              <a:avLst/>
            </a:prstGeom>
            <a:noFill/>
          </p:spPr>
          <p:txBody>
            <a:bodyPr wrap="square" rtlCol="0" anchor="ctr" anchorCtr="0">
              <a:noAutofit/>
            </a:bodyPr>
            <a:lstStyle/>
            <a:p>
              <a:pPr marL="0" marR="0" lvl="0" indent="0" algn="ctr" defTabSz="3429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32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>
                      <a:lumMod val="85000"/>
                      <a:lumOff val="15000"/>
                    </a:prstClr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Fe’l</a:t>
              </a:r>
            </a:p>
          </p:txBody>
        </p:sp>
      </p:grpSp>
      <p:grpSp>
        <p:nvGrpSpPr>
          <p:cNvPr id="23" name="Group 3">
            <a:extLst>
              <a:ext uri="{FF2B5EF4-FFF2-40B4-BE49-F238E27FC236}">
                <a16:creationId xmlns:a16="http://schemas.microsoft.com/office/drawing/2014/main" id="{8DE2E38D-9AC4-4404-801C-5E90C69000DA}"/>
              </a:ext>
            </a:extLst>
          </p:cNvPr>
          <p:cNvGrpSpPr/>
          <p:nvPr/>
        </p:nvGrpSpPr>
        <p:grpSpPr>
          <a:xfrm>
            <a:off x="304182" y="3252897"/>
            <a:ext cx="1220334" cy="1401320"/>
            <a:chOff x="267326" y="3917406"/>
            <a:chExt cx="1734155" cy="2036233"/>
          </a:xfrm>
        </p:grpSpPr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id="{F96F03D6-6555-4045-A190-DBCC26F26658}"/>
                </a:ext>
              </a:extLst>
            </p:cNvPr>
            <p:cNvSpPr txBox="1"/>
            <p:nvPr/>
          </p:nvSpPr>
          <p:spPr>
            <a:xfrm>
              <a:off x="267326" y="4324861"/>
              <a:ext cx="1734155" cy="1628778"/>
            </a:xfrm>
            <a:prstGeom prst="rect">
              <a:avLst/>
            </a:prstGeom>
            <a:noFill/>
          </p:spPr>
          <p:txBody>
            <a:bodyPr wrap="square" rtlCol="0">
              <a:normAutofit lnSpcReduction="10000"/>
            </a:bodyPr>
            <a:lstStyle/>
            <a:p>
              <a:pPr marL="0" marR="0" lvl="0" indent="0" algn="ctr" defTabSz="3429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500" b="0" i="0" u="none" strike="noStrike" kern="1200" cap="none" spc="0" normalizeH="0" baseline="0" noProof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Narsa-buyum, kimsalarning nomini </a:t>
              </a:r>
              <a:r>
                <a:rPr kumimoji="0" lang="en-US" sz="1500" b="0" i="0" u="none" strike="noStrike" kern="1200" cap="none" spc="0" normalizeH="0" baseline="0" noProof="1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bildiradi.</a:t>
              </a:r>
              <a:endParaRPr kumimoji="0" lang="en-US" sz="1800" b="0" i="0" u="none" strike="noStrike" kern="1200" cap="none" spc="0" normalizeH="0" baseline="0" noProof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endParaRPr>
            </a:p>
          </p:txBody>
        </p:sp>
        <p:sp>
          <p:nvSpPr>
            <p:cNvPr id="25" name="TextBox 24">
              <a:extLst>
                <a:ext uri="{FF2B5EF4-FFF2-40B4-BE49-F238E27FC236}">
                  <a16:creationId xmlns:a16="http://schemas.microsoft.com/office/drawing/2014/main" id="{8C9D4A4B-7527-4697-A1AC-1C3C5AD968BE}"/>
                </a:ext>
              </a:extLst>
            </p:cNvPr>
            <p:cNvSpPr txBox="1"/>
            <p:nvPr/>
          </p:nvSpPr>
          <p:spPr>
            <a:xfrm>
              <a:off x="314856" y="3917406"/>
              <a:ext cx="1613329" cy="556237"/>
            </a:xfrm>
            <a:prstGeom prst="rect">
              <a:avLst/>
            </a:prstGeom>
            <a:noFill/>
          </p:spPr>
          <p:txBody>
            <a:bodyPr wrap="square" rtlCol="0">
              <a:normAutofit/>
            </a:bodyPr>
            <a:lstStyle/>
            <a:p>
              <a:pPr marL="0" marR="0" lvl="0" indent="0" algn="ctr" defTabSz="3429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5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>
                      <a:lumMod val="85000"/>
                      <a:lumOff val="15000"/>
                    </a:prstClr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Ot</a:t>
              </a:r>
            </a:p>
            <a:p>
              <a:pPr marL="0" marR="0" lvl="0" indent="0" algn="ctr" defTabSz="3429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5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cxnSp>
          <p:nvCxnSpPr>
            <p:cNvPr id="26" name="Straight Connector 6">
              <a:extLst>
                <a:ext uri="{FF2B5EF4-FFF2-40B4-BE49-F238E27FC236}">
                  <a16:creationId xmlns:a16="http://schemas.microsoft.com/office/drawing/2014/main" id="{D94017C2-72C0-423E-B6C5-DF3C6A929731}"/>
                </a:ext>
              </a:extLst>
            </p:cNvPr>
            <p:cNvCxnSpPr/>
            <p:nvPr/>
          </p:nvCxnSpPr>
          <p:spPr>
            <a:xfrm>
              <a:off x="377430" y="4324861"/>
              <a:ext cx="1516949" cy="0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7" name="Pentagon 8">
            <a:extLst>
              <a:ext uri="{FF2B5EF4-FFF2-40B4-BE49-F238E27FC236}">
                <a16:creationId xmlns:a16="http://schemas.microsoft.com/office/drawing/2014/main" id="{55A2B055-A3C7-4798-BCC8-A230412EAE92}"/>
              </a:ext>
            </a:extLst>
          </p:cNvPr>
          <p:cNvSpPr/>
          <p:nvPr/>
        </p:nvSpPr>
        <p:spPr>
          <a:xfrm>
            <a:off x="337629" y="3034678"/>
            <a:ext cx="8472859" cy="60965"/>
          </a:xfrm>
          <a:prstGeom prst="homePlate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1434" tIns="25717" rIns="51434" bIns="25717" rtlCol="0" anchor="ctr">
            <a:normAutofit fontScale="25000" lnSpcReduction="20000"/>
          </a:bodyPr>
          <a:lstStyle/>
          <a:p>
            <a:pPr marL="0" marR="0" lvl="0" indent="0" algn="ctr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13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28" name="Group 55">
            <a:extLst>
              <a:ext uri="{FF2B5EF4-FFF2-40B4-BE49-F238E27FC236}">
                <a16:creationId xmlns:a16="http://schemas.microsoft.com/office/drawing/2014/main" id="{5040E761-63AF-46CE-8769-7B2EE75774AC}"/>
              </a:ext>
            </a:extLst>
          </p:cNvPr>
          <p:cNvGrpSpPr/>
          <p:nvPr/>
        </p:nvGrpSpPr>
        <p:grpSpPr>
          <a:xfrm>
            <a:off x="-1" y="1487466"/>
            <a:ext cx="1121971" cy="1062481"/>
            <a:chOff x="2681292" y="1287175"/>
            <a:chExt cx="1936054" cy="1936054"/>
          </a:xfrm>
        </p:grpSpPr>
        <p:grpSp>
          <p:nvGrpSpPr>
            <p:cNvPr id="29" name="Group 56">
              <a:extLst>
                <a:ext uri="{FF2B5EF4-FFF2-40B4-BE49-F238E27FC236}">
                  <a16:creationId xmlns:a16="http://schemas.microsoft.com/office/drawing/2014/main" id="{EEEF18EB-44C5-4C40-9920-6064951FECAE}"/>
                </a:ext>
              </a:extLst>
            </p:cNvPr>
            <p:cNvGrpSpPr/>
            <p:nvPr/>
          </p:nvGrpSpPr>
          <p:grpSpPr>
            <a:xfrm>
              <a:off x="2681292" y="1287175"/>
              <a:ext cx="1936054" cy="1936054"/>
              <a:chOff x="3005996" y="508492"/>
              <a:chExt cx="1936054" cy="1936054"/>
            </a:xfrm>
          </p:grpSpPr>
          <p:sp>
            <p:nvSpPr>
              <p:cNvPr id="31" name="Teardrop 58">
                <a:extLst>
                  <a:ext uri="{FF2B5EF4-FFF2-40B4-BE49-F238E27FC236}">
                    <a16:creationId xmlns:a16="http://schemas.microsoft.com/office/drawing/2014/main" id="{CD16198D-4450-4E7D-B97A-936CEE5C7652}"/>
                  </a:ext>
                </a:extLst>
              </p:cNvPr>
              <p:cNvSpPr/>
              <p:nvPr/>
            </p:nvSpPr>
            <p:spPr>
              <a:xfrm rot="8100000">
                <a:off x="3005996" y="508492"/>
                <a:ext cx="1936054" cy="1936054"/>
              </a:xfrm>
              <a:prstGeom prst="teardrop">
                <a:avLst/>
              </a:prstGeom>
              <a:solidFill>
                <a:schemeClr val="accent4">
                  <a:lumMod val="75000"/>
                </a:schemeClr>
              </a:solidFill>
              <a:ln>
                <a:noFill/>
              </a:ln>
              <a:effectLst>
                <a:outerShdw blurRad="50800" dist="38100" dir="2700000" sx="109000" sy="109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normAutofit/>
              </a:bodyPr>
              <a:lstStyle/>
              <a:p>
                <a:pPr marL="0" marR="0" lvl="0" indent="0" algn="ctr" defTabSz="3429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400" b="0" i="0" u="none" strike="noStrike" kern="1200" cap="none" spc="0" normalizeH="0" baseline="0" noProof="0">
                  <a:ln>
                    <a:noFill/>
                  </a:ln>
                  <a:solidFill>
                    <a:prstClr val="black">
                      <a:lumMod val="85000"/>
                      <a:lumOff val="15000"/>
                    </a:prstClr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32" name="Freeform 47">
                <a:extLst>
                  <a:ext uri="{FF2B5EF4-FFF2-40B4-BE49-F238E27FC236}">
                    <a16:creationId xmlns:a16="http://schemas.microsoft.com/office/drawing/2014/main" id="{317DE8C2-1522-4008-ACC5-DF1D515AB3F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189697" y="692191"/>
                <a:ext cx="1568658" cy="1568658"/>
              </a:xfrm>
              <a:custGeom>
                <a:avLst/>
                <a:gdLst>
                  <a:gd name="T0" fmla="*/ 975 w 1950"/>
                  <a:gd name="T1" fmla="*/ 0 h 1950"/>
                  <a:gd name="T2" fmla="*/ 975 w 1950"/>
                  <a:gd name="T3" fmla="*/ 0 h 1950"/>
                  <a:gd name="T4" fmla="*/ 1949 w 1950"/>
                  <a:gd name="T5" fmla="*/ 974 h 1950"/>
                  <a:gd name="T6" fmla="*/ 975 w 1950"/>
                  <a:gd name="T7" fmla="*/ 1949 h 1950"/>
                  <a:gd name="T8" fmla="*/ 0 w 1950"/>
                  <a:gd name="T9" fmla="*/ 974 h 1950"/>
                  <a:gd name="T10" fmla="*/ 975 w 1950"/>
                  <a:gd name="T11" fmla="*/ 0 h 19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50" h="1950">
                    <a:moveTo>
                      <a:pt x="975" y="0"/>
                    </a:moveTo>
                    <a:lnTo>
                      <a:pt x="975" y="0"/>
                    </a:lnTo>
                    <a:cubicBezTo>
                      <a:pt x="1507" y="0"/>
                      <a:pt x="1949" y="443"/>
                      <a:pt x="1949" y="974"/>
                    </a:cubicBezTo>
                    <a:cubicBezTo>
                      <a:pt x="1949" y="1506"/>
                      <a:pt x="1507" y="1949"/>
                      <a:pt x="975" y="1949"/>
                    </a:cubicBezTo>
                    <a:cubicBezTo>
                      <a:pt x="432" y="1949"/>
                      <a:pt x="0" y="1506"/>
                      <a:pt x="0" y="974"/>
                    </a:cubicBezTo>
                    <a:cubicBezTo>
                      <a:pt x="0" y="443"/>
                      <a:pt x="432" y="0"/>
                      <a:pt x="975" y="0"/>
                    </a:cubicBezTo>
                  </a:path>
                </a:pathLst>
              </a:custGeom>
              <a:solidFill>
                <a:schemeClr val="bg1"/>
              </a:solidFill>
              <a:ln>
                <a:noFill/>
              </a:ln>
              <a:effectLst/>
            </p:spPr>
            <p:txBody>
              <a:bodyPr wrap="none" anchor="ctr">
                <a:normAutofit/>
              </a:bodyPr>
              <a:lstStyle/>
              <a:p>
                <a:pPr marL="0" marR="0" lvl="0" indent="0" algn="l" defTabSz="3429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400" b="0" i="0" u="none" strike="noStrike" kern="1200" cap="none" spc="0" normalizeH="0" baseline="0" noProof="0">
                  <a:ln>
                    <a:noFill/>
                  </a:ln>
                  <a:solidFill>
                    <a:prstClr val="black">
                      <a:lumMod val="85000"/>
                      <a:lumOff val="15000"/>
                    </a:prstClr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35796D1F-94E1-4C4C-BE29-3869DDE2554A}"/>
                </a:ext>
              </a:extLst>
            </p:cNvPr>
            <p:cNvSpPr txBox="1"/>
            <p:nvPr/>
          </p:nvSpPr>
          <p:spPr>
            <a:xfrm>
              <a:off x="2834112" y="1519888"/>
              <a:ext cx="1612781" cy="1490755"/>
            </a:xfrm>
            <a:prstGeom prst="rect">
              <a:avLst/>
            </a:prstGeom>
            <a:noFill/>
          </p:spPr>
          <p:txBody>
            <a:bodyPr wrap="square" rtlCol="0" anchor="ctr" anchorCtr="0">
              <a:normAutofit/>
            </a:bodyPr>
            <a:lstStyle/>
            <a:p>
              <a:pPr marL="0" marR="0" lvl="0" indent="0" algn="ctr" defTabSz="3429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4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>
                      <a:lumMod val="85000"/>
                      <a:lumOff val="15000"/>
                    </a:prstClr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Ot</a:t>
              </a:r>
            </a:p>
          </p:txBody>
        </p:sp>
      </p:grpSp>
      <p:grpSp>
        <p:nvGrpSpPr>
          <p:cNvPr id="33" name="Group 83">
            <a:extLst>
              <a:ext uri="{FF2B5EF4-FFF2-40B4-BE49-F238E27FC236}">
                <a16:creationId xmlns:a16="http://schemas.microsoft.com/office/drawing/2014/main" id="{7658F5C2-D14C-4955-BDF1-BFDF5EA6B1DD}"/>
              </a:ext>
            </a:extLst>
          </p:cNvPr>
          <p:cNvGrpSpPr/>
          <p:nvPr/>
        </p:nvGrpSpPr>
        <p:grpSpPr>
          <a:xfrm>
            <a:off x="1601152" y="3273993"/>
            <a:ext cx="1168755" cy="1401319"/>
            <a:chOff x="267326" y="3917406"/>
            <a:chExt cx="1660859" cy="2036232"/>
          </a:xfrm>
        </p:grpSpPr>
        <p:sp>
          <p:nvSpPr>
            <p:cNvPr id="34" name="TextBox 33">
              <a:extLst>
                <a:ext uri="{FF2B5EF4-FFF2-40B4-BE49-F238E27FC236}">
                  <a16:creationId xmlns:a16="http://schemas.microsoft.com/office/drawing/2014/main" id="{9FEF422C-C611-46E7-B21C-06D1F18A2D4B}"/>
                </a:ext>
              </a:extLst>
            </p:cNvPr>
            <p:cNvSpPr txBox="1"/>
            <p:nvPr/>
          </p:nvSpPr>
          <p:spPr>
            <a:xfrm>
              <a:off x="267326" y="4648621"/>
              <a:ext cx="1660859" cy="1305017"/>
            </a:xfrm>
            <a:prstGeom prst="rect">
              <a:avLst/>
            </a:prstGeom>
            <a:noFill/>
          </p:spPr>
          <p:txBody>
            <a:bodyPr wrap="square" rtlCol="0">
              <a:normAutofit fontScale="92500" lnSpcReduction="10000"/>
            </a:bodyPr>
            <a:lstStyle/>
            <a:p>
              <a:pPr marL="0" marR="0" lvl="0" indent="0" algn="ctr" defTabSz="3429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500" b="0" i="0" u="none" strike="noStrike" kern="1200" cap="none" spc="0" normalizeH="0" baseline="0" noProof="1">
                  <a:ln>
                    <a:noFill/>
                  </a:ln>
                  <a:solidFill>
                    <a:srgbClr val="E7E6E6">
                      <a:lumMod val="10000"/>
                    </a:srgbClr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Shaxs va narsalarning belgisini </a:t>
              </a:r>
              <a:r>
                <a:rPr kumimoji="0" lang="en-US" sz="1500" b="0" i="0" u="none" strike="noStrike" kern="1200" cap="none" spc="0" normalizeH="0" baseline="0" noProof="1" smtClean="0">
                  <a:ln>
                    <a:noFill/>
                  </a:ln>
                  <a:solidFill>
                    <a:srgbClr val="E7E6E6">
                      <a:lumMod val="10000"/>
                    </a:srgbClr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bildiradi.</a:t>
              </a:r>
              <a:endParaRPr kumimoji="0" lang="en-US" sz="1500" b="0" i="0" u="none" strike="noStrike" kern="1200" cap="none" spc="0" normalizeH="0" baseline="0" noProof="1">
                <a:ln>
                  <a:noFill/>
                </a:ln>
                <a:solidFill>
                  <a:srgbClr val="E7E6E6">
                    <a:lumMod val="10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endParaRPr>
            </a:p>
          </p:txBody>
        </p:sp>
        <p:sp>
          <p:nvSpPr>
            <p:cNvPr id="35" name="TextBox 34">
              <a:extLst>
                <a:ext uri="{FF2B5EF4-FFF2-40B4-BE49-F238E27FC236}">
                  <a16:creationId xmlns:a16="http://schemas.microsoft.com/office/drawing/2014/main" id="{F4F3A73C-FB3C-448E-BEB6-DABC74E1AA7B}"/>
                </a:ext>
              </a:extLst>
            </p:cNvPr>
            <p:cNvSpPr txBox="1"/>
            <p:nvPr/>
          </p:nvSpPr>
          <p:spPr>
            <a:xfrm>
              <a:off x="314856" y="3917406"/>
              <a:ext cx="1613329" cy="556237"/>
            </a:xfrm>
            <a:prstGeom prst="rect">
              <a:avLst/>
            </a:prstGeom>
            <a:noFill/>
          </p:spPr>
          <p:txBody>
            <a:bodyPr wrap="square" rtlCol="0">
              <a:normAutofit/>
            </a:bodyPr>
            <a:lstStyle/>
            <a:p>
              <a:pPr marL="0" marR="0" lvl="0" indent="0" algn="ctr" defTabSz="3429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5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>
                      <a:lumMod val="85000"/>
                      <a:lumOff val="15000"/>
                    </a:prstClr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Sifat</a:t>
              </a:r>
            </a:p>
          </p:txBody>
        </p:sp>
        <p:cxnSp>
          <p:nvCxnSpPr>
            <p:cNvPr id="36" name="Straight Connector 86">
              <a:extLst>
                <a:ext uri="{FF2B5EF4-FFF2-40B4-BE49-F238E27FC236}">
                  <a16:creationId xmlns:a16="http://schemas.microsoft.com/office/drawing/2014/main" id="{E7269DA1-A859-4C1E-847F-2B71248D7079}"/>
                </a:ext>
              </a:extLst>
            </p:cNvPr>
            <p:cNvCxnSpPr/>
            <p:nvPr/>
          </p:nvCxnSpPr>
          <p:spPr>
            <a:xfrm>
              <a:off x="363045" y="4313895"/>
              <a:ext cx="1516949" cy="0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7" name="Group 87">
            <a:extLst>
              <a:ext uri="{FF2B5EF4-FFF2-40B4-BE49-F238E27FC236}">
                <a16:creationId xmlns:a16="http://schemas.microsoft.com/office/drawing/2014/main" id="{DF6C6780-C42C-436D-8535-DB70996ED4BC}"/>
              </a:ext>
            </a:extLst>
          </p:cNvPr>
          <p:cNvGrpSpPr/>
          <p:nvPr/>
        </p:nvGrpSpPr>
        <p:grpSpPr>
          <a:xfrm>
            <a:off x="2754931" y="3252898"/>
            <a:ext cx="1439978" cy="1375148"/>
            <a:chOff x="164278" y="3917406"/>
            <a:chExt cx="2046281" cy="1994433"/>
          </a:xfrm>
        </p:grpSpPr>
        <p:sp>
          <p:nvSpPr>
            <p:cNvPr id="38" name="TextBox 37">
              <a:extLst>
                <a:ext uri="{FF2B5EF4-FFF2-40B4-BE49-F238E27FC236}">
                  <a16:creationId xmlns:a16="http://schemas.microsoft.com/office/drawing/2014/main" id="{8635D62C-35EA-4B5F-9223-27D3B201A5C3}"/>
                </a:ext>
              </a:extLst>
            </p:cNvPr>
            <p:cNvSpPr txBox="1"/>
            <p:nvPr/>
          </p:nvSpPr>
          <p:spPr>
            <a:xfrm>
              <a:off x="164278" y="4256676"/>
              <a:ext cx="2046281" cy="1655163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pPr marL="0" marR="0" lvl="0" indent="0" algn="ctr" defTabSz="3429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500" b="0" i="0" u="none" strike="noStrike" kern="1200" cap="none" spc="0" normalizeH="0" baseline="0" noProof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Sonning nomini, narsa-buyumning son-sanog‘ini, tartibini </a:t>
              </a:r>
              <a:r>
                <a:rPr kumimoji="0" lang="en-US" sz="1500" b="0" i="0" u="none" strike="noStrike" kern="1200" cap="none" spc="0" normalizeH="0" baseline="0" noProof="1" smtClean="0">
                  <a:ln>
                    <a:noFill/>
                  </a:ln>
                  <a:solidFill>
                    <a:srgbClr val="E7E6E6">
                      <a:lumMod val="10000"/>
                    </a:srgbClr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bildiradi.</a:t>
              </a:r>
              <a:endParaRPr kumimoji="0" lang="en-US" sz="1500" b="0" i="0" u="none" strike="noStrike" kern="1200" cap="none" spc="0" normalizeH="0" baseline="0" noProof="1">
                <a:ln>
                  <a:noFill/>
                </a:ln>
                <a:solidFill>
                  <a:srgbClr val="E7E6E6">
                    <a:lumMod val="10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endParaRPr>
            </a:p>
          </p:txBody>
        </p:sp>
        <p:sp>
          <p:nvSpPr>
            <p:cNvPr id="39" name="TextBox 38">
              <a:extLst>
                <a:ext uri="{FF2B5EF4-FFF2-40B4-BE49-F238E27FC236}">
                  <a16:creationId xmlns:a16="http://schemas.microsoft.com/office/drawing/2014/main" id="{0BC53B45-4468-421A-8C07-9A6D3B9DFF81}"/>
                </a:ext>
              </a:extLst>
            </p:cNvPr>
            <p:cNvSpPr txBox="1"/>
            <p:nvPr/>
          </p:nvSpPr>
          <p:spPr>
            <a:xfrm>
              <a:off x="314856" y="3917406"/>
              <a:ext cx="1613329" cy="556237"/>
            </a:xfrm>
            <a:prstGeom prst="rect">
              <a:avLst/>
            </a:prstGeom>
            <a:noFill/>
          </p:spPr>
          <p:txBody>
            <a:bodyPr wrap="square" rtlCol="0">
              <a:normAutofit/>
            </a:bodyPr>
            <a:lstStyle/>
            <a:p>
              <a:pPr marL="0" marR="0" lvl="0" indent="0" algn="ctr" defTabSz="3429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5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>
                      <a:lumMod val="85000"/>
                      <a:lumOff val="15000"/>
                    </a:prstClr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Son</a:t>
              </a:r>
            </a:p>
          </p:txBody>
        </p:sp>
        <p:cxnSp>
          <p:nvCxnSpPr>
            <p:cNvPr id="40" name="Straight Connector 90">
              <a:extLst>
                <a:ext uri="{FF2B5EF4-FFF2-40B4-BE49-F238E27FC236}">
                  <a16:creationId xmlns:a16="http://schemas.microsoft.com/office/drawing/2014/main" id="{40B0CF49-D475-4B1C-BEDF-B061EF05F53C}"/>
                </a:ext>
              </a:extLst>
            </p:cNvPr>
            <p:cNvCxnSpPr/>
            <p:nvPr/>
          </p:nvCxnSpPr>
          <p:spPr>
            <a:xfrm>
              <a:off x="314856" y="4331356"/>
              <a:ext cx="1516949" cy="0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1" name="Group 91">
            <a:extLst>
              <a:ext uri="{FF2B5EF4-FFF2-40B4-BE49-F238E27FC236}">
                <a16:creationId xmlns:a16="http://schemas.microsoft.com/office/drawing/2014/main" id="{B9C168D6-118C-4981-BD5F-3BC17850E984}"/>
              </a:ext>
            </a:extLst>
          </p:cNvPr>
          <p:cNvGrpSpPr/>
          <p:nvPr/>
        </p:nvGrpSpPr>
        <p:grpSpPr>
          <a:xfrm>
            <a:off x="4482430" y="3198001"/>
            <a:ext cx="1459304" cy="1663969"/>
            <a:chOff x="630351" y="3883815"/>
            <a:chExt cx="1710036" cy="1878978"/>
          </a:xfrm>
        </p:grpSpPr>
        <p:sp>
          <p:nvSpPr>
            <p:cNvPr id="42" name="TextBox 41">
              <a:extLst>
                <a:ext uri="{FF2B5EF4-FFF2-40B4-BE49-F238E27FC236}">
                  <a16:creationId xmlns:a16="http://schemas.microsoft.com/office/drawing/2014/main" id="{EC789DE6-44C3-4E87-8B9C-E76CA6C72609}"/>
                </a:ext>
              </a:extLst>
            </p:cNvPr>
            <p:cNvSpPr txBox="1"/>
            <p:nvPr/>
          </p:nvSpPr>
          <p:spPr>
            <a:xfrm>
              <a:off x="630351" y="4185686"/>
              <a:ext cx="1660859" cy="1577107"/>
            </a:xfrm>
            <a:prstGeom prst="rect">
              <a:avLst/>
            </a:prstGeom>
            <a:noFill/>
          </p:spPr>
          <p:txBody>
            <a:bodyPr wrap="square" rtlCol="0">
              <a:normAutofit lnSpcReduction="10000"/>
            </a:bodyPr>
            <a:lstStyle/>
            <a:p>
              <a:pPr marL="0" marR="0" lvl="0" indent="0" algn="just" defTabSz="3429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500" b="0" i="0" u="none" strike="noStrike" kern="1200" cap="none" spc="0" normalizeH="0" baseline="0" noProof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Gap ichida ot, sifat, son, ravish, ba'zan so‘z birikmasi va gap  o‘rnida qo‘llana </a:t>
              </a:r>
              <a:r>
                <a:rPr kumimoji="0" lang="en-US" sz="1500" b="0" i="0" u="none" strike="noStrike" kern="1200" cap="none" spc="0" normalizeH="0" baseline="0" noProof="1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oladi.</a:t>
              </a:r>
              <a:endParaRPr kumimoji="0" lang="en-US" sz="1800" b="0" i="0" u="none" strike="noStrike" kern="1200" cap="none" spc="0" normalizeH="0" baseline="0" noProof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endParaRPr>
            </a:p>
          </p:txBody>
        </p:sp>
        <p:sp>
          <p:nvSpPr>
            <p:cNvPr id="43" name="TextBox 42">
              <a:extLst>
                <a:ext uri="{FF2B5EF4-FFF2-40B4-BE49-F238E27FC236}">
                  <a16:creationId xmlns:a16="http://schemas.microsoft.com/office/drawing/2014/main" id="{E6D85CB5-74C3-4664-A8E0-3A3F6C977918}"/>
                </a:ext>
              </a:extLst>
            </p:cNvPr>
            <p:cNvSpPr txBox="1"/>
            <p:nvPr/>
          </p:nvSpPr>
          <p:spPr>
            <a:xfrm>
              <a:off x="727058" y="3883815"/>
              <a:ext cx="1613329" cy="556237"/>
            </a:xfrm>
            <a:prstGeom prst="rect">
              <a:avLst/>
            </a:prstGeom>
            <a:noFill/>
          </p:spPr>
          <p:txBody>
            <a:bodyPr wrap="square" rtlCol="0">
              <a:normAutofit/>
            </a:bodyPr>
            <a:lstStyle/>
            <a:p>
              <a:pPr marL="0" marR="0" lvl="0" indent="0" algn="ctr" defTabSz="3429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5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>
                      <a:lumMod val="85000"/>
                      <a:lumOff val="15000"/>
                    </a:prstClr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Olmos</a:t>
              </a:r>
              <a:r>
                <a:rPr kumimoji="0" lang="en-US" sz="15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>
                      <a:lumMod val="85000"/>
                      <a:lumOff val="15000"/>
                    </a:prstClr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h</a:t>
              </a:r>
              <a:endParaRPr kumimoji="0" lang="en-US" sz="9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45" name="Group 95">
            <a:extLst>
              <a:ext uri="{FF2B5EF4-FFF2-40B4-BE49-F238E27FC236}">
                <a16:creationId xmlns:a16="http://schemas.microsoft.com/office/drawing/2014/main" id="{64B4224D-8806-4678-A70B-2721011B05A9}"/>
              </a:ext>
            </a:extLst>
          </p:cNvPr>
          <p:cNvGrpSpPr/>
          <p:nvPr/>
        </p:nvGrpSpPr>
        <p:grpSpPr>
          <a:xfrm>
            <a:off x="6085497" y="3230937"/>
            <a:ext cx="1411218" cy="1514520"/>
            <a:chOff x="843361" y="3834604"/>
            <a:chExt cx="1728643" cy="2060656"/>
          </a:xfrm>
        </p:grpSpPr>
        <p:sp>
          <p:nvSpPr>
            <p:cNvPr id="46" name="TextBox 45">
              <a:extLst>
                <a:ext uri="{FF2B5EF4-FFF2-40B4-BE49-F238E27FC236}">
                  <a16:creationId xmlns:a16="http://schemas.microsoft.com/office/drawing/2014/main" id="{E3B59703-DA2F-4ED6-9262-783FDA599F8B}"/>
                </a:ext>
              </a:extLst>
            </p:cNvPr>
            <p:cNvSpPr txBox="1"/>
            <p:nvPr/>
          </p:nvSpPr>
          <p:spPr>
            <a:xfrm>
              <a:off x="911145" y="4331098"/>
              <a:ext cx="1660859" cy="1564162"/>
            </a:xfrm>
            <a:prstGeom prst="rect">
              <a:avLst/>
            </a:prstGeom>
            <a:noFill/>
          </p:spPr>
          <p:txBody>
            <a:bodyPr wrap="square" rtlCol="0">
              <a:normAutofit lnSpcReduction="10000"/>
            </a:bodyPr>
            <a:lstStyle/>
            <a:p>
              <a:pPr marL="0" marR="0" lvl="0" indent="0" algn="ctr" defTabSz="3429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500" b="0" i="0" u="none" strike="noStrike" kern="1200" cap="none" spc="0" normalizeH="0" baseline="0" noProof="1">
                  <a:ln>
                    <a:noFill/>
                  </a:ln>
                  <a:solidFill>
                    <a:srgbClr val="E7E6E6">
                      <a:lumMod val="10000"/>
                    </a:srgbClr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Shaxs va narsalarning harakat yoki holatini </a:t>
              </a:r>
              <a:r>
                <a:rPr kumimoji="0" lang="en-US" sz="1500" b="0" i="0" u="none" strike="noStrike" kern="1200" cap="none" spc="0" normalizeH="0" baseline="0" noProof="1" smtClean="0">
                  <a:ln>
                    <a:noFill/>
                  </a:ln>
                  <a:solidFill>
                    <a:srgbClr val="E7E6E6">
                      <a:lumMod val="10000"/>
                    </a:srgbClr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ifodalaydi</a:t>
              </a:r>
              <a:endParaRPr kumimoji="0" lang="en-US" sz="1500" b="0" i="0" u="none" strike="noStrike" kern="1200" cap="none" spc="0" normalizeH="0" baseline="0" noProof="1">
                <a:ln>
                  <a:noFill/>
                </a:ln>
                <a:solidFill>
                  <a:srgbClr val="E7E6E6">
                    <a:lumMod val="10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endParaRPr>
            </a:p>
          </p:txBody>
        </p:sp>
        <p:sp>
          <p:nvSpPr>
            <p:cNvPr id="47" name="TextBox 46">
              <a:extLst>
                <a:ext uri="{FF2B5EF4-FFF2-40B4-BE49-F238E27FC236}">
                  <a16:creationId xmlns:a16="http://schemas.microsoft.com/office/drawing/2014/main" id="{A259F681-A573-43BB-803C-56DB966225FE}"/>
                </a:ext>
              </a:extLst>
            </p:cNvPr>
            <p:cNvSpPr txBox="1"/>
            <p:nvPr/>
          </p:nvSpPr>
          <p:spPr>
            <a:xfrm>
              <a:off x="843361" y="3834604"/>
              <a:ext cx="1613328" cy="556236"/>
            </a:xfrm>
            <a:prstGeom prst="rect">
              <a:avLst/>
            </a:prstGeom>
            <a:noFill/>
          </p:spPr>
          <p:txBody>
            <a:bodyPr wrap="square" rtlCol="0">
              <a:normAutofit/>
            </a:bodyPr>
            <a:lstStyle/>
            <a:p>
              <a:pPr marL="0" marR="0" lvl="0" indent="0" algn="ctr" defTabSz="3429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5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>
                      <a:lumMod val="85000"/>
                      <a:lumOff val="15000"/>
                    </a:prstClr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Fe’l</a:t>
              </a:r>
            </a:p>
          </p:txBody>
        </p:sp>
        <p:cxnSp>
          <p:nvCxnSpPr>
            <p:cNvPr id="48" name="Straight Connector 98">
              <a:extLst>
                <a:ext uri="{FF2B5EF4-FFF2-40B4-BE49-F238E27FC236}">
                  <a16:creationId xmlns:a16="http://schemas.microsoft.com/office/drawing/2014/main" id="{F449D31E-2916-4467-B76F-BCEA5BF81618}"/>
                </a:ext>
              </a:extLst>
            </p:cNvPr>
            <p:cNvCxnSpPr>
              <a:cxnSpLocks/>
            </p:cNvCxnSpPr>
            <p:nvPr/>
          </p:nvCxnSpPr>
          <p:spPr>
            <a:xfrm>
              <a:off x="1177296" y="4029617"/>
              <a:ext cx="1248294" cy="6278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9" name="Oval 99">
            <a:extLst>
              <a:ext uri="{FF2B5EF4-FFF2-40B4-BE49-F238E27FC236}">
                <a16:creationId xmlns:a16="http://schemas.microsoft.com/office/drawing/2014/main" id="{03C93E87-C234-4269-B8BD-CB8872EE4D02}"/>
              </a:ext>
            </a:extLst>
          </p:cNvPr>
          <p:cNvSpPr/>
          <p:nvPr/>
        </p:nvSpPr>
        <p:spPr>
          <a:xfrm>
            <a:off x="518224" y="2993149"/>
            <a:ext cx="171450" cy="171450"/>
          </a:xfrm>
          <a:prstGeom prst="ellipse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79" tIns="34289" rIns="68579" bIns="34289" rtlCol="0" anchor="ctr"/>
          <a:lstStyle/>
          <a:p>
            <a:pPr marL="0" marR="0" lvl="0" indent="0" algn="ctr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13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0" name="Oval 100">
            <a:extLst>
              <a:ext uri="{FF2B5EF4-FFF2-40B4-BE49-F238E27FC236}">
                <a16:creationId xmlns:a16="http://schemas.microsoft.com/office/drawing/2014/main" id="{C237E0DE-CBB6-49DC-9514-E717E61A38AD}"/>
              </a:ext>
            </a:extLst>
          </p:cNvPr>
          <p:cNvSpPr/>
          <p:nvPr/>
        </p:nvSpPr>
        <p:spPr>
          <a:xfrm>
            <a:off x="2058127" y="3038157"/>
            <a:ext cx="171450" cy="171450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79" tIns="34289" rIns="68579" bIns="34289" rtlCol="0" anchor="ctr"/>
          <a:lstStyle/>
          <a:p>
            <a:pPr marL="0" marR="0" lvl="0" indent="0" algn="ctr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13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1" name="Oval 101">
            <a:extLst>
              <a:ext uri="{FF2B5EF4-FFF2-40B4-BE49-F238E27FC236}">
                <a16:creationId xmlns:a16="http://schemas.microsoft.com/office/drawing/2014/main" id="{8E6F4B0E-ECE8-429D-8103-54FF31D94D0F}"/>
              </a:ext>
            </a:extLst>
          </p:cNvPr>
          <p:cNvSpPr/>
          <p:nvPr/>
        </p:nvSpPr>
        <p:spPr>
          <a:xfrm>
            <a:off x="3478454" y="3017563"/>
            <a:ext cx="171450" cy="171450"/>
          </a:xfrm>
          <a:prstGeom prst="ellipse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79" tIns="34289" rIns="68579" bIns="34289" rtlCol="0" anchor="ctr"/>
          <a:lstStyle/>
          <a:p>
            <a:pPr marL="0" marR="0" lvl="0" indent="0" algn="ctr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13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2" name="Oval 102">
            <a:extLst>
              <a:ext uri="{FF2B5EF4-FFF2-40B4-BE49-F238E27FC236}">
                <a16:creationId xmlns:a16="http://schemas.microsoft.com/office/drawing/2014/main" id="{11EBFD78-E40B-4D43-AFFA-120379D3DC60}"/>
              </a:ext>
            </a:extLst>
          </p:cNvPr>
          <p:cNvSpPr/>
          <p:nvPr/>
        </p:nvSpPr>
        <p:spPr>
          <a:xfrm>
            <a:off x="5008016" y="3023311"/>
            <a:ext cx="171450" cy="171450"/>
          </a:xfrm>
          <a:prstGeom prst="ellipse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79" tIns="34289" rIns="68579" bIns="34289" rtlCol="0" anchor="ctr"/>
          <a:lstStyle/>
          <a:p>
            <a:pPr marL="0" marR="0" lvl="0" indent="0" algn="ctr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13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3" name="Oval 103">
            <a:extLst>
              <a:ext uri="{FF2B5EF4-FFF2-40B4-BE49-F238E27FC236}">
                <a16:creationId xmlns:a16="http://schemas.microsoft.com/office/drawing/2014/main" id="{9305FFAE-6E73-445D-A56B-3D801483C455}"/>
              </a:ext>
            </a:extLst>
          </p:cNvPr>
          <p:cNvSpPr/>
          <p:nvPr/>
        </p:nvSpPr>
        <p:spPr>
          <a:xfrm>
            <a:off x="6604755" y="2979436"/>
            <a:ext cx="171450" cy="171450"/>
          </a:xfrm>
          <a:prstGeom prst="ellipse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79" tIns="34289" rIns="68579" bIns="34289" rtlCol="0" anchor="ctr"/>
          <a:lstStyle/>
          <a:p>
            <a:pPr marL="0" marR="0" lvl="0" indent="0" algn="ctr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13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A16FFEA2-3E0F-47B3-BCF0-41C939641A4F}"/>
              </a:ext>
            </a:extLst>
          </p:cNvPr>
          <p:cNvSpPr txBox="1"/>
          <p:nvPr/>
        </p:nvSpPr>
        <p:spPr>
          <a:xfrm>
            <a:off x="689674" y="-29647"/>
            <a:ext cx="7781628" cy="585851"/>
          </a:xfrm>
          <a:prstGeom prst="rect">
            <a:avLst/>
          </a:prstGeom>
          <a:noFill/>
        </p:spPr>
        <p:txBody>
          <a:bodyPr wrap="square" lIns="51434" tIns="25717" rIns="51434" bIns="25717" rtlCol="0" anchor="ctr" anchorCtr="0">
            <a:noAutofit/>
          </a:bodyPr>
          <a:lstStyle/>
          <a:p>
            <a:pPr marL="0" marR="0" lvl="0" indent="0" algn="ctr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none" spc="338" normalizeH="0" baseline="0" noProof="0" dirty="0" err="1">
                <a:ln>
                  <a:noFill/>
                </a:ln>
                <a:solidFill>
                  <a:srgbClr val="E7E6E6">
                    <a:lumMod val="10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Mustaqil</a:t>
            </a:r>
            <a:r>
              <a:rPr kumimoji="0" lang="en-US" sz="4000" b="1" i="0" u="none" strike="noStrike" kern="1200" cap="none" spc="338" normalizeH="0" baseline="0" noProof="0" dirty="0">
                <a:ln>
                  <a:noFill/>
                </a:ln>
                <a:solidFill>
                  <a:srgbClr val="E7E6E6">
                    <a:lumMod val="10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4000" b="1" i="0" u="none" strike="noStrike" kern="1200" cap="none" spc="338" normalizeH="0" baseline="0" noProof="0" dirty="0" err="1">
                <a:ln>
                  <a:noFill/>
                </a:ln>
                <a:solidFill>
                  <a:srgbClr val="E7E6E6">
                    <a:lumMod val="10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so‘z</a:t>
            </a:r>
            <a:r>
              <a:rPr kumimoji="0" lang="en-US" sz="4000" b="1" i="0" u="none" strike="noStrike" kern="1200" cap="none" spc="338" normalizeH="0" baseline="0" noProof="0" dirty="0">
                <a:ln>
                  <a:noFill/>
                </a:ln>
                <a:solidFill>
                  <a:srgbClr val="E7E6E6">
                    <a:lumMod val="10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4000" b="1" i="0" u="none" strike="noStrike" kern="1200" cap="none" spc="338" normalizeH="0" baseline="0" noProof="0" dirty="0" err="1">
                <a:ln>
                  <a:noFill/>
                </a:ln>
                <a:solidFill>
                  <a:srgbClr val="E7E6E6">
                    <a:lumMod val="10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turkumlari</a:t>
            </a:r>
            <a:endParaRPr kumimoji="0" lang="en-US" sz="4000" b="1" i="0" u="none" strike="noStrike" kern="1200" cap="none" spc="338" normalizeH="0" baseline="0" noProof="0" dirty="0">
              <a:ln>
                <a:noFill/>
              </a:ln>
              <a:solidFill>
                <a:srgbClr val="E7E6E6">
                  <a:lumMod val="10000"/>
                </a:srgb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cxnSp>
        <p:nvCxnSpPr>
          <p:cNvPr id="58" name="Straight Connector 62">
            <a:extLst>
              <a:ext uri="{FF2B5EF4-FFF2-40B4-BE49-F238E27FC236}">
                <a16:creationId xmlns:a16="http://schemas.microsoft.com/office/drawing/2014/main" id="{1E4EEF18-31BB-4B35-AF11-39FF6DB34E68}"/>
              </a:ext>
            </a:extLst>
          </p:cNvPr>
          <p:cNvCxnSpPr>
            <a:cxnSpLocks/>
          </p:cNvCxnSpPr>
          <p:nvPr/>
        </p:nvCxnSpPr>
        <p:spPr>
          <a:xfrm>
            <a:off x="5847631" y="648296"/>
            <a:ext cx="212996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63">
            <a:extLst>
              <a:ext uri="{FF2B5EF4-FFF2-40B4-BE49-F238E27FC236}">
                <a16:creationId xmlns:a16="http://schemas.microsoft.com/office/drawing/2014/main" id="{93968FCA-4A47-49A7-A3E1-DD4840E27BA3}"/>
              </a:ext>
            </a:extLst>
          </p:cNvPr>
          <p:cNvCxnSpPr>
            <a:cxnSpLocks/>
          </p:cNvCxnSpPr>
          <p:nvPr/>
        </p:nvCxnSpPr>
        <p:spPr>
          <a:xfrm>
            <a:off x="24344" y="28780"/>
            <a:ext cx="212996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TextBox 59">
            <a:extLst>
              <a:ext uri="{FF2B5EF4-FFF2-40B4-BE49-F238E27FC236}">
                <a16:creationId xmlns:a16="http://schemas.microsoft.com/office/drawing/2014/main" id="{8BD06019-2CE3-443B-8465-D6BF089EC526}"/>
              </a:ext>
            </a:extLst>
          </p:cNvPr>
          <p:cNvSpPr txBox="1"/>
          <p:nvPr/>
        </p:nvSpPr>
        <p:spPr>
          <a:xfrm>
            <a:off x="3070462" y="648296"/>
            <a:ext cx="4073261" cy="245152"/>
          </a:xfrm>
          <a:prstGeom prst="rect">
            <a:avLst/>
          </a:prstGeom>
          <a:noFill/>
        </p:spPr>
        <p:txBody>
          <a:bodyPr wrap="square" lIns="51434" tIns="25717" rIns="51434" bIns="25717" rtlCol="0" anchor="ctr" anchorCtr="0">
            <a:noAutofit/>
          </a:bodyPr>
          <a:lstStyle/>
          <a:p>
            <a:pPr marL="0" marR="0" lvl="0" indent="0" algn="ctr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500" b="1" i="0" u="none" strike="noStrike" kern="1200" cap="none" spc="338" normalizeH="0" baseline="0" noProof="0" dirty="0">
              <a:ln>
                <a:noFill/>
              </a:ln>
              <a:solidFill>
                <a:srgbClr val="70AD47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66" name="Group 119">
            <a:extLst>
              <a:ext uri="{FF2B5EF4-FFF2-40B4-BE49-F238E27FC236}">
                <a16:creationId xmlns:a16="http://schemas.microsoft.com/office/drawing/2014/main" id="{DBB2D458-97E6-449A-B600-CB329BD22B30}"/>
              </a:ext>
            </a:extLst>
          </p:cNvPr>
          <p:cNvGrpSpPr/>
          <p:nvPr/>
        </p:nvGrpSpPr>
        <p:grpSpPr>
          <a:xfrm>
            <a:off x="7318445" y="648297"/>
            <a:ext cx="1871882" cy="1873350"/>
            <a:chOff x="2681292" y="1287175"/>
            <a:chExt cx="1936054" cy="1936054"/>
          </a:xfrm>
        </p:grpSpPr>
        <p:grpSp>
          <p:nvGrpSpPr>
            <p:cNvPr id="67" name="Group 120">
              <a:extLst>
                <a:ext uri="{FF2B5EF4-FFF2-40B4-BE49-F238E27FC236}">
                  <a16:creationId xmlns:a16="http://schemas.microsoft.com/office/drawing/2014/main" id="{5C4C1D46-939E-41A8-B86C-666031DAD95C}"/>
                </a:ext>
              </a:extLst>
            </p:cNvPr>
            <p:cNvGrpSpPr/>
            <p:nvPr/>
          </p:nvGrpSpPr>
          <p:grpSpPr>
            <a:xfrm>
              <a:off x="2681292" y="1287175"/>
              <a:ext cx="1936054" cy="1936054"/>
              <a:chOff x="3005996" y="508492"/>
              <a:chExt cx="1936054" cy="1936054"/>
            </a:xfrm>
          </p:grpSpPr>
          <p:sp>
            <p:nvSpPr>
              <p:cNvPr id="69" name="Teardrop 122">
                <a:extLst>
                  <a:ext uri="{FF2B5EF4-FFF2-40B4-BE49-F238E27FC236}">
                    <a16:creationId xmlns:a16="http://schemas.microsoft.com/office/drawing/2014/main" id="{B4011A1D-A297-455F-B089-F1031D45683D}"/>
                  </a:ext>
                </a:extLst>
              </p:cNvPr>
              <p:cNvSpPr/>
              <p:nvPr/>
            </p:nvSpPr>
            <p:spPr>
              <a:xfrm rot="8100000">
                <a:off x="3005996" y="508492"/>
                <a:ext cx="1936054" cy="1936054"/>
              </a:xfrm>
              <a:prstGeom prst="teardrop">
                <a:avLst/>
              </a:prstGeom>
              <a:solidFill>
                <a:srgbClr val="FFC000"/>
              </a:solidFill>
              <a:ln>
                <a:noFill/>
              </a:ln>
              <a:effectLst>
                <a:outerShdw blurRad="50800" dist="38100" dir="2700000" sx="109000" sy="109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normAutofit/>
              </a:bodyPr>
              <a:lstStyle/>
              <a:p>
                <a:pPr marL="0" marR="0" lvl="0" indent="0" algn="ctr" defTabSz="3429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013" b="0" i="0" u="none" strike="noStrike" kern="1200" cap="none" spc="0" normalizeH="0" baseline="0" noProof="0">
                  <a:ln>
                    <a:noFill/>
                  </a:ln>
                  <a:solidFill>
                    <a:prstClr val="black">
                      <a:lumMod val="85000"/>
                      <a:lumOff val="15000"/>
                    </a:prstClr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70" name="Freeform 47">
                <a:extLst>
                  <a:ext uri="{FF2B5EF4-FFF2-40B4-BE49-F238E27FC236}">
                    <a16:creationId xmlns:a16="http://schemas.microsoft.com/office/drawing/2014/main" id="{E284A503-AFB7-4A6F-8B03-CBCEE88E732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189697" y="692191"/>
                <a:ext cx="1568658" cy="1568658"/>
              </a:xfrm>
              <a:custGeom>
                <a:avLst/>
                <a:gdLst>
                  <a:gd name="T0" fmla="*/ 975 w 1950"/>
                  <a:gd name="T1" fmla="*/ 0 h 1950"/>
                  <a:gd name="T2" fmla="*/ 975 w 1950"/>
                  <a:gd name="T3" fmla="*/ 0 h 1950"/>
                  <a:gd name="T4" fmla="*/ 1949 w 1950"/>
                  <a:gd name="T5" fmla="*/ 974 h 1950"/>
                  <a:gd name="T6" fmla="*/ 975 w 1950"/>
                  <a:gd name="T7" fmla="*/ 1949 h 1950"/>
                  <a:gd name="T8" fmla="*/ 0 w 1950"/>
                  <a:gd name="T9" fmla="*/ 974 h 1950"/>
                  <a:gd name="T10" fmla="*/ 975 w 1950"/>
                  <a:gd name="T11" fmla="*/ 0 h 19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50" h="1950">
                    <a:moveTo>
                      <a:pt x="975" y="0"/>
                    </a:moveTo>
                    <a:lnTo>
                      <a:pt x="975" y="0"/>
                    </a:lnTo>
                    <a:cubicBezTo>
                      <a:pt x="1507" y="0"/>
                      <a:pt x="1949" y="443"/>
                      <a:pt x="1949" y="974"/>
                    </a:cubicBezTo>
                    <a:cubicBezTo>
                      <a:pt x="1949" y="1506"/>
                      <a:pt x="1507" y="1949"/>
                      <a:pt x="975" y="1949"/>
                    </a:cubicBezTo>
                    <a:cubicBezTo>
                      <a:pt x="432" y="1949"/>
                      <a:pt x="0" y="1506"/>
                      <a:pt x="0" y="974"/>
                    </a:cubicBezTo>
                    <a:cubicBezTo>
                      <a:pt x="0" y="443"/>
                      <a:pt x="432" y="0"/>
                      <a:pt x="975" y="0"/>
                    </a:cubicBezTo>
                  </a:path>
                </a:pathLst>
              </a:custGeom>
              <a:solidFill>
                <a:schemeClr val="bg1"/>
              </a:solidFill>
              <a:ln>
                <a:noFill/>
              </a:ln>
              <a:effectLst/>
            </p:spPr>
            <p:txBody>
              <a:bodyPr wrap="none" anchor="ctr">
                <a:normAutofit/>
              </a:bodyPr>
              <a:lstStyle/>
              <a:p>
                <a:pPr marL="0" marR="0" lvl="0" indent="0" algn="l" defTabSz="3429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013" b="0" i="0" u="none" strike="noStrike" kern="1200" cap="none" spc="0" normalizeH="0" baseline="0" noProof="0">
                  <a:ln>
                    <a:noFill/>
                  </a:ln>
                  <a:solidFill>
                    <a:prstClr val="black">
                      <a:lumMod val="85000"/>
                      <a:lumOff val="15000"/>
                    </a:prstClr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p:grpSp>
        <p:sp>
          <p:nvSpPr>
            <p:cNvPr id="68" name="TextBox 67">
              <a:extLst>
                <a:ext uri="{FF2B5EF4-FFF2-40B4-BE49-F238E27FC236}">
                  <a16:creationId xmlns:a16="http://schemas.microsoft.com/office/drawing/2014/main" id="{8E413F80-88AF-4E54-B4D9-785AE742CDD2}"/>
                </a:ext>
              </a:extLst>
            </p:cNvPr>
            <p:cNvSpPr txBox="1"/>
            <p:nvPr/>
          </p:nvSpPr>
          <p:spPr>
            <a:xfrm>
              <a:off x="2864992" y="1519888"/>
              <a:ext cx="1581901" cy="1490755"/>
            </a:xfrm>
            <a:prstGeom prst="rect">
              <a:avLst/>
            </a:prstGeom>
            <a:noFill/>
          </p:spPr>
          <p:txBody>
            <a:bodyPr wrap="square" rtlCol="0" anchor="ctr" anchorCtr="0">
              <a:normAutofit/>
            </a:bodyPr>
            <a:lstStyle/>
            <a:p>
              <a:pPr marL="0" marR="0" lvl="0" indent="0" algn="ctr" defTabSz="3429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32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>
                      <a:lumMod val="85000"/>
                      <a:lumOff val="15000"/>
                    </a:prstClr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Ravish </a:t>
              </a:r>
            </a:p>
          </p:txBody>
        </p:sp>
      </p:grpSp>
      <p:sp>
        <p:nvSpPr>
          <p:cNvPr id="71" name="Oval 103">
            <a:extLst>
              <a:ext uri="{FF2B5EF4-FFF2-40B4-BE49-F238E27FC236}">
                <a16:creationId xmlns:a16="http://schemas.microsoft.com/office/drawing/2014/main" id="{93A421A4-E694-4C1D-AC0D-CB777EB4A461}"/>
              </a:ext>
            </a:extLst>
          </p:cNvPr>
          <p:cNvSpPr/>
          <p:nvPr/>
        </p:nvSpPr>
        <p:spPr>
          <a:xfrm>
            <a:off x="8221566" y="3048287"/>
            <a:ext cx="253759" cy="45719"/>
          </a:xfrm>
          <a:prstGeom prst="ellips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79" tIns="34289" rIns="68579" bIns="34289" rtlCol="0" anchor="ctr"/>
          <a:lstStyle/>
          <a:p>
            <a:pPr marL="0" marR="0" lvl="0" indent="0" algn="ctr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13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72" name="Group 95">
            <a:extLst>
              <a:ext uri="{FF2B5EF4-FFF2-40B4-BE49-F238E27FC236}">
                <a16:creationId xmlns:a16="http://schemas.microsoft.com/office/drawing/2014/main" id="{B8786DD3-893C-464B-81B3-85170B1D8048}"/>
              </a:ext>
            </a:extLst>
          </p:cNvPr>
          <p:cNvGrpSpPr/>
          <p:nvPr/>
        </p:nvGrpSpPr>
        <p:grpSpPr>
          <a:xfrm>
            <a:off x="7278624" y="3210938"/>
            <a:ext cx="1449210" cy="1535157"/>
            <a:chOff x="901336" y="3850215"/>
            <a:chExt cx="1904811" cy="2049376"/>
          </a:xfrm>
        </p:grpSpPr>
        <p:sp>
          <p:nvSpPr>
            <p:cNvPr id="73" name="TextBox 72">
              <a:extLst>
                <a:ext uri="{FF2B5EF4-FFF2-40B4-BE49-F238E27FC236}">
                  <a16:creationId xmlns:a16="http://schemas.microsoft.com/office/drawing/2014/main" id="{AE903644-4CDE-4284-AF0D-DE3BA795D790}"/>
                </a:ext>
              </a:extLst>
            </p:cNvPr>
            <p:cNvSpPr txBox="1"/>
            <p:nvPr/>
          </p:nvSpPr>
          <p:spPr>
            <a:xfrm>
              <a:off x="1145287" y="4373198"/>
              <a:ext cx="1660860" cy="1526393"/>
            </a:xfrm>
            <a:prstGeom prst="rect">
              <a:avLst/>
            </a:prstGeom>
            <a:noFill/>
          </p:spPr>
          <p:txBody>
            <a:bodyPr wrap="square" rtlCol="0">
              <a:normAutofit/>
            </a:bodyPr>
            <a:lstStyle/>
            <a:p>
              <a:pPr marL="0" marR="0" lvl="0" indent="0" algn="ctr" defTabSz="3429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500" b="0" i="0" u="none" strike="noStrike" kern="1200" cap="none" spc="0" normalizeH="0" baseline="0" noProof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Ish-harakat  va holatning  bеlgisini </a:t>
              </a:r>
              <a:r>
                <a:rPr kumimoji="0" lang="en-US" sz="1500" b="0" i="0" u="none" strike="noStrike" kern="1200" cap="none" spc="0" normalizeH="0" baseline="0" noProof="1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bildiradi</a:t>
              </a:r>
              <a:endParaRPr kumimoji="0" lang="en-US" sz="1800" b="0" i="0" u="none" strike="noStrike" kern="1200" cap="none" spc="0" normalizeH="0" baseline="0" noProof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endParaRPr>
            </a:p>
          </p:txBody>
        </p:sp>
        <p:sp>
          <p:nvSpPr>
            <p:cNvPr id="74" name="TextBox 73">
              <a:extLst>
                <a:ext uri="{FF2B5EF4-FFF2-40B4-BE49-F238E27FC236}">
                  <a16:creationId xmlns:a16="http://schemas.microsoft.com/office/drawing/2014/main" id="{0DF5744A-24AC-4B3D-B16E-306BCB8F9C1D}"/>
                </a:ext>
              </a:extLst>
            </p:cNvPr>
            <p:cNvSpPr txBox="1"/>
            <p:nvPr/>
          </p:nvSpPr>
          <p:spPr>
            <a:xfrm>
              <a:off x="1167809" y="3850215"/>
              <a:ext cx="1613329" cy="556237"/>
            </a:xfrm>
            <a:prstGeom prst="rect">
              <a:avLst/>
            </a:prstGeom>
            <a:noFill/>
          </p:spPr>
          <p:txBody>
            <a:bodyPr wrap="square" rtlCol="0">
              <a:normAutofit/>
            </a:bodyPr>
            <a:lstStyle/>
            <a:p>
              <a:pPr marL="0" marR="0" lvl="0" indent="0" algn="ctr" defTabSz="3429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5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>
                      <a:lumMod val="85000"/>
                      <a:lumOff val="15000"/>
                    </a:prstClr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Ravish</a:t>
              </a:r>
              <a:endParaRPr kumimoji="0" lang="en-US" sz="15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cxnSp>
          <p:nvCxnSpPr>
            <p:cNvPr id="75" name="Straight Connector 98">
              <a:extLst>
                <a:ext uri="{FF2B5EF4-FFF2-40B4-BE49-F238E27FC236}">
                  <a16:creationId xmlns:a16="http://schemas.microsoft.com/office/drawing/2014/main" id="{3B94ACA5-0968-4E4F-96D0-457AB282E793}"/>
                </a:ext>
              </a:extLst>
            </p:cNvPr>
            <p:cNvCxnSpPr/>
            <p:nvPr/>
          </p:nvCxnSpPr>
          <p:spPr>
            <a:xfrm>
              <a:off x="901336" y="4186078"/>
              <a:ext cx="1454339" cy="21873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7740798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800"/>
                            </p:stCondLst>
                            <p:childTnLst>
                              <p:par>
                                <p:cTn id="1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grpId="0" nodeType="withEffect" nodePh="1">
                                  <p:stCondLst>
                                    <p:cond delay="200"/>
                                  </p:stCondLst>
                                  <p:endCondLst>
                                    <p:cond evt="begin" delay="0">
                                      <p:tn val="1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22" presetClass="entr" presetSubtype="8" fill="hold" grpId="0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125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8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3000"/>
                            </p:stCondLst>
                            <p:childTnLst>
                              <p:par>
                                <p:cTn id="38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4000"/>
                            </p:stCondLst>
                            <p:childTnLst>
                              <p:par>
                                <p:cTn id="4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4500"/>
                            </p:stCondLst>
                            <p:childTnLst>
                              <p:par>
                                <p:cTn id="48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5500"/>
                            </p:stCondLst>
                            <p:childTnLst>
                              <p:par>
                                <p:cTn id="5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6000"/>
                            </p:stCondLst>
                            <p:childTnLst>
                              <p:par>
                                <p:cTn id="58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7000"/>
                            </p:stCondLst>
                            <p:childTnLst>
                              <p:par>
                                <p:cTn id="6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7500"/>
                            </p:stCondLst>
                            <p:childTnLst>
                              <p:par>
                                <p:cTn id="68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8500"/>
                            </p:stCondLst>
                            <p:childTnLst>
                              <p:par>
                                <p:cTn id="7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9000"/>
                            </p:stCondLst>
                            <p:childTnLst>
                              <p:par>
                                <p:cTn id="78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10000"/>
                            </p:stCondLst>
                            <p:childTnLst>
                              <p:par>
                                <p:cTn id="8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11500"/>
                            </p:stCondLst>
                            <p:childTnLst>
                              <p:par>
                                <p:cTn id="91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1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>
                            <p:stCondLst>
                              <p:cond delay="12500"/>
                            </p:stCondLst>
                            <p:childTnLst>
                              <p:par>
                                <p:cTn id="9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 animBg="1"/>
      <p:bldP spid="49" grpId="0" animBg="1"/>
      <p:bldP spid="50" grpId="0" animBg="1"/>
      <p:bldP spid="51" grpId="0" animBg="1"/>
      <p:bldP spid="52" grpId="0" animBg="1"/>
      <p:bldP spid="53" grpId="0" animBg="1"/>
      <p:bldP spid="57" grpId="0"/>
      <p:bldP spid="60" grpId="0"/>
      <p:bldP spid="71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Схема 2">
            <a:extLst>
              <a:ext uri="{FF2B5EF4-FFF2-40B4-BE49-F238E27FC236}">
                <a16:creationId xmlns:a16="http://schemas.microsoft.com/office/drawing/2014/main" id="{272FDB3A-73C4-40B2-A879-9857A507FD6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282175956"/>
              </p:ext>
            </p:extLst>
          </p:nvPr>
        </p:nvGraphicFramePr>
        <p:xfrm>
          <a:off x="1131016" y="1028567"/>
          <a:ext cx="7083552" cy="449591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Стрелка: пятиугольник 3">
            <a:extLst>
              <a:ext uri="{FF2B5EF4-FFF2-40B4-BE49-F238E27FC236}">
                <a16:creationId xmlns:a16="http://schemas.microsoft.com/office/drawing/2014/main" id="{7E8D6894-609B-4B7C-A9FF-E0114C38057F}"/>
              </a:ext>
            </a:extLst>
          </p:cNvPr>
          <p:cNvSpPr/>
          <p:nvPr/>
        </p:nvSpPr>
        <p:spPr>
          <a:xfrm>
            <a:off x="0" y="1"/>
            <a:ext cx="9144000" cy="694944"/>
          </a:xfrm>
          <a:prstGeom prst="homePlat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685800"/>
            <a:r>
              <a:rPr lang="en-US" sz="48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Yordamchi</a:t>
            </a:r>
            <a:r>
              <a:rPr lang="en-US" sz="4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so‘zlar</a:t>
            </a:r>
            <a:r>
              <a:rPr lang="en-US" sz="48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48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905781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125">
            <a:extLst>
              <a:ext uri="{FF2B5EF4-FFF2-40B4-BE49-F238E27FC236}">
                <a16:creationId xmlns:a16="http://schemas.microsoft.com/office/drawing/2014/main" id="{9D6731EF-48E0-42D9-8C61-B8341BC77D8C}"/>
              </a:ext>
            </a:extLst>
          </p:cNvPr>
          <p:cNvGrpSpPr/>
          <p:nvPr/>
        </p:nvGrpSpPr>
        <p:grpSpPr>
          <a:xfrm>
            <a:off x="1520725" y="1257515"/>
            <a:ext cx="6489701" cy="2114550"/>
            <a:chOff x="228600" y="1047750"/>
            <a:chExt cx="8652934" cy="2819400"/>
          </a:xfrm>
        </p:grpSpPr>
        <p:grpSp>
          <p:nvGrpSpPr>
            <p:cNvPr id="4" name="Group 123">
              <a:extLst>
                <a:ext uri="{FF2B5EF4-FFF2-40B4-BE49-F238E27FC236}">
                  <a16:creationId xmlns:a16="http://schemas.microsoft.com/office/drawing/2014/main" id="{75A78E5A-2D8C-4658-8E2F-8B6404840DE8}"/>
                </a:ext>
              </a:extLst>
            </p:cNvPr>
            <p:cNvGrpSpPr/>
            <p:nvPr/>
          </p:nvGrpSpPr>
          <p:grpSpPr>
            <a:xfrm>
              <a:off x="228600" y="1047750"/>
              <a:ext cx="2819400" cy="2819400"/>
              <a:chOff x="228600" y="1047750"/>
              <a:chExt cx="2819400" cy="2819400"/>
            </a:xfrm>
          </p:grpSpPr>
          <p:cxnSp>
            <p:nvCxnSpPr>
              <p:cNvPr id="16" name="Straight Connector 92">
                <a:extLst>
                  <a:ext uri="{FF2B5EF4-FFF2-40B4-BE49-F238E27FC236}">
                    <a16:creationId xmlns:a16="http://schemas.microsoft.com/office/drawing/2014/main" id="{C64B7F26-3ABD-4A9E-89B8-248C7B34D71C}"/>
                  </a:ext>
                </a:extLst>
              </p:cNvPr>
              <p:cNvCxnSpPr/>
              <p:nvPr/>
            </p:nvCxnSpPr>
            <p:spPr>
              <a:xfrm>
                <a:off x="228600" y="1047750"/>
                <a:ext cx="0" cy="2819400"/>
              </a:xfrm>
              <a:prstGeom prst="line">
                <a:avLst/>
              </a:prstGeom>
              <a:ln>
                <a:solidFill>
                  <a:schemeClr val="accent6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" name="Straight Connector 93">
                <a:extLst>
                  <a:ext uri="{FF2B5EF4-FFF2-40B4-BE49-F238E27FC236}">
                    <a16:creationId xmlns:a16="http://schemas.microsoft.com/office/drawing/2014/main" id="{BF7292A3-8907-4816-8288-0A4096AE09DC}"/>
                  </a:ext>
                </a:extLst>
              </p:cNvPr>
              <p:cNvCxnSpPr/>
              <p:nvPr/>
            </p:nvCxnSpPr>
            <p:spPr>
              <a:xfrm>
                <a:off x="541867" y="1047750"/>
                <a:ext cx="0" cy="2819400"/>
              </a:xfrm>
              <a:prstGeom prst="line">
                <a:avLst/>
              </a:prstGeom>
              <a:ln>
                <a:solidFill>
                  <a:schemeClr val="accent6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" name="Straight Connector 94">
                <a:extLst>
                  <a:ext uri="{FF2B5EF4-FFF2-40B4-BE49-F238E27FC236}">
                    <a16:creationId xmlns:a16="http://schemas.microsoft.com/office/drawing/2014/main" id="{D444E852-E84E-4D67-9A94-C91FA4E0DE11}"/>
                  </a:ext>
                </a:extLst>
              </p:cNvPr>
              <p:cNvCxnSpPr/>
              <p:nvPr/>
            </p:nvCxnSpPr>
            <p:spPr>
              <a:xfrm>
                <a:off x="1481668" y="1047750"/>
                <a:ext cx="0" cy="2819400"/>
              </a:xfrm>
              <a:prstGeom prst="line">
                <a:avLst/>
              </a:prstGeom>
              <a:ln>
                <a:solidFill>
                  <a:schemeClr val="accent6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" name="Straight Connector 95">
                <a:extLst>
                  <a:ext uri="{FF2B5EF4-FFF2-40B4-BE49-F238E27FC236}">
                    <a16:creationId xmlns:a16="http://schemas.microsoft.com/office/drawing/2014/main" id="{76EE31B7-3125-4055-8178-F97688A8A613}"/>
                  </a:ext>
                </a:extLst>
              </p:cNvPr>
              <p:cNvCxnSpPr/>
              <p:nvPr/>
            </p:nvCxnSpPr>
            <p:spPr>
              <a:xfrm>
                <a:off x="1168401" y="1047750"/>
                <a:ext cx="0" cy="2819400"/>
              </a:xfrm>
              <a:prstGeom prst="line">
                <a:avLst/>
              </a:prstGeom>
              <a:ln>
                <a:solidFill>
                  <a:schemeClr val="accent6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" name="Straight Connector 96">
                <a:extLst>
                  <a:ext uri="{FF2B5EF4-FFF2-40B4-BE49-F238E27FC236}">
                    <a16:creationId xmlns:a16="http://schemas.microsoft.com/office/drawing/2014/main" id="{D303CCE1-14B1-4A83-A715-7D08F48F9966}"/>
                  </a:ext>
                </a:extLst>
              </p:cNvPr>
              <p:cNvCxnSpPr/>
              <p:nvPr/>
            </p:nvCxnSpPr>
            <p:spPr>
              <a:xfrm>
                <a:off x="855134" y="1047750"/>
                <a:ext cx="0" cy="2819400"/>
              </a:xfrm>
              <a:prstGeom prst="line">
                <a:avLst/>
              </a:prstGeom>
              <a:ln>
                <a:solidFill>
                  <a:schemeClr val="accent6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" name="Straight Connector 97">
                <a:extLst>
                  <a:ext uri="{FF2B5EF4-FFF2-40B4-BE49-F238E27FC236}">
                    <a16:creationId xmlns:a16="http://schemas.microsoft.com/office/drawing/2014/main" id="{36DBD83C-662C-42B2-A9F0-FE7715CA9A01}"/>
                  </a:ext>
                </a:extLst>
              </p:cNvPr>
              <p:cNvCxnSpPr/>
              <p:nvPr/>
            </p:nvCxnSpPr>
            <p:spPr>
              <a:xfrm>
                <a:off x="1794935" y="1047750"/>
                <a:ext cx="0" cy="2819400"/>
              </a:xfrm>
              <a:prstGeom prst="line">
                <a:avLst/>
              </a:prstGeom>
              <a:ln>
                <a:solidFill>
                  <a:schemeClr val="accent6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" name="Straight Connector 98">
                <a:extLst>
                  <a:ext uri="{FF2B5EF4-FFF2-40B4-BE49-F238E27FC236}">
                    <a16:creationId xmlns:a16="http://schemas.microsoft.com/office/drawing/2014/main" id="{5ADEB550-DE2D-4ABB-BF32-331F271D9151}"/>
                  </a:ext>
                </a:extLst>
              </p:cNvPr>
              <p:cNvCxnSpPr/>
              <p:nvPr/>
            </p:nvCxnSpPr>
            <p:spPr>
              <a:xfrm>
                <a:off x="2108202" y="1047750"/>
                <a:ext cx="0" cy="2819400"/>
              </a:xfrm>
              <a:prstGeom prst="line">
                <a:avLst/>
              </a:prstGeom>
              <a:ln>
                <a:solidFill>
                  <a:schemeClr val="accent6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" name="Straight Connector 99">
                <a:extLst>
                  <a:ext uri="{FF2B5EF4-FFF2-40B4-BE49-F238E27FC236}">
                    <a16:creationId xmlns:a16="http://schemas.microsoft.com/office/drawing/2014/main" id="{9ECDE4E8-49F9-40B4-9348-5E0AF8ED8D2E}"/>
                  </a:ext>
                </a:extLst>
              </p:cNvPr>
              <p:cNvCxnSpPr/>
              <p:nvPr/>
            </p:nvCxnSpPr>
            <p:spPr>
              <a:xfrm>
                <a:off x="3048000" y="1047750"/>
                <a:ext cx="0" cy="2819400"/>
              </a:xfrm>
              <a:prstGeom prst="line">
                <a:avLst/>
              </a:prstGeom>
              <a:ln>
                <a:solidFill>
                  <a:schemeClr val="accent6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" name="Straight Connector 100">
                <a:extLst>
                  <a:ext uri="{FF2B5EF4-FFF2-40B4-BE49-F238E27FC236}">
                    <a16:creationId xmlns:a16="http://schemas.microsoft.com/office/drawing/2014/main" id="{75409849-2FB1-4ACA-BFE3-8E7E3018CCD2}"/>
                  </a:ext>
                </a:extLst>
              </p:cNvPr>
              <p:cNvCxnSpPr/>
              <p:nvPr/>
            </p:nvCxnSpPr>
            <p:spPr>
              <a:xfrm>
                <a:off x="2734736" y="1047750"/>
                <a:ext cx="0" cy="2819400"/>
              </a:xfrm>
              <a:prstGeom prst="line">
                <a:avLst/>
              </a:prstGeom>
              <a:ln>
                <a:solidFill>
                  <a:schemeClr val="accent6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" name="Straight Connector 101">
                <a:extLst>
                  <a:ext uri="{FF2B5EF4-FFF2-40B4-BE49-F238E27FC236}">
                    <a16:creationId xmlns:a16="http://schemas.microsoft.com/office/drawing/2014/main" id="{0AA9FB86-F5FF-490B-AEE8-0F3BEEDEFBDF}"/>
                  </a:ext>
                </a:extLst>
              </p:cNvPr>
              <p:cNvCxnSpPr/>
              <p:nvPr/>
            </p:nvCxnSpPr>
            <p:spPr>
              <a:xfrm>
                <a:off x="2421469" y="1047750"/>
                <a:ext cx="0" cy="2819400"/>
              </a:xfrm>
              <a:prstGeom prst="line">
                <a:avLst/>
              </a:prstGeom>
              <a:ln>
                <a:solidFill>
                  <a:schemeClr val="accent6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5" name="Group 124">
              <a:extLst>
                <a:ext uri="{FF2B5EF4-FFF2-40B4-BE49-F238E27FC236}">
                  <a16:creationId xmlns:a16="http://schemas.microsoft.com/office/drawing/2014/main" id="{F58FE4D0-8A8A-4B9C-BDC0-B44D058959A2}"/>
                </a:ext>
              </a:extLst>
            </p:cNvPr>
            <p:cNvGrpSpPr/>
            <p:nvPr/>
          </p:nvGrpSpPr>
          <p:grpSpPr>
            <a:xfrm>
              <a:off x="6062134" y="1047750"/>
              <a:ext cx="2819400" cy="2819400"/>
              <a:chOff x="6062134" y="1047750"/>
              <a:chExt cx="2819400" cy="2819400"/>
            </a:xfrm>
          </p:grpSpPr>
          <p:cxnSp>
            <p:nvCxnSpPr>
              <p:cNvPr id="6" name="Straight Connector 113">
                <a:extLst>
                  <a:ext uri="{FF2B5EF4-FFF2-40B4-BE49-F238E27FC236}">
                    <a16:creationId xmlns:a16="http://schemas.microsoft.com/office/drawing/2014/main" id="{4F63C04E-E4E2-46DF-A775-978CFB5C5AE2}"/>
                  </a:ext>
                </a:extLst>
              </p:cNvPr>
              <p:cNvCxnSpPr/>
              <p:nvPr/>
            </p:nvCxnSpPr>
            <p:spPr>
              <a:xfrm>
                <a:off x="6062134" y="1047750"/>
                <a:ext cx="0" cy="2819400"/>
              </a:xfrm>
              <a:prstGeom prst="line">
                <a:avLst/>
              </a:prstGeom>
              <a:ln>
                <a:solidFill>
                  <a:schemeClr val="accent6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" name="Straight Connector 114">
                <a:extLst>
                  <a:ext uri="{FF2B5EF4-FFF2-40B4-BE49-F238E27FC236}">
                    <a16:creationId xmlns:a16="http://schemas.microsoft.com/office/drawing/2014/main" id="{9D602CBF-30C4-47C6-9AE8-8AEECEF8390B}"/>
                  </a:ext>
                </a:extLst>
              </p:cNvPr>
              <p:cNvCxnSpPr/>
              <p:nvPr/>
            </p:nvCxnSpPr>
            <p:spPr>
              <a:xfrm>
                <a:off x="6375401" y="1047750"/>
                <a:ext cx="0" cy="2819400"/>
              </a:xfrm>
              <a:prstGeom prst="line">
                <a:avLst/>
              </a:prstGeom>
              <a:ln>
                <a:solidFill>
                  <a:schemeClr val="accent6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" name="Straight Connector 115">
                <a:extLst>
                  <a:ext uri="{FF2B5EF4-FFF2-40B4-BE49-F238E27FC236}">
                    <a16:creationId xmlns:a16="http://schemas.microsoft.com/office/drawing/2014/main" id="{727FEE34-DFDE-482E-BF22-D34AF041BC03}"/>
                  </a:ext>
                </a:extLst>
              </p:cNvPr>
              <p:cNvCxnSpPr/>
              <p:nvPr/>
            </p:nvCxnSpPr>
            <p:spPr>
              <a:xfrm>
                <a:off x="7315202" y="1047750"/>
                <a:ext cx="0" cy="2819400"/>
              </a:xfrm>
              <a:prstGeom prst="line">
                <a:avLst/>
              </a:prstGeom>
              <a:ln>
                <a:solidFill>
                  <a:schemeClr val="accent6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" name="Straight Connector 116">
                <a:extLst>
                  <a:ext uri="{FF2B5EF4-FFF2-40B4-BE49-F238E27FC236}">
                    <a16:creationId xmlns:a16="http://schemas.microsoft.com/office/drawing/2014/main" id="{FE6C7C12-0D85-4191-B495-DFED402F1E4C}"/>
                  </a:ext>
                </a:extLst>
              </p:cNvPr>
              <p:cNvCxnSpPr/>
              <p:nvPr/>
            </p:nvCxnSpPr>
            <p:spPr>
              <a:xfrm>
                <a:off x="7001935" y="1047750"/>
                <a:ext cx="0" cy="2819400"/>
              </a:xfrm>
              <a:prstGeom prst="line">
                <a:avLst/>
              </a:prstGeom>
              <a:ln>
                <a:solidFill>
                  <a:schemeClr val="accent6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" name="Straight Connector 117">
                <a:extLst>
                  <a:ext uri="{FF2B5EF4-FFF2-40B4-BE49-F238E27FC236}">
                    <a16:creationId xmlns:a16="http://schemas.microsoft.com/office/drawing/2014/main" id="{287951B0-0055-4983-95F4-4DE6565C29E4}"/>
                  </a:ext>
                </a:extLst>
              </p:cNvPr>
              <p:cNvCxnSpPr/>
              <p:nvPr/>
            </p:nvCxnSpPr>
            <p:spPr>
              <a:xfrm>
                <a:off x="6688668" y="1047750"/>
                <a:ext cx="0" cy="2819400"/>
              </a:xfrm>
              <a:prstGeom prst="line">
                <a:avLst/>
              </a:prstGeom>
              <a:ln>
                <a:solidFill>
                  <a:schemeClr val="accent6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" name="Straight Connector 118">
                <a:extLst>
                  <a:ext uri="{FF2B5EF4-FFF2-40B4-BE49-F238E27FC236}">
                    <a16:creationId xmlns:a16="http://schemas.microsoft.com/office/drawing/2014/main" id="{09F56DF3-D209-4787-8552-20E80CA1682B}"/>
                  </a:ext>
                </a:extLst>
              </p:cNvPr>
              <p:cNvCxnSpPr/>
              <p:nvPr/>
            </p:nvCxnSpPr>
            <p:spPr>
              <a:xfrm>
                <a:off x="7628469" y="1047750"/>
                <a:ext cx="0" cy="2819400"/>
              </a:xfrm>
              <a:prstGeom prst="line">
                <a:avLst/>
              </a:prstGeom>
              <a:ln>
                <a:solidFill>
                  <a:schemeClr val="accent6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" name="Straight Connector 119">
                <a:extLst>
                  <a:ext uri="{FF2B5EF4-FFF2-40B4-BE49-F238E27FC236}">
                    <a16:creationId xmlns:a16="http://schemas.microsoft.com/office/drawing/2014/main" id="{77530CC8-4762-4896-AFED-754262374E0F}"/>
                  </a:ext>
                </a:extLst>
              </p:cNvPr>
              <p:cNvCxnSpPr/>
              <p:nvPr/>
            </p:nvCxnSpPr>
            <p:spPr>
              <a:xfrm>
                <a:off x="7941736" y="1047750"/>
                <a:ext cx="0" cy="2819400"/>
              </a:xfrm>
              <a:prstGeom prst="line">
                <a:avLst/>
              </a:prstGeom>
              <a:ln>
                <a:solidFill>
                  <a:schemeClr val="accent6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" name="Straight Connector 120">
                <a:extLst>
                  <a:ext uri="{FF2B5EF4-FFF2-40B4-BE49-F238E27FC236}">
                    <a16:creationId xmlns:a16="http://schemas.microsoft.com/office/drawing/2014/main" id="{C9162069-BC13-468A-A4D2-CB6131F0B5A6}"/>
                  </a:ext>
                </a:extLst>
              </p:cNvPr>
              <p:cNvCxnSpPr/>
              <p:nvPr/>
            </p:nvCxnSpPr>
            <p:spPr>
              <a:xfrm>
                <a:off x="8881534" y="1047750"/>
                <a:ext cx="0" cy="2819400"/>
              </a:xfrm>
              <a:prstGeom prst="line">
                <a:avLst/>
              </a:prstGeom>
              <a:ln>
                <a:solidFill>
                  <a:schemeClr val="accent6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" name="Straight Connector 121">
                <a:extLst>
                  <a:ext uri="{FF2B5EF4-FFF2-40B4-BE49-F238E27FC236}">
                    <a16:creationId xmlns:a16="http://schemas.microsoft.com/office/drawing/2014/main" id="{5CE6F994-B685-4C9B-A381-01A8C2FEC4B6}"/>
                  </a:ext>
                </a:extLst>
              </p:cNvPr>
              <p:cNvCxnSpPr/>
              <p:nvPr/>
            </p:nvCxnSpPr>
            <p:spPr>
              <a:xfrm>
                <a:off x="8568270" y="1047750"/>
                <a:ext cx="0" cy="2819400"/>
              </a:xfrm>
              <a:prstGeom prst="line">
                <a:avLst/>
              </a:prstGeom>
              <a:ln>
                <a:solidFill>
                  <a:schemeClr val="accent6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" name="Straight Connector 122">
                <a:extLst>
                  <a:ext uri="{FF2B5EF4-FFF2-40B4-BE49-F238E27FC236}">
                    <a16:creationId xmlns:a16="http://schemas.microsoft.com/office/drawing/2014/main" id="{90FD9D40-4A4F-4F76-95B0-CFC8FBDB8B68}"/>
                  </a:ext>
                </a:extLst>
              </p:cNvPr>
              <p:cNvCxnSpPr/>
              <p:nvPr/>
            </p:nvCxnSpPr>
            <p:spPr>
              <a:xfrm>
                <a:off x="8255003" y="1047750"/>
                <a:ext cx="0" cy="2819400"/>
              </a:xfrm>
              <a:prstGeom prst="line">
                <a:avLst/>
              </a:prstGeom>
              <a:ln>
                <a:solidFill>
                  <a:schemeClr val="accent6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27" name="Pentagon 49">
            <a:extLst>
              <a:ext uri="{FF2B5EF4-FFF2-40B4-BE49-F238E27FC236}">
                <a16:creationId xmlns:a16="http://schemas.microsoft.com/office/drawing/2014/main" id="{1614CE6A-EC90-4073-944B-2FA2B088EDC0}"/>
              </a:ext>
            </a:extLst>
          </p:cNvPr>
          <p:cNvSpPr/>
          <p:nvPr/>
        </p:nvSpPr>
        <p:spPr>
          <a:xfrm flipH="1">
            <a:off x="1275390" y="1993533"/>
            <a:ext cx="1800031" cy="301451"/>
          </a:xfrm>
          <a:prstGeom prst="homePlat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>
            <a:normAutofit/>
          </a:bodyPr>
          <a:lstStyle/>
          <a:p>
            <a:pPr marL="0" marR="0" lvl="0" indent="0" algn="ctr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13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8" name="Pentagon 50">
            <a:extLst>
              <a:ext uri="{FF2B5EF4-FFF2-40B4-BE49-F238E27FC236}">
                <a16:creationId xmlns:a16="http://schemas.microsoft.com/office/drawing/2014/main" id="{10E3A7B7-FE37-4367-A59F-63084B97A2A6}"/>
              </a:ext>
            </a:extLst>
          </p:cNvPr>
          <p:cNvSpPr/>
          <p:nvPr/>
        </p:nvSpPr>
        <p:spPr>
          <a:xfrm flipH="1">
            <a:off x="1954773" y="2621553"/>
            <a:ext cx="891116" cy="301451"/>
          </a:xfrm>
          <a:prstGeom prst="homePlat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>
            <a:normAutofit/>
          </a:bodyPr>
          <a:lstStyle/>
          <a:p>
            <a:pPr marL="0" marR="0" lvl="0" indent="0" algn="ctr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13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29" name="Group 51">
            <a:extLst>
              <a:ext uri="{FF2B5EF4-FFF2-40B4-BE49-F238E27FC236}">
                <a16:creationId xmlns:a16="http://schemas.microsoft.com/office/drawing/2014/main" id="{1548A94B-0FA1-494B-9C41-4ABE96C6BADE}"/>
              </a:ext>
            </a:extLst>
          </p:cNvPr>
          <p:cNvGrpSpPr/>
          <p:nvPr/>
        </p:nvGrpSpPr>
        <p:grpSpPr>
          <a:xfrm>
            <a:off x="854017" y="3354597"/>
            <a:ext cx="2173955" cy="1394243"/>
            <a:chOff x="-120436" y="3917406"/>
            <a:chExt cx="2245767" cy="3026937"/>
          </a:xfrm>
        </p:grpSpPr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A0B4E2D3-A856-4B20-B61B-42DB0649BB00}"/>
                </a:ext>
              </a:extLst>
            </p:cNvPr>
            <p:cNvSpPr txBox="1"/>
            <p:nvPr/>
          </p:nvSpPr>
          <p:spPr>
            <a:xfrm>
              <a:off x="-120436" y="4648621"/>
              <a:ext cx="2245767" cy="2295722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noAutofit/>
            </a:bodyPr>
            <a:lstStyle/>
            <a:p>
              <a:pPr marL="0" marR="0" lvl="0" indent="0" algn="ctr" defTabSz="3429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1200" cap="none" spc="0" normalizeH="0" baseline="0" noProof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Gap tarkibidagi so‘zlarni va qo‘shma gap tarkibidagi </a:t>
              </a:r>
              <a:r>
                <a:rPr kumimoji="0" lang="en-US" sz="1400" b="0" i="0" u="none" strike="noStrike" kern="1200" cap="none" spc="0" normalizeH="0" baseline="0" noProof="1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sodda </a:t>
              </a:r>
              <a:r>
                <a:rPr kumimoji="0" lang="en-US" sz="1400" b="0" i="0" u="none" strike="noStrike" kern="1200" cap="none" spc="0" normalizeH="0" baseline="0" noProof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gaplarni bir-biriga </a:t>
              </a:r>
              <a:r>
                <a:rPr kumimoji="0" lang="en-US" sz="1400" b="0" i="0" u="none" strike="noStrike" kern="1200" cap="none" spc="0" normalizeH="0" baseline="0" noProof="1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bog‘laydi.</a:t>
              </a:r>
              <a:endParaRPr kumimoji="0" lang="en-US" sz="1400" b="0" i="0" u="none" strike="noStrike" kern="1200" cap="none" spc="0" normalizeH="0" baseline="0" noProof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31" name="TextBox 30">
              <a:extLst>
                <a:ext uri="{FF2B5EF4-FFF2-40B4-BE49-F238E27FC236}">
                  <a16:creationId xmlns:a16="http://schemas.microsoft.com/office/drawing/2014/main" id="{A2A3BEEC-D124-433E-AF92-F639AD5FEFD2}"/>
                </a:ext>
              </a:extLst>
            </p:cNvPr>
            <p:cNvSpPr txBox="1"/>
            <p:nvPr/>
          </p:nvSpPr>
          <p:spPr>
            <a:xfrm>
              <a:off x="314856" y="3917406"/>
              <a:ext cx="1613329" cy="616405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normAutofit/>
            </a:bodyPr>
            <a:lstStyle/>
            <a:p>
              <a:pPr marL="0" marR="0" lvl="0" indent="0" algn="ctr" defTabSz="3429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5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Bog‘lovchilar</a:t>
              </a:r>
              <a:endParaRPr kumimoji="0" lang="ru-RU" sz="15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endParaRPr>
            </a:p>
          </p:txBody>
        </p:sp>
        <p:cxnSp>
          <p:nvCxnSpPr>
            <p:cNvPr id="32" name="Straight Connector 54">
              <a:extLst>
                <a:ext uri="{FF2B5EF4-FFF2-40B4-BE49-F238E27FC236}">
                  <a16:creationId xmlns:a16="http://schemas.microsoft.com/office/drawing/2014/main" id="{FDC1D43A-7D8B-4879-9763-B7F86661A3E9}"/>
                </a:ext>
              </a:extLst>
            </p:cNvPr>
            <p:cNvCxnSpPr/>
            <p:nvPr/>
          </p:nvCxnSpPr>
          <p:spPr>
            <a:xfrm>
              <a:off x="358879" y="4571864"/>
              <a:ext cx="1516949" cy="0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3" name="Group 56">
            <a:extLst>
              <a:ext uri="{FF2B5EF4-FFF2-40B4-BE49-F238E27FC236}">
                <a16:creationId xmlns:a16="http://schemas.microsoft.com/office/drawing/2014/main" id="{3E8C2666-523E-4FD4-BC1F-F8182D309D34}"/>
              </a:ext>
            </a:extLst>
          </p:cNvPr>
          <p:cNvGrpSpPr/>
          <p:nvPr/>
        </p:nvGrpSpPr>
        <p:grpSpPr>
          <a:xfrm>
            <a:off x="3234702" y="3354597"/>
            <a:ext cx="2335805" cy="1394237"/>
            <a:chOff x="-112923" y="3917406"/>
            <a:chExt cx="2041108" cy="3026924"/>
          </a:xfrm>
        </p:grpSpPr>
        <p:sp>
          <p:nvSpPr>
            <p:cNvPr id="34" name="TextBox 33">
              <a:extLst>
                <a:ext uri="{FF2B5EF4-FFF2-40B4-BE49-F238E27FC236}">
                  <a16:creationId xmlns:a16="http://schemas.microsoft.com/office/drawing/2014/main" id="{359DCA5E-F0D1-4631-919C-A0344CBE0297}"/>
                </a:ext>
              </a:extLst>
            </p:cNvPr>
            <p:cNvSpPr txBox="1"/>
            <p:nvPr/>
          </p:nvSpPr>
          <p:spPr>
            <a:xfrm>
              <a:off x="-112923" y="4648621"/>
              <a:ext cx="2041108" cy="2295709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normAutofit lnSpcReduction="10000"/>
            </a:bodyPr>
            <a:lstStyle/>
            <a:p>
              <a:pPr marL="0" marR="0" lvl="0" indent="0" algn="ctr" defTabSz="3429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500" b="0" i="0" u="none" strike="noStrike" kern="1200" cap="none" spc="0" normalizeH="0" baseline="0" noProof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Gapda vosita, maqsad, sabab, vaqt, makon kabi sintaktik munosabatlarni ifodalash uchun qo‘llanadigan </a:t>
              </a:r>
              <a:r>
                <a:rPr kumimoji="0" lang="en-US" sz="1500" b="0" i="0" u="none" strike="noStrike" kern="1200" cap="none" spc="0" normalizeH="0" baseline="0" noProof="1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so‘zlar.</a:t>
              </a:r>
              <a:endParaRPr kumimoji="0" lang="en-US" sz="1500" b="0" i="0" u="none" strike="noStrike" kern="1200" cap="none" spc="0" normalizeH="0" baseline="0" noProof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35" name="TextBox 34">
              <a:extLst>
                <a:ext uri="{FF2B5EF4-FFF2-40B4-BE49-F238E27FC236}">
                  <a16:creationId xmlns:a16="http://schemas.microsoft.com/office/drawing/2014/main" id="{1A7325CB-CEA6-4680-B8F6-6E7FE5CFE377}"/>
                </a:ext>
              </a:extLst>
            </p:cNvPr>
            <p:cNvSpPr txBox="1"/>
            <p:nvPr/>
          </p:nvSpPr>
          <p:spPr>
            <a:xfrm>
              <a:off x="314856" y="3917406"/>
              <a:ext cx="1613329" cy="616405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normAutofit/>
            </a:bodyPr>
            <a:lstStyle/>
            <a:p>
              <a:pPr marL="0" marR="0" lvl="0" indent="0" algn="ctr" defTabSz="3429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5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Ko‘makchilar</a:t>
              </a:r>
              <a:endParaRPr kumimoji="0" lang="ru-RU" sz="15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endParaRPr>
            </a:p>
          </p:txBody>
        </p:sp>
        <p:cxnSp>
          <p:nvCxnSpPr>
            <p:cNvPr id="36" name="Straight Connector 59">
              <a:extLst>
                <a:ext uri="{FF2B5EF4-FFF2-40B4-BE49-F238E27FC236}">
                  <a16:creationId xmlns:a16="http://schemas.microsoft.com/office/drawing/2014/main" id="{943D3BB5-270E-43F1-814B-5154816B2324}"/>
                </a:ext>
              </a:extLst>
            </p:cNvPr>
            <p:cNvCxnSpPr/>
            <p:nvPr/>
          </p:nvCxnSpPr>
          <p:spPr>
            <a:xfrm>
              <a:off x="358879" y="4571864"/>
              <a:ext cx="1516949" cy="0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7" name="Group 60">
            <a:extLst>
              <a:ext uri="{FF2B5EF4-FFF2-40B4-BE49-F238E27FC236}">
                <a16:creationId xmlns:a16="http://schemas.microsoft.com/office/drawing/2014/main" id="{2DDB6047-995E-4CC7-A828-CB2CC2F6DF34}"/>
              </a:ext>
            </a:extLst>
          </p:cNvPr>
          <p:cNvGrpSpPr/>
          <p:nvPr/>
        </p:nvGrpSpPr>
        <p:grpSpPr>
          <a:xfrm>
            <a:off x="5622268" y="3375664"/>
            <a:ext cx="2352514" cy="1364600"/>
            <a:chOff x="-86587" y="3917406"/>
            <a:chExt cx="2430223" cy="2962579"/>
          </a:xfrm>
        </p:grpSpPr>
        <p:sp>
          <p:nvSpPr>
            <p:cNvPr id="38" name="TextBox 37">
              <a:extLst>
                <a:ext uri="{FF2B5EF4-FFF2-40B4-BE49-F238E27FC236}">
                  <a16:creationId xmlns:a16="http://schemas.microsoft.com/office/drawing/2014/main" id="{378B99A0-4ECD-4693-B9DB-1ADF2A975C33}"/>
                </a:ext>
              </a:extLst>
            </p:cNvPr>
            <p:cNvSpPr txBox="1"/>
            <p:nvPr/>
          </p:nvSpPr>
          <p:spPr>
            <a:xfrm>
              <a:off x="-86587" y="4648621"/>
              <a:ext cx="2430223" cy="2231364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normAutofit/>
            </a:bodyPr>
            <a:lstStyle/>
            <a:p>
              <a:pPr marL="0" marR="0" lvl="0" indent="0" algn="ctr" defTabSz="3429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500" b="0" i="0" u="none" strike="noStrike" kern="1200" cap="none" spc="0" normalizeH="0" baseline="0" noProof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Ayrim so‘z yoki butun gap mazmuniga qo‘shimcha ma’no yuklash uchun </a:t>
              </a:r>
              <a:r>
                <a:rPr kumimoji="0" lang="en-US" sz="1500" b="0" i="0" u="none" strike="noStrike" kern="1200" cap="none" spc="0" normalizeH="0" baseline="0" noProof="1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xizmat qiladi.</a:t>
              </a:r>
              <a:endParaRPr kumimoji="0" lang="en-US" sz="1500" b="0" i="0" u="none" strike="noStrike" kern="1200" cap="none" spc="0" normalizeH="0" baseline="0" noProof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39" name="TextBox 38">
              <a:extLst>
                <a:ext uri="{FF2B5EF4-FFF2-40B4-BE49-F238E27FC236}">
                  <a16:creationId xmlns:a16="http://schemas.microsoft.com/office/drawing/2014/main" id="{1BBEBEEA-0874-448E-8253-AACD2478A143}"/>
                </a:ext>
              </a:extLst>
            </p:cNvPr>
            <p:cNvSpPr txBox="1"/>
            <p:nvPr/>
          </p:nvSpPr>
          <p:spPr>
            <a:xfrm>
              <a:off x="314856" y="3917406"/>
              <a:ext cx="1613329" cy="616405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normAutofit/>
            </a:bodyPr>
            <a:lstStyle/>
            <a:p>
              <a:pPr marL="0" marR="0" lvl="0" indent="0" algn="ctr" defTabSz="3429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5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Yuklamalar</a:t>
              </a:r>
            </a:p>
          </p:txBody>
        </p:sp>
        <p:cxnSp>
          <p:nvCxnSpPr>
            <p:cNvPr id="40" name="Straight Connector 63">
              <a:extLst>
                <a:ext uri="{FF2B5EF4-FFF2-40B4-BE49-F238E27FC236}">
                  <a16:creationId xmlns:a16="http://schemas.microsoft.com/office/drawing/2014/main" id="{0593274A-8EDF-4550-A6C8-9C1DA1521EFD}"/>
                </a:ext>
              </a:extLst>
            </p:cNvPr>
            <p:cNvCxnSpPr/>
            <p:nvPr/>
          </p:nvCxnSpPr>
          <p:spPr>
            <a:xfrm>
              <a:off x="358879" y="4571864"/>
              <a:ext cx="1516949" cy="0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1" name="Pentagon 64">
            <a:extLst>
              <a:ext uri="{FF2B5EF4-FFF2-40B4-BE49-F238E27FC236}">
                <a16:creationId xmlns:a16="http://schemas.microsoft.com/office/drawing/2014/main" id="{CB795E11-9D15-47D1-A3E0-30ABFF72ED81}"/>
              </a:ext>
            </a:extLst>
          </p:cNvPr>
          <p:cNvSpPr/>
          <p:nvPr/>
        </p:nvSpPr>
        <p:spPr>
          <a:xfrm>
            <a:off x="5299128" y="934047"/>
            <a:ext cx="3073097" cy="692258"/>
          </a:xfrm>
          <a:prstGeom prst="homePlate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>
            <a:noAutofit/>
          </a:bodyPr>
          <a:lstStyle/>
          <a:p>
            <a:pPr marL="0" marR="0" lvl="0" indent="0" algn="ctr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Bog‘lovchilar</a:t>
            </a:r>
            <a:endParaRPr kumimoji="0" lang="ru-RU" sz="32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42" name="Pentagon 65">
            <a:extLst>
              <a:ext uri="{FF2B5EF4-FFF2-40B4-BE49-F238E27FC236}">
                <a16:creationId xmlns:a16="http://schemas.microsoft.com/office/drawing/2014/main" id="{DB858E50-FEAD-433F-98A2-8FB20309ED68}"/>
              </a:ext>
            </a:extLst>
          </p:cNvPr>
          <p:cNvSpPr/>
          <p:nvPr/>
        </p:nvSpPr>
        <p:spPr>
          <a:xfrm>
            <a:off x="5606552" y="1859460"/>
            <a:ext cx="2940930" cy="569596"/>
          </a:xfrm>
          <a:prstGeom prst="homePlate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>
            <a:normAutofit fontScale="92500"/>
          </a:bodyPr>
          <a:lstStyle/>
          <a:p>
            <a:pPr marL="0" marR="0" lvl="0" indent="0" algn="ctr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Ko‘makchilar</a:t>
            </a:r>
            <a:endParaRPr kumimoji="0" lang="ru-RU" sz="36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43" name="Pentagon 66">
            <a:extLst>
              <a:ext uri="{FF2B5EF4-FFF2-40B4-BE49-F238E27FC236}">
                <a16:creationId xmlns:a16="http://schemas.microsoft.com/office/drawing/2014/main" id="{270F1B38-7159-480E-B3A0-DB7757ED7A94}"/>
              </a:ext>
            </a:extLst>
          </p:cNvPr>
          <p:cNvSpPr/>
          <p:nvPr/>
        </p:nvSpPr>
        <p:spPr>
          <a:xfrm>
            <a:off x="5606552" y="2669933"/>
            <a:ext cx="2804206" cy="557986"/>
          </a:xfrm>
          <a:prstGeom prst="homePlate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>
            <a:normAutofit/>
          </a:bodyPr>
          <a:lstStyle/>
          <a:p>
            <a:pPr marL="0" marR="0" lvl="0" indent="0" algn="ctr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Yuklamalar</a:t>
            </a:r>
          </a:p>
        </p:txBody>
      </p:sp>
      <p:grpSp>
        <p:nvGrpSpPr>
          <p:cNvPr id="44" name="Group 67">
            <a:extLst>
              <a:ext uri="{FF2B5EF4-FFF2-40B4-BE49-F238E27FC236}">
                <a16:creationId xmlns:a16="http://schemas.microsoft.com/office/drawing/2014/main" id="{952C71A2-3054-41AB-B34C-65537C707CEE}"/>
              </a:ext>
            </a:extLst>
          </p:cNvPr>
          <p:cNvGrpSpPr/>
          <p:nvPr/>
        </p:nvGrpSpPr>
        <p:grpSpPr>
          <a:xfrm>
            <a:off x="3310371" y="1225760"/>
            <a:ext cx="2132027" cy="2079105"/>
            <a:chOff x="4073211" y="1371600"/>
            <a:chExt cx="4056739" cy="3956039"/>
          </a:xfrm>
        </p:grpSpPr>
        <p:sp>
          <p:nvSpPr>
            <p:cNvPr id="45" name="Freeform 1">
              <a:extLst>
                <a:ext uri="{FF2B5EF4-FFF2-40B4-BE49-F238E27FC236}">
                  <a16:creationId xmlns:a16="http://schemas.microsoft.com/office/drawing/2014/main" id="{351A3525-C5BD-462F-AF0A-0CA0F09DB3B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172200" y="1371600"/>
              <a:ext cx="1957750" cy="3956039"/>
            </a:xfrm>
            <a:custGeom>
              <a:avLst/>
              <a:gdLst>
                <a:gd name="T0" fmla="*/ 3334 w 6602"/>
                <a:gd name="T1" fmla="*/ 1294 h 13340"/>
                <a:gd name="T2" fmla="*/ 0 w 6602"/>
                <a:gd name="T3" fmla="*/ 1906 h 13340"/>
                <a:gd name="T4" fmla="*/ 68 w 6602"/>
                <a:gd name="T5" fmla="*/ 12522 h 13340"/>
                <a:gd name="T6" fmla="*/ 3607 w 6602"/>
                <a:gd name="T7" fmla="*/ 11910 h 13340"/>
                <a:gd name="T8" fmla="*/ 5852 w 6602"/>
                <a:gd name="T9" fmla="*/ 10140 h 13340"/>
                <a:gd name="T10" fmla="*/ 6601 w 6602"/>
                <a:gd name="T11" fmla="*/ 7622 h 13340"/>
                <a:gd name="T12" fmla="*/ 5920 w 6602"/>
                <a:gd name="T13" fmla="*/ 5172 h 13340"/>
                <a:gd name="T14" fmla="*/ 4628 w 6602"/>
                <a:gd name="T15" fmla="*/ 3130 h 13340"/>
                <a:gd name="T16" fmla="*/ 3334 w 6602"/>
                <a:gd name="T17" fmla="*/ 11569 h 13340"/>
                <a:gd name="T18" fmla="*/ 3334 w 6602"/>
                <a:gd name="T19" fmla="*/ 11638 h 13340"/>
                <a:gd name="T20" fmla="*/ 1701 w 6602"/>
                <a:gd name="T21" fmla="*/ 12930 h 13340"/>
                <a:gd name="T22" fmla="*/ 340 w 6602"/>
                <a:gd name="T23" fmla="*/ 9800 h 13340"/>
                <a:gd name="T24" fmla="*/ 1769 w 6602"/>
                <a:gd name="T25" fmla="*/ 9595 h 13340"/>
                <a:gd name="T26" fmla="*/ 1429 w 6602"/>
                <a:gd name="T27" fmla="*/ 10072 h 13340"/>
                <a:gd name="T28" fmla="*/ 2858 w 6602"/>
                <a:gd name="T29" fmla="*/ 10072 h 13340"/>
                <a:gd name="T30" fmla="*/ 4151 w 6602"/>
                <a:gd name="T31" fmla="*/ 11638 h 13340"/>
                <a:gd name="T32" fmla="*/ 3742 w 6602"/>
                <a:gd name="T33" fmla="*/ 11569 h 13340"/>
                <a:gd name="T34" fmla="*/ 2108 w 6602"/>
                <a:gd name="T35" fmla="*/ 9460 h 13340"/>
                <a:gd name="T36" fmla="*/ 340 w 6602"/>
                <a:gd name="T37" fmla="*/ 9188 h 13340"/>
                <a:gd name="T38" fmla="*/ 1906 w 6602"/>
                <a:gd name="T39" fmla="*/ 8507 h 13340"/>
                <a:gd name="T40" fmla="*/ 2858 w 6602"/>
                <a:gd name="T41" fmla="*/ 6873 h 13340"/>
                <a:gd name="T42" fmla="*/ 3742 w 6602"/>
                <a:gd name="T43" fmla="*/ 8167 h 13340"/>
                <a:gd name="T44" fmla="*/ 4558 w 6602"/>
                <a:gd name="T45" fmla="*/ 9595 h 13340"/>
                <a:gd name="T46" fmla="*/ 5512 w 6602"/>
                <a:gd name="T47" fmla="*/ 10140 h 13340"/>
                <a:gd name="T48" fmla="*/ 5580 w 6602"/>
                <a:gd name="T49" fmla="*/ 5172 h 13340"/>
                <a:gd name="T50" fmla="*/ 5375 w 6602"/>
                <a:gd name="T51" fmla="*/ 5989 h 13340"/>
                <a:gd name="T52" fmla="*/ 4356 w 6602"/>
                <a:gd name="T53" fmla="*/ 7010 h 13340"/>
                <a:gd name="T54" fmla="*/ 4558 w 6602"/>
                <a:gd name="T55" fmla="*/ 7213 h 13340"/>
                <a:gd name="T56" fmla="*/ 6192 w 6602"/>
                <a:gd name="T57" fmla="*/ 7622 h 13340"/>
                <a:gd name="T58" fmla="*/ 5375 w 6602"/>
                <a:gd name="T59" fmla="*/ 9051 h 13340"/>
                <a:gd name="T60" fmla="*/ 3879 w 6602"/>
                <a:gd name="T61" fmla="*/ 8983 h 13340"/>
                <a:gd name="T62" fmla="*/ 4084 w 6602"/>
                <a:gd name="T63" fmla="*/ 7213 h 13340"/>
                <a:gd name="T64" fmla="*/ 2108 w 6602"/>
                <a:gd name="T65" fmla="*/ 7485 h 13340"/>
                <a:gd name="T66" fmla="*/ 340 w 6602"/>
                <a:gd name="T67" fmla="*/ 7622 h 13340"/>
                <a:gd name="T68" fmla="*/ 340 w 6602"/>
                <a:gd name="T69" fmla="*/ 2110 h 13340"/>
                <a:gd name="T70" fmla="*/ 1634 w 6602"/>
                <a:gd name="T71" fmla="*/ 1973 h 13340"/>
                <a:gd name="T72" fmla="*/ 1973 w 6602"/>
                <a:gd name="T73" fmla="*/ 1768 h 13340"/>
                <a:gd name="T74" fmla="*/ 408 w 6602"/>
                <a:gd name="T75" fmla="*/ 1429 h 13340"/>
                <a:gd name="T76" fmla="*/ 3062 w 6602"/>
                <a:gd name="T77" fmla="*/ 1496 h 13340"/>
                <a:gd name="T78" fmla="*/ 3062 w 6602"/>
                <a:gd name="T79" fmla="*/ 1496 h 13340"/>
                <a:gd name="T80" fmla="*/ 1906 w 6602"/>
                <a:gd name="T81" fmla="*/ 3062 h 13340"/>
                <a:gd name="T82" fmla="*/ 1089 w 6602"/>
                <a:gd name="T83" fmla="*/ 5377 h 13340"/>
                <a:gd name="T84" fmla="*/ 2653 w 6602"/>
                <a:gd name="T85" fmla="*/ 5784 h 13340"/>
                <a:gd name="T86" fmla="*/ 2518 w 6602"/>
                <a:gd name="T87" fmla="*/ 5377 h 13340"/>
                <a:gd name="T88" fmla="*/ 1361 w 6602"/>
                <a:gd name="T89" fmla="*/ 3744 h 13340"/>
                <a:gd name="T90" fmla="*/ 3130 w 6602"/>
                <a:gd name="T91" fmla="*/ 3062 h 13340"/>
                <a:gd name="T92" fmla="*/ 4286 w 6602"/>
                <a:gd name="T93" fmla="*/ 3130 h 13340"/>
                <a:gd name="T94" fmla="*/ 4286 w 6602"/>
                <a:gd name="T95" fmla="*/ 3471 h 13340"/>
                <a:gd name="T96" fmla="*/ 2925 w 6602"/>
                <a:gd name="T97" fmla="*/ 4628 h 13340"/>
                <a:gd name="T98" fmla="*/ 2858 w 6602"/>
                <a:gd name="T99" fmla="*/ 5035 h 13340"/>
                <a:gd name="T100" fmla="*/ 4558 w 6602"/>
                <a:gd name="T101" fmla="*/ 3744 h 133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6602" h="13340">
                  <a:moveTo>
                    <a:pt x="3334" y="1294"/>
                  </a:moveTo>
                  <a:lnTo>
                    <a:pt x="3334" y="1294"/>
                  </a:lnTo>
                  <a:cubicBezTo>
                    <a:pt x="3130" y="545"/>
                    <a:pt x="2450" y="0"/>
                    <a:pt x="1701" y="0"/>
                  </a:cubicBezTo>
                  <a:cubicBezTo>
                    <a:pt x="747" y="0"/>
                    <a:pt x="0" y="884"/>
                    <a:pt x="0" y="1906"/>
                  </a:cubicBezTo>
                  <a:cubicBezTo>
                    <a:pt x="0" y="12385"/>
                    <a:pt x="0" y="12385"/>
                    <a:pt x="0" y="12385"/>
                  </a:cubicBezTo>
                  <a:cubicBezTo>
                    <a:pt x="0" y="12455"/>
                    <a:pt x="0" y="12522"/>
                    <a:pt x="68" y="12522"/>
                  </a:cubicBezTo>
                  <a:cubicBezTo>
                    <a:pt x="408" y="12930"/>
                    <a:pt x="1157" y="13339"/>
                    <a:pt x="1701" y="13339"/>
                  </a:cubicBezTo>
                  <a:cubicBezTo>
                    <a:pt x="2585" y="13339"/>
                    <a:pt x="3334" y="12795"/>
                    <a:pt x="3607" y="11910"/>
                  </a:cubicBezTo>
                  <a:cubicBezTo>
                    <a:pt x="3811" y="11978"/>
                    <a:pt x="3946" y="11978"/>
                    <a:pt x="4151" y="11978"/>
                  </a:cubicBezTo>
                  <a:cubicBezTo>
                    <a:pt x="5103" y="11978"/>
                    <a:pt x="5852" y="11161"/>
                    <a:pt x="5852" y="10140"/>
                  </a:cubicBezTo>
                  <a:cubicBezTo>
                    <a:pt x="5852" y="9800"/>
                    <a:pt x="5785" y="9528"/>
                    <a:pt x="5717" y="9323"/>
                  </a:cubicBezTo>
                  <a:cubicBezTo>
                    <a:pt x="6261" y="8983"/>
                    <a:pt x="6601" y="8372"/>
                    <a:pt x="6601" y="7622"/>
                  </a:cubicBezTo>
                  <a:cubicBezTo>
                    <a:pt x="6601" y="7010"/>
                    <a:pt x="6261" y="6396"/>
                    <a:pt x="5785" y="6057"/>
                  </a:cubicBezTo>
                  <a:cubicBezTo>
                    <a:pt x="5920" y="5784"/>
                    <a:pt x="5920" y="5445"/>
                    <a:pt x="5920" y="5172"/>
                  </a:cubicBezTo>
                  <a:cubicBezTo>
                    <a:pt x="5920" y="4288"/>
                    <a:pt x="5375" y="3539"/>
                    <a:pt x="4628" y="3334"/>
                  </a:cubicBezTo>
                  <a:cubicBezTo>
                    <a:pt x="4628" y="3267"/>
                    <a:pt x="4628" y="3199"/>
                    <a:pt x="4628" y="3130"/>
                  </a:cubicBezTo>
                  <a:cubicBezTo>
                    <a:pt x="4628" y="2245"/>
                    <a:pt x="4084" y="1496"/>
                    <a:pt x="3334" y="1294"/>
                  </a:cubicBezTo>
                  <a:close/>
                  <a:moveTo>
                    <a:pt x="3334" y="11569"/>
                  </a:moveTo>
                  <a:lnTo>
                    <a:pt x="3334" y="11569"/>
                  </a:lnTo>
                  <a:cubicBezTo>
                    <a:pt x="3334" y="11638"/>
                    <a:pt x="3334" y="11638"/>
                    <a:pt x="3334" y="11638"/>
                  </a:cubicBezTo>
                  <a:lnTo>
                    <a:pt x="3334" y="11638"/>
                  </a:lnTo>
                  <a:cubicBezTo>
                    <a:pt x="3130" y="12385"/>
                    <a:pt x="2450" y="12930"/>
                    <a:pt x="1701" y="12930"/>
                  </a:cubicBezTo>
                  <a:cubicBezTo>
                    <a:pt x="1292" y="12930"/>
                    <a:pt x="680" y="12590"/>
                    <a:pt x="340" y="12318"/>
                  </a:cubicBezTo>
                  <a:cubicBezTo>
                    <a:pt x="340" y="9800"/>
                    <a:pt x="340" y="9800"/>
                    <a:pt x="340" y="9800"/>
                  </a:cubicBezTo>
                  <a:cubicBezTo>
                    <a:pt x="545" y="9391"/>
                    <a:pt x="1019" y="9323"/>
                    <a:pt x="1157" y="9323"/>
                  </a:cubicBezTo>
                  <a:cubicBezTo>
                    <a:pt x="1429" y="9323"/>
                    <a:pt x="1701" y="9460"/>
                    <a:pt x="1769" y="9595"/>
                  </a:cubicBezTo>
                  <a:cubicBezTo>
                    <a:pt x="1701" y="9663"/>
                    <a:pt x="1564" y="9733"/>
                    <a:pt x="1496" y="9800"/>
                  </a:cubicBezTo>
                  <a:cubicBezTo>
                    <a:pt x="1429" y="9868"/>
                    <a:pt x="1361" y="10005"/>
                    <a:pt x="1429" y="10072"/>
                  </a:cubicBezTo>
                  <a:cubicBezTo>
                    <a:pt x="1496" y="10140"/>
                    <a:pt x="1634" y="10140"/>
                    <a:pt x="1701" y="10072"/>
                  </a:cubicBezTo>
                  <a:cubicBezTo>
                    <a:pt x="2178" y="9663"/>
                    <a:pt x="2585" y="9935"/>
                    <a:pt x="2858" y="10072"/>
                  </a:cubicBezTo>
                  <a:cubicBezTo>
                    <a:pt x="3267" y="10412"/>
                    <a:pt x="3470" y="11094"/>
                    <a:pt x="3334" y="11569"/>
                  </a:cubicBezTo>
                  <a:close/>
                  <a:moveTo>
                    <a:pt x="4151" y="11638"/>
                  </a:moveTo>
                  <a:lnTo>
                    <a:pt x="4151" y="11638"/>
                  </a:lnTo>
                  <a:cubicBezTo>
                    <a:pt x="4014" y="11638"/>
                    <a:pt x="3879" y="11569"/>
                    <a:pt x="3742" y="11569"/>
                  </a:cubicBezTo>
                  <a:cubicBezTo>
                    <a:pt x="3811" y="10889"/>
                    <a:pt x="3539" y="10140"/>
                    <a:pt x="3062" y="9733"/>
                  </a:cubicBezTo>
                  <a:cubicBezTo>
                    <a:pt x="2790" y="9528"/>
                    <a:pt x="2450" y="9460"/>
                    <a:pt x="2108" y="9460"/>
                  </a:cubicBezTo>
                  <a:cubicBezTo>
                    <a:pt x="1973" y="9188"/>
                    <a:pt x="1634" y="8916"/>
                    <a:pt x="1157" y="8916"/>
                  </a:cubicBezTo>
                  <a:cubicBezTo>
                    <a:pt x="884" y="8916"/>
                    <a:pt x="545" y="9051"/>
                    <a:pt x="340" y="9188"/>
                  </a:cubicBezTo>
                  <a:cubicBezTo>
                    <a:pt x="340" y="8099"/>
                    <a:pt x="340" y="8099"/>
                    <a:pt x="340" y="8099"/>
                  </a:cubicBezTo>
                  <a:cubicBezTo>
                    <a:pt x="747" y="8372"/>
                    <a:pt x="1429" y="8779"/>
                    <a:pt x="1906" y="8507"/>
                  </a:cubicBezTo>
                  <a:cubicBezTo>
                    <a:pt x="2246" y="8372"/>
                    <a:pt x="2381" y="8030"/>
                    <a:pt x="2450" y="7555"/>
                  </a:cubicBezTo>
                  <a:cubicBezTo>
                    <a:pt x="2450" y="7283"/>
                    <a:pt x="2585" y="6941"/>
                    <a:pt x="2858" y="6873"/>
                  </a:cubicBezTo>
                  <a:cubicBezTo>
                    <a:pt x="3130" y="6806"/>
                    <a:pt x="3539" y="7078"/>
                    <a:pt x="3742" y="7418"/>
                  </a:cubicBezTo>
                  <a:cubicBezTo>
                    <a:pt x="3879" y="7622"/>
                    <a:pt x="3946" y="7895"/>
                    <a:pt x="3742" y="8167"/>
                  </a:cubicBezTo>
                  <a:cubicBezTo>
                    <a:pt x="3402" y="8711"/>
                    <a:pt x="3470" y="9051"/>
                    <a:pt x="3607" y="9256"/>
                  </a:cubicBezTo>
                  <a:cubicBezTo>
                    <a:pt x="3811" y="9528"/>
                    <a:pt x="4151" y="9595"/>
                    <a:pt x="4558" y="9595"/>
                  </a:cubicBezTo>
                  <a:cubicBezTo>
                    <a:pt x="4831" y="9595"/>
                    <a:pt x="5103" y="9595"/>
                    <a:pt x="5375" y="9460"/>
                  </a:cubicBezTo>
                  <a:cubicBezTo>
                    <a:pt x="5445" y="9663"/>
                    <a:pt x="5512" y="9868"/>
                    <a:pt x="5512" y="10140"/>
                  </a:cubicBezTo>
                  <a:cubicBezTo>
                    <a:pt x="5512" y="10957"/>
                    <a:pt x="4900" y="11638"/>
                    <a:pt x="4151" y="11638"/>
                  </a:cubicBezTo>
                  <a:close/>
                  <a:moveTo>
                    <a:pt x="5580" y="5172"/>
                  </a:moveTo>
                  <a:lnTo>
                    <a:pt x="5580" y="5172"/>
                  </a:lnTo>
                  <a:cubicBezTo>
                    <a:pt x="5580" y="5445"/>
                    <a:pt x="5512" y="5717"/>
                    <a:pt x="5375" y="5989"/>
                  </a:cubicBezTo>
                  <a:cubicBezTo>
                    <a:pt x="4900" y="6736"/>
                    <a:pt x="4558" y="6806"/>
                    <a:pt x="4558" y="6806"/>
                  </a:cubicBezTo>
                  <a:cubicBezTo>
                    <a:pt x="4423" y="6806"/>
                    <a:pt x="4356" y="6941"/>
                    <a:pt x="4356" y="7010"/>
                  </a:cubicBezTo>
                  <a:cubicBezTo>
                    <a:pt x="4423" y="7145"/>
                    <a:pt x="4491" y="7213"/>
                    <a:pt x="4558" y="7213"/>
                  </a:cubicBezTo>
                  <a:lnTo>
                    <a:pt x="4558" y="7213"/>
                  </a:lnTo>
                  <a:cubicBezTo>
                    <a:pt x="4628" y="7213"/>
                    <a:pt x="5035" y="7145"/>
                    <a:pt x="5580" y="6329"/>
                  </a:cubicBezTo>
                  <a:cubicBezTo>
                    <a:pt x="5989" y="6601"/>
                    <a:pt x="6192" y="7145"/>
                    <a:pt x="6192" y="7622"/>
                  </a:cubicBezTo>
                  <a:cubicBezTo>
                    <a:pt x="6192" y="8234"/>
                    <a:pt x="5920" y="8779"/>
                    <a:pt x="5375" y="9051"/>
                  </a:cubicBezTo>
                  <a:lnTo>
                    <a:pt x="5375" y="9051"/>
                  </a:lnTo>
                  <a:lnTo>
                    <a:pt x="5375" y="9051"/>
                  </a:lnTo>
                  <a:cubicBezTo>
                    <a:pt x="4831" y="9256"/>
                    <a:pt x="4084" y="9256"/>
                    <a:pt x="3879" y="8983"/>
                  </a:cubicBezTo>
                  <a:cubicBezTo>
                    <a:pt x="3811" y="8846"/>
                    <a:pt x="3946" y="8574"/>
                    <a:pt x="4084" y="8372"/>
                  </a:cubicBezTo>
                  <a:cubicBezTo>
                    <a:pt x="4286" y="8030"/>
                    <a:pt x="4286" y="7622"/>
                    <a:pt x="4084" y="7213"/>
                  </a:cubicBezTo>
                  <a:cubicBezTo>
                    <a:pt x="3811" y="6736"/>
                    <a:pt x="3267" y="6396"/>
                    <a:pt x="2723" y="6533"/>
                  </a:cubicBezTo>
                  <a:cubicBezTo>
                    <a:pt x="2518" y="6533"/>
                    <a:pt x="2178" y="6736"/>
                    <a:pt x="2108" y="7485"/>
                  </a:cubicBezTo>
                  <a:cubicBezTo>
                    <a:pt x="2041" y="7827"/>
                    <a:pt x="1973" y="8099"/>
                    <a:pt x="1769" y="8167"/>
                  </a:cubicBezTo>
                  <a:cubicBezTo>
                    <a:pt x="1361" y="8302"/>
                    <a:pt x="612" y="7827"/>
                    <a:pt x="340" y="7622"/>
                  </a:cubicBezTo>
                  <a:cubicBezTo>
                    <a:pt x="340" y="2110"/>
                    <a:pt x="340" y="2110"/>
                    <a:pt x="340" y="2110"/>
                  </a:cubicBezTo>
                  <a:lnTo>
                    <a:pt x="340" y="2110"/>
                  </a:lnTo>
                  <a:cubicBezTo>
                    <a:pt x="545" y="1633"/>
                    <a:pt x="884" y="1566"/>
                    <a:pt x="1089" y="1566"/>
                  </a:cubicBezTo>
                  <a:cubicBezTo>
                    <a:pt x="1361" y="1566"/>
                    <a:pt x="1564" y="1768"/>
                    <a:pt x="1634" y="1973"/>
                  </a:cubicBezTo>
                  <a:cubicBezTo>
                    <a:pt x="1701" y="2041"/>
                    <a:pt x="1769" y="2110"/>
                    <a:pt x="1906" y="2041"/>
                  </a:cubicBezTo>
                  <a:cubicBezTo>
                    <a:pt x="1973" y="2041"/>
                    <a:pt x="2041" y="1906"/>
                    <a:pt x="1973" y="1768"/>
                  </a:cubicBezTo>
                  <a:cubicBezTo>
                    <a:pt x="1906" y="1429"/>
                    <a:pt x="1496" y="1224"/>
                    <a:pt x="1089" y="1156"/>
                  </a:cubicBezTo>
                  <a:cubicBezTo>
                    <a:pt x="817" y="1156"/>
                    <a:pt x="612" y="1224"/>
                    <a:pt x="408" y="1429"/>
                  </a:cubicBezTo>
                  <a:cubicBezTo>
                    <a:pt x="612" y="817"/>
                    <a:pt x="1157" y="407"/>
                    <a:pt x="1701" y="407"/>
                  </a:cubicBezTo>
                  <a:cubicBezTo>
                    <a:pt x="2313" y="407"/>
                    <a:pt x="2858" y="884"/>
                    <a:pt x="3062" y="1496"/>
                  </a:cubicBezTo>
                  <a:lnTo>
                    <a:pt x="3062" y="1496"/>
                  </a:lnTo>
                  <a:lnTo>
                    <a:pt x="3062" y="1496"/>
                  </a:lnTo>
                  <a:cubicBezTo>
                    <a:pt x="3197" y="2041"/>
                    <a:pt x="3130" y="2518"/>
                    <a:pt x="2858" y="2857"/>
                  </a:cubicBezTo>
                  <a:cubicBezTo>
                    <a:pt x="2653" y="3062"/>
                    <a:pt x="2313" y="3199"/>
                    <a:pt x="1906" y="3062"/>
                  </a:cubicBezTo>
                  <a:cubicBezTo>
                    <a:pt x="1564" y="2995"/>
                    <a:pt x="1224" y="3199"/>
                    <a:pt x="1019" y="3539"/>
                  </a:cubicBezTo>
                  <a:cubicBezTo>
                    <a:pt x="747" y="4016"/>
                    <a:pt x="747" y="4833"/>
                    <a:pt x="1089" y="5377"/>
                  </a:cubicBezTo>
                  <a:cubicBezTo>
                    <a:pt x="1224" y="5580"/>
                    <a:pt x="1564" y="5852"/>
                    <a:pt x="2041" y="5852"/>
                  </a:cubicBezTo>
                  <a:cubicBezTo>
                    <a:pt x="2246" y="5852"/>
                    <a:pt x="2450" y="5852"/>
                    <a:pt x="2653" y="5784"/>
                  </a:cubicBezTo>
                  <a:cubicBezTo>
                    <a:pt x="2723" y="5784"/>
                    <a:pt x="2790" y="5649"/>
                    <a:pt x="2723" y="5512"/>
                  </a:cubicBezTo>
                  <a:cubicBezTo>
                    <a:pt x="2723" y="5445"/>
                    <a:pt x="2653" y="5377"/>
                    <a:pt x="2518" y="5377"/>
                  </a:cubicBezTo>
                  <a:cubicBezTo>
                    <a:pt x="2041" y="5580"/>
                    <a:pt x="1634" y="5445"/>
                    <a:pt x="1361" y="5105"/>
                  </a:cubicBezTo>
                  <a:cubicBezTo>
                    <a:pt x="1089" y="4763"/>
                    <a:pt x="1157" y="4083"/>
                    <a:pt x="1361" y="3744"/>
                  </a:cubicBezTo>
                  <a:cubicBezTo>
                    <a:pt x="1496" y="3539"/>
                    <a:pt x="1634" y="3402"/>
                    <a:pt x="1836" y="3471"/>
                  </a:cubicBezTo>
                  <a:cubicBezTo>
                    <a:pt x="2381" y="3607"/>
                    <a:pt x="2858" y="3471"/>
                    <a:pt x="3130" y="3062"/>
                  </a:cubicBezTo>
                  <a:cubicBezTo>
                    <a:pt x="3402" y="2790"/>
                    <a:pt x="3539" y="2245"/>
                    <a:pt x="3470" y="1768"/>
                  </a:cubicBezTo>
                  <a:cubicBezTo>
                    <a:pt x="3946" y="1973"/>
                    <a:pt x="4286" y="2518"/>
                    <a:pt x="4286" y="3130"/>
                  </a:cubicBezTo>
                  <a:cubicBezTo>
                    <a:pt x="4286" y="3267"/>
                    <a:pt x="4286" y="3334"/>
                    <a:pt x="4286" y="3471"/>
                  </a:cubicBezTo>
                  <a:lnTo>
                    <a:pt x="4286" y="3471"/>
                  </a:lnTo>
                  <a:lnTo>
                    <a:pt x="4286" y="3471"/>
                  </a:lnTo>
                  <a:cubicBezTo>
                    <a:pt x="4084" y="4423"/>
                    <a:pt x="3470" y="4763"/>
                    <a:pt x="2925" y="4628"/>
                  </a:cubicBezTo>
                  <a:cubicBezTo>
                    <a:pt x="2790" y="4628"/>
                    <a:pt x="2723" y="4695"/>
                    <a:pt x="2723" y="4763"/>
                  </a:cubicBezTo>
                  <a:cubicBezTo>
                    <a:pt x="2653" y="4900"/>
                    <a:pt x="2723" y="5035"/>
                    <a:pt x="2858" y="5035"/>
                  </a:cubicBezTo>
                  <a:cubicBezTo>
                    <a:pt x="2925" y="5035"/>
                    <a:pt x="2995" y="5035"/>
                    <a:pt x="3130" y="5035"/>
                  </a:cubicBezTo>
                  <a:cubicBezTo>
                    <a:pt x="3742" y="5035"/>
                    <a:pt x="4356" y="4628"/>
                    <a:pt x="4558" y="3744"/>
                  </a:cubicBezTo>
                  <a:cubicBezTo>
                    <a:pt x="5173" y="3879"/>
                    <a:pt x="5580" y="4491"/>
                    <a:pt x="5580" y="5172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  <a:effectLst>
              <a:glow rad="152400">
                <a:schemeClr val="bg1"/>
              </a:glow>
            </a:effectLst>
          </p:spPr>
          <p:txBody>
            <a:bodyPr wrap="none" lIns="0" tIns="0" rIns="0" bIns="0" anchor="ctr">
              <a:normAutofit/>
            </a:bodyPr>
            <a:lstStyle/>
            <a:p>
              <a:pPr marL="0" marR="0" lvl="0" indent="0" algn="l" defTabSz="3429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013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6" name="Freeform 2">
              <a:extLst>
                <a:ext uri="{FF2B5EF4-FFF2-40B4-BE49-F238E27FC236}">
                  <a16:creationId xmlns:a16="http://schemas.microsoft.com/office/drawing/2014/main" id="{3C50E36B-77B8-4DDD-B1E4-BCE85311629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73211" y="1371600"/>
              <a:ext cx="1938133" cy="3956039"/>
            </a:xfrm>
            <a:custGeom>
              <a:avLst/>
              <a:gdLst>
                <a:gd name="T0" fmla="*/ 612 w 6535"/>
                <a:gd name="T1" fmla="*/ 5172 h 13340"/>
                <a:gd name="T2" fmla="*/ 0 w 6535"/>
                <a:gd name="T3" fmla="*/ 7622 h 13340"/>
                <a:gd name="T4" fmla="*/ 680 w 6535"/>
                <a:gd name="T5" fmla="*/ 10140 h 13340"/>
                <a:gd name="T6" fmla="*/ 2925 w 6535"/>
                <a:gd name="T7" fmla="*/ 11910 h 13340"/>
                <a:gd name="T8" fmla="*/ 6534 w 6535"/>
                <a:gd name="T9" fmla="*/ 12522 h 13340"/>
                <a:gd name="T10" fmla="*/ 6534 w 6535"/>
                <a:gd name="T11" fmla="*/ 1906 h 13340"/>
                <a:gd name="T12" fmla="*/ 3197 w 6535"/>
                <a:gd name="T13" fmla="*/ 1294 h 13340"/>
                <a:gd name="T14" fmla="*/ 1906 w 6535"/>
                <a:gd name="T15" fmla="*/ 3334 h 13340"/>
                <a:gd name="T16" fmla="*/ 6192 w 6535"/>
                <a:gd name="T17" fmla="*/ 12318 h 13340"/>
                <a:gd name="T18" fmla="*/ 4831 w 6535"/>
                <a:gd name="T19" fmla="*/ 12930 h 13340"/>
                <a:gd name="T20" fmla="*/ 3197 w 6535"/>
                <a:gd name="T21" fmla="*/ 11638 h 13340"/>
                <a:gd name="T22" fmla="*/ 3742 w 6535"/>
                <a:gd name="T23" fmla="*/ 10072 h 13340"/>
                <a:gd name="T24" fmla="*/ 5103 w 6535"/>
                <a:gd name="T25" fmla="*/ 10072 h 13340"/>
                <a:gd name="T26" fmla="*/ 4763 w 6535"/>
                <a:gd name="T27" fmla="*/ 9595 h 13340"/>
                <a:gd name="T28" fmla="*/ 6192 w 6535"/>
                <a:gd name="T29" fmla="*/ 9800 h 13340"/>
                <a:gd name="T30" fmla="*/ 6192 w 6535"/>
                <a:gd name="T31" fmla="*/ 9188 h 13340"/>
                <a:gd name="T32" fmla="*/ 5375 w 6535"/>
                <a:gd name="T33" fmla="*/ 8916 h 13340"/>
                <a:gd name="T34" fmla="*/ 3539 w 6535"/>
                <a:gd name="T35" fmla="*/ 9733 h 13340"/>
                <a:gd name="T36" fmla="*/ 2450 w 6535"/>
                <a:gd name="T37" fmla="*/ 11638 h 13340"/>
                <a:gd name="T38" fmla="*/ 1224 w 6535"/>
                <a:gd name="T39" fmla="*/ 9460 h 13340"/>
                <a:gd name="T40" fmla="*/ 2925 w 6535"/>
                <a:gd name="T41" fmla="*/ 9256 h 13340"/>
                <a:gd name="T42" fmla="*/ 2790 w 6535"/>
                <a:gd name="T43" fmla="*/ 7418 h 13340"/>
                <a:gd name="T44" fmla="*/ 4084 w 6535"/>
                <a:gd name="T45" fmla="*/ 7555 h 13340"/>
                <a:gd name="T46" fmla="*/ 6192 w 6535"/>
                <a:gd name="T47" fmla="*/ 8099 h 13340"/>
                <a:gd name="T48" fmla="*/ 3879 w 6535"/>
                <a:gd name="T49" fmla="*/ 4763 h 13340"/>
                <a:gd name="T50" fmla="*/ 3674 w 6535"/>
                <a:gd name="T51" fmla="*/ 4628 h 13340"/>
                <a:gd name="T52" fmla="*/ 2313 w 6535"/>
                <a:gd name="T53" fmla="*/ 3471 h 13340"/>
                <a:gd name="T54" fmla="*/ 2246 w 6535"/>
                <a:gd name="T55" fmla="*/ 3130 h 13340"/>
                <a:gd name="T56" fmla="*/ 3402 w 6535"/>
                <a:gd name="T57" fmla="*/ 3062 h 13340"/>
                <a:gd name="T58" fmla="*/ 5240 w 6535"/>
                <a:gd name="T59" fmla="*/ 3744 h 13340"/>
                <a:gd name="T60" fmla="*/ 4014 w 6535"/>
                <a:gd name="T61" fmla="*/ 5377 h 13340"/>
                <a:gd name="T62" fmla="*/ 3947 w 6535"/>
                <a:gd name="T63" fmla="*/ 5784 h 13340"/>
                <a:gd name="T64" fmla="*/ 5445 w 6535"/>
                <a:gd name="T65" fmla="*/ 5377 h 13340"/>
                <a:gd name="T66" fmla="*/ 4628 w 6535"/>
                <a:gd name="T67" fmla="*/ 3062 h 13340"/>
                <a:gd name="T68" fmla="*/ 3539 w 6535"/>
                <a:gd name="T69" fmla="*/ 1496 h 13340"/>
                <a:gd name="T70" fmla="*/ 3539 w 6535"/>
                <a:gd name="T71" fmla="*/ 1496 h 13340"/>
                <a:gd name="T72" fmla="*/ 6124 w 6535"/>
                <a:gd name="T73" fmla="*/ 1429 h 13340"/>
                <a:gd name="T74" fmla="*/ 4559 w 6535"/>
                <a:gd name="T75" fmla="*/ 1768 h 13340"/>
                <a:gd name="T76" fmla="*/ 4900 w 6535"/>
                <a:gd name="T77" fmla="*/ 1973 h 13340"/>
                <a:gd name="T78" fmla="*/ 6192 w 6535"/>
                <a:gd name="T79" fmla="*/ 2110 h 13340"/>
                <a:gd name="T80" fmla="*/ 6192 w 6535"/>
                <a:gd name="T81" fmla="*/ 7622 h 13340"/>
                <a:gd name="T82" fmla="*/ 4491 w 6535"/>
                <a:gd name="T83" fmla="*/ 7485 h 13340"/>
                <a:gd name="T84" fmla="*/ 2518 w 6535"/>
                <a:gd name="T85" fmla="*/ 7213 h 13340"/>
                <a:gd name="T86" fmla="*/ 2653 w 6535"/>
                <a:gd name="T87" fmla="*/ 8983 h 13340"/>
                <a:gd name="T88" fmla="*/ 1157 w 6535"/>
                <a:gd name="T89" fmla="*/ 9051 h 13340"/>
                <a:gd name="T90" fmla="*/ 340 w 6535"/>
                <a:gd name="T91" fmla="*/ 7622 h 13340"/>
                <a:gd name="T92" fmla="*/ 1974 w 6535"/>
                <a:gd name="T93" fmla="*/ 7213 h 13340"/>
                <a:gd name="T94" fmla="*/ 2178 w 6535"/>
                <a:gd name="T95" fmla="*/ 7010 h 13340"/>
                <a:gd name="T96" fmla="*/ 1157 w 6535"/>
                <a:gd name="T97" fmla="*/ 5989 h 13340"/>
                <a:gd name="T98" fmla="*/ 1974 w 6535"/>
                <a:gd name="T99" fmla="*/ 3744 h 13340"/>
                <a:gd name="T100" fmla="*/ 3674 w 6535"/>
                <a:gd name="T101" fmla="*/ 5035 h 133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6535" h="13340">
                  <a:moveTo>
                    <a:pt x="612" y="5172"/>
                  </a:moveTo>
                  <a:lnTo>
                    <a:pt x="612" y="5172"/>
                  </a:lnTo>
                  <a:cubicBezTo>
                    <a:pt x="612" y="5445"/>
                    <a:pt x="680" y="5784"/>
                    <a:pt x="817" y="6057"/>
                  </a:cubicBezTo>
                  <a:cubicBezTo>
                    <a:pt x="273" y="6396"/>
                    <a:pt x="0" y="7010"/>
                    <a:pt x="0" y="7622"/>
                  </a:cubicBezTo>
                  <a:cubicBezTo>
                    <a:pt x="0" y="8372"/>
                    <a:pt x="340" y="8983"/>
                    <a:pt x="885" y="9323"/>
                  </a:cubicBezTo>
                  <a:cubicBezTo>
                    <a:pt x="747" y="9528"/>
                    <a:pt x="680" y="9800"/>
                    <a:pt x="680" y="10140"/>
                  </a:cubicBezTo>
                  <a:cubicBezTo>
                    <a:pt x="680" y="11161"/>
                    <a:pt x="1497" y="11978"/>
                    <a:pt x="2450" y="11978"/>
                  </a:cubicBezTo>
                  <a:cubicBezTo>
                    <a:pt x="2586" y="11978"/>
                    <a:pt x="2790" y="11978"/>
                    <a:pt x="2925" y="11910"/>
                  </a:cubicBezTo>
                  <a:cubicBezTo>
                    <a:pt x="3267" y="12795"/>
                    <a:pt x="4014" y="13339"/>
                    <a:pt x="4831" y="13339"/>
                  </a:cubicBezTo>
                  <a:cubicBezTo>
                    <a:pt x="5445" y="13339"/>
                    <a:pt x="6124" y="12930"/>
                    <a:pt x="6534" y="12522"/>
                  </a:cubicBezTo>
                  <a:cubicBezTo>
                    <a:pt x="6534" y="12522"/>
                    <a:pt x="6534" y="12455"/>
                    <a:pt x="6534" y="12385"/>
                  </a:cubicBezTo>
                  <a:cubicBezTo>
                    <a:pt x="6534" y="1906"/>
                    <a:pt x="6534" y="1906"/>
                    <a:pt x="6534" y="1906"/>
                  </a:cubicBezTo>
                  <a:cubicBezTo>
                    <a:pt x="6534" y="884"/>
                    <a:pt x="5785" y="0"/>
                    <a:pt x="4831" y="0"/>
                  </a:cubicBezTo>
                  <a:cubicBezTo>
                    <a:pt x="4084" y="0"/>
                    <a:pt x="3470" y="545"/>
                    <a:pt x="3197" y="1294"/>
                  </a:cubicBezTo>
                  <a:cubicBezTo>
                    <a:pt x="2450" y="1496"/>
                    <a:pt x="1906" y="2245"/>
                    <a:pt x="1906" y="3130"/>
                  </a:cubicBezTo>
                  <a:cubicBezTo>
                    <a:pt x="1906" y="3199"/>
                    <a:pt x="1906" y="3267"/>
                    <a:pt x="1906" y="3334"/>
                  </a:cubicBezTo>
                  <a:cubicBezTo>
                    <a:pt x="1157" y="3539"/>
                    <a:pt x="612" y="4288"/>
                    <a:pt x="612" y="5172"/>
                  </a:cubicBezTo>
                  <a:close/>
                  <a:moveTo>
                    <a:pt x="6192" y="12318"/>
                  </a:moveTo>
                  <a:lnTo>
                    <a:pt x="6192" y="12318"/>
                  </a:lnTo>
                  <a:cubicBezTo>
                    <a:pt x="5852" y="12590"/>
                    <a:pt x="5308" y="12930"/>
                    <a:pt x="4831" y="12930"/>
                  </a:cubicBezTo>
                  <a:cubicBezTo>
                    <a:pt x="4084" y="12930"/>
                    <a:pt x="3402" y="12385"/>
                    <a:pt x="3197" y="11638"/>
                  </a:cubicBezTo>
                  <a:lnTo>
                    <a:pt x="3197" y="11638"/>
                  </a:lnTo>
                  <a:cubicBezTo>
                    <a:pt x="3197" y="11569"/>
                    <a:pt x="3197" y="11569"/>
                    <a:pt x="3197" y="11569"/>
                  </a:cubicBezTo>
                  <a:cubicBezTo>
                    <a:pt x="3062" y="11094"/>
                    <a:pt x="3267" y="10412"/>
                    <a:pt x="3742" y="10072"/>
                  </a:cubicBezTo>
                  <a:cubicBezTo>
                    <a:pt x="3947" y="9935"/>
                    <a:pt x="4356" y="9663"/>
                    <a:pt x="4831" y="10072"/>
                  </a:cubicBezTo>
                  <a:cubicBezTo>
                    <a:pt x="4900" y="10140"/>
                    <a:pt x="5036" y="10140"/>
                    <a:pt x="5103" y="10072"/>
                  </a:cubicBezTo>
                  <a:cubicBezTo>
                    <a:pt x="5171" y="10005"/>
                    <a:pt x="5171" y="9868"/>
                    <a:pt x="5036" y="9800"/>
                  </a:cubicBezTo>
                  <a:cubicBezTo>
                    <a:pt x="4968" y="9733"/>
                    <a:pt x="4900" y="9663"/>
                    <a:pt x="4763" y="9595"/>
                  </a:cubicBezTo>
                  <a:cubicBezTo>
                    <a:pt x="4900" y="9460"/>
                    <a:pt x="5103" y="9323"/>
                    <a:pt x="5375" y="9323"/>
                  </a:cubicBezTo>
                  <a:cubicBezTo>
                    <a:pt x="5580" y="9323"/>
                    <a:pt x="5989" y="9391"/>
                    <a:pt x="6192" y="9800"/>
                  </a:cubicBezTo>
                  <a:lnTo>
                    <a:pt x="6192" y="12318"/>
                  </a:lnTo>
                  <a:close/>
                  <a:moveTo>
                    <a:pt x="6192" y="9188"/>
                  </a:moveTo>
                  <a:lnTo>
                    <a:pt x="6192" y="9188"/>
                  </a:lnTo>
                  <a:cubicBezTo>
                    <a:pt x="5989" y="9051"/>
                    <a:pt x="5717" y="8916"/>
                    <a:pt x="5375" y="8916"/>
                  </a:cubicBezTo>
                  <a:cubicBezTo>
                    <a:pt x="4968" y="8916"/>
                    <a:pt x="4559" y="9188"/>
                    <a:pt x="4424" y="9460"/>
                  </a:cubicBezTo>
                  <a:cubicBezTo>
                    <a:pt x="4084" y="9460"/>
                    <a:pt x="3812" y="9528"/>
                    <a:pt x="3539" y="9733"/>
                  </a:cubicBezTo>
                  <a:cubicBezTo>
                    <a:pt x="2995" y="10140"/>
                    <a:pt x="2723" y="10889"/>
                    <a:pt x="2858" y="11569"/>
                  </a:cubicBezTo>
                  <a:cubicBezTo>
                    <a:pt x="2723" y="11569"/>
                    <a:pt x="2586" y="11638"/>
                    <a:pt x="2450" y="11638"/>
                  </a:cubicBezTo>
                  <a:cubicBezTo>
                    <a:pt x="1701" y="11638"/>
                    <a:pt x="1089" y="10957"/>
                    <a:pt x="1089" y="10140"/>
                  </a:cubicBezTo>
                  <a:cubicBezTo>
                    <a:pt x="1089" y="9868"/>
                    <a:pt x="1089" y="9663"/>
                    <a:pt x="1224" y="9460"/>
                  </a:cubicBezTo>
                  <a:cubicBezTo>
                    <a:pt x="1429" y="9595"/>
                    <a:pt x="1701" y="9595"/>
                    <a:pt x="1974" y="9595"/>
                  </a:cubicBezTo>
                  <a:cubicBezTo>
                    <a:pt x="2381" y="9595"/>
                    <a:pt x="2790" y="9528"/>
                    <a:pt x="2925" y="9256"/>
                  </a:cubicBezTo>
                  <a:cubicBezTo>
                    <a:pt x="3062" y="9051"/>
                    <a:pt x="3197" y="8711"/>
                    <a:pt x="2790" y="8167"/>
                  </a:cubicBezTo>
                  <a:cubicBezTo>
                    <a:pt x="2586" y="7895"/>
                    <a:pt x="2653" y="7622"/>
                    <a:pt x="2790" y="7418"/>
                  </a:cubicBezTo>
                  <a:cubicBezTo>
                    <a:pt x="2995" y="7078"/>
                    <a:pt x="3402" y="6806"/>
                    <a:pt x="3742" y="6873"/>
                  </a:cubicBezTo>
                  <a:cubicBezTo>
                    <a:pt x="4014" y="6941"/>
                    <a:pt x="4084" y="7283"/>
                    <a:pt x="4084" y="7555"/>
                  </a:cubicBezTo>
                  <a:cubicBezTo>
                    <a:pt x="4151" y="8030"/>
                    <a:pt x="4356" y="8372"/>
                    <a:pt x="4628" y="8507"/>
                  </a:cubicBezTo>
                  <a:cubicBezTo>
                    <a:pt x="5171" y="8779"/>
                    <a:pt x="5852" y="8372"/>
                    <a:pt x="6192" y="8099"/>
                  </a:cubicBezTo>
                  <a:lnTo>
                    <a:pt x="6192" y="9188"/>
                  </a:lnTo>
                  <a:close/>
                  <a:moveTo>
                    <a:pt x="3879" y="4763"/>
                  </a:moveTo>
                  <a:lnTo>
                    <a:pt x="3879" y="4763"/>
                  </a:lnTo>
                  <a:cubicBezTo>
                    <a:pt x="3812" y="4695"/>
                    <a:pt x="3742" y="4628"/>
                    <a:pt x="3674" y="4628"/>
                  </a:cubicBezTo>
                  <a:cubicBezTo>
                    <a:pt x="3062" y="4763"/>
                    <a:pt x="2450" y="4423"/>
                    <a:pt x="2313" y="3471"/>
                  </a:cubicBezTo>
                  <a:lnTo>
                    <a:pt x="2313" y="3471"/>
                  </a:lnTo>
                  <a:lnTo>
                    <a:pt x="2313" y="3471"/>
                  </a:lnTo>
                  <a:cubicBezTo>
                    <a:pt x="2246" y="3334"/>
                    <a:pt x="2246" y="3267"/>
                    <a:pt x="2246" y="3130"/>
                  </a:cubicBezTo>
                  <a:cubicBezTo>
                    <a:pt x="2246" y="2518"/>
                    <a:pt x="2586" y="1973"/>
                    <a:pt x="3130" y="1768"/>
                  </a:cubicBezTo>
                  <a:cubicBezTo>
                    <a:pt x="3062" y="2245"/>
                    <a:pt x="3130" y="2790"/>
                    <a:pt x="3402" y="3062"/>
                  </a:cubicBezTo>
                  <a:cubicBezTo>
                    <a:pt x="3674" y="3471"/>
                    <a:pt x="4151" y="3607"/>
                    <a:pt x="4696" y="3471"/>
                  </a:cubicBezTo>
                  <a:cubicBezTo>
                    <a:pt x="4900" y="3402"/>
                    <a:pt x="5103" y="3539"/>
                    <a:pt x="5240" y="3744"/>
                  </a:cubicBezTo>
                  <a:cubicBezTo>
                    <a:pt x="5375" y="4083"/>
                    <a:pt x="5445" y="4763"/>
                    <a:pt x="5171" y="5105"/>
                  </a:cubicBezTo>
                  <a:cubicBezTo>
                    <a:pt x="4968" y="5445"/>
                    <a:pt x="4559" y="5580"/>
                    <a:pt x="4014" y="5377"/>
                  </a:cubicBezTo>
                  <a:cubicBezTo>
                    <a:pt x="3947" y="5377"/>
                    <a:pt x="3812" y="5445"/>
                    <a:pt x="3812" y="5512"/>
                  </a:cubicBezTo>
                  <a:cubicBezTo>
                    <a:pt x="3742" y="5649"/>
                    <a:pt x="3812" y="5784"/>
                    <a:pt x="3947" y="5784"/>
                  </a:cubicBezTo>
                  <a:cubicBezTo>
                    <a:pt x="4151" y="5852"/>
                    <a:pt x="4356" y="5852"/>
                    <a:pt x="4491" y="5852"/>
                  </a:cubicBezTo>
                  <a:cubicBezTo>
                    <a:pt x="5036" y="5852"/>
                    <a:pt x="5308" y="5580"/>
                    <a:pt x="5445" y="5377"/>
                  </a:cubicBezTo>
                  <a:cubicBezTo>
                    <a:pt x="5852" y="4833"/>
                    <a:pt x="5785" y="4016"/>
                    <a:pt x="5512" y="3539"/>
                  </a:cubicBezTo>
                  <a:cubicBezTo>
                    <a:pt x="5308" y="3199"/>
                    <a:pt x="4968" y="2995"/>
                    <a:pt x="4628" y="3062"/>
                  </a:cubicBezTo>
                  <a:cubicBezTo>
                    <a:pt x="4219" y="3199"/>
                    <a:pt x="3879" y="3062"/>
                    <a:pt x="3674" y="2857"/>
                  </a:cubicBezTo>
                  <a:cubicBezTo>
                    <a:pt x="3402" y="2518"/>
                    <a:pt x="3402" y="2041"/>
                    <a:pt x="3539" y="1496"/>
                  </a:cubicBezTo>
                  <a:lnTo>
                    <a:pt x="3539" y="1496"/>
                  </a:lnTo>
                  <a:lnTo>
                    <a:pt x="3539" y="1496"/>
                  </a:lnTo>
                  <a:cubicBezTo>
                    <a:pt x="3674" y="884"/>
                    <a:pt x="4219" y="407"/>
                    <a:pt x="4831" y="407"/>
                  </a:cubicBezTo>
                  <a:cubicBezTo>
                    <a:pt x="5445" y="407"/>
                    <a:pt x="5920" y="817"/>
                    <a:pt x="6124" y="1429"/>
                  </a:cubicBezTo>
                  <a:cubicBezTo>
                    <a:pt x="5920" y="1224"/>
                    <a:pt x="5717" y="1156"/>
                    <a:pt x="5445" y="1156"/>
                  </a:cubicBezTo>
                  <a:cubicBezTo>
                    <a:pt x="5036" y="1224"/>
                    <a:pt x="4696" y="1429"/>
                    <a:pt x="4559" y="1768"/>
                  </a:cubicBezTo>
                  <a:cubicBezTo>
                    <a:pt x="4491" y="1906"/>
                    <a:pt x="4559" y="2041"/>
                    <a:pt x="4696" y="2041"/>
                  </a:cubicBezTo>
                  <a:cubicBezTo>
                    <a:pt x="4763" y="2110"/>
                    <a:pt x="4831" y="2041"/>
                    <a:pt x="4900" y="1973"/>
                  </a:cubicBezTo>
                  <a:cubicBezTo>
                    <a:pt x="4968" y="1768"/>
                    <a:pt x="5171" y="1566"/>
                    <a:pt x="5512" y="1566"/>
                  </a:cubicBezTo>
                  <a:cubicBezTo>
                    <a:pt x="5647" y="1566"/>
                    <a:pt x="5989" y="1633"/>
                    <a:pt x="6192" y="2110"/>
                  </a:cubicBezTo>
                  <a:lnTo>
                    <a:pt x="6192" y="2110"/>
                  </a:lnTo>
                  <a:cubicBezTo>
                    <a:pt x="6192" y="7622"/>
                    <a:pt x="6192" y="7622"/>
                    <a:pt x="6192" y="7622"/>
                  </a:cubicBezTo>
                  <a:cubicBezTo>
                    <a:pt x="5920" y="7827"/>
                    <a:pt x="5171" y="8302"/>
                    <a:pt x="4763" y="8167"/>
                  </a:cubicBezTo>
                  <a:cubicBezTo>
                    <a:pt x="4628" y="8099"/>
                    <a:pt x="4491" y="7827"/>
                    <a:pt x="4491" y="7485"/>
                  </a:cubicBezTo>
                  <a:cubicBezTo>
                    <a:pt x="4424" y="6736"/>
                    <a:pt x="4014" y="6533"/>
                    <a:pt x="3812" y="6533"/>
                  </a:cubicBezTo>
                  <a:cubicBezTo>
                    <a:pt x="3335" y="6396"/>
                    <a:pt x="2723" y="6736"/>
                    <a:pt x="2518" y="7213"/>
                  </a:cubicBezTo>
                  <a:cubicBezTo>
                    <a:pt x="2246" y="7622"/>
                    <a:pt x="2246" y="8030"/>
                    <a:pt x="2518" y="8372"/>
                  </a:cubicBezTo>
                  <a:cubicBezTo>
                    <a:pt x="2653" y="8574"/>
                    <a:pt x="2790" y="8846"/>
                    <a:pt x="2653" y="8983"/>
                  </a:cubicBezTo>
                  <a:cubicBezTo>
                    <a:pt x="2450" y="9256"/>
                    <a:pt x="1701" y="9256"/>
                    <a:pt x="1157" y="9051"/>
                  </a:cubicBezTo>
                  <a:lnTo>
                    <a:pt x="1157" y="9051"/>
                  </a:lnTo>
                  <a:lnTo>
                    <a:pt x="1157" y="9051"/>
                  </a:lnTo>
                  <a:cubicBezTo>
                    <a:pt x="680" y="8779"/>
                    <a:pt x="340" y="8234"/>
                    <a:pt x="340" y="7622"/>
                  </a:cubicBezTo>
                  <a:cubicBezTo>
                    <a:pt x="340" y="7145"/>
                    <a:pt x="612" y="6601"/>
                    <a:pt x="952" y="6329"/>
                  </a:cubicBezTo>
                  <a:cubicBezTo>
                    <a:pt x="1497" y="7145"/>
                    <a:pt x="1906" y="7213"/>
                    <a:pt x="1974" y="7213"/>
                  </a:cubicBezTo>
                  <a:lnTo>
                    <a:pt x="1974" y="7213"/>
                  </a:lnTo>
                  <a:cubicBezTo>
                    <a:pt x="2109" y="7213"/>
                    <a:pt x="2178" y="7145"/>
                    <a:pt x="2178" y="7010"/>
                  </a:cubicBezTo>
                  <a:cubicBezTo>
                    <a:pt x="2178" y="6941"/>
                    <a:pt x="2109" y="6806"/>
                    <a:pt x="2041" y="6806"/>
                  </a:cubicBezTo>
                  <a:cubicBezTo>
                    <a:pt x="2041" y="6806"/>
                    <a:pt x="1632" y="6736"/>
                    <a:pt x="1157" y="5989"/>
                  </a:cubicBezTo>
                  <a:cubicBezTo>
                    <a:pt x="1020" y="5717"/>
                    <a:pt x="952" y="5445"/>
                    <a:pt x="952" y="5172"/>
                  </a:cubicBezTo>
                  <a:cubicBezTo>
                    <a:pt x="952" y="4491"/>
                    <a:pt x="1362" y="3879"/>
                    <a:pt x="1974" y="3744"/>
                  </a:cubicBezTo>
                  <a:cubicBezTo>
                    <a:pt x="2178" y="4628"/>
                    <a:pt x="2858" y="5035"/>
                    <a:pt x="3470" y="5035"/>
                  </a:cubicBezTo>
                  <a:cubicBezTo>
                    <a:pt x="3539" y="5035"/>
                    <a:pt x="3607" y="5035"/>
                    <a:pt x="3674" y="5035"/>
                  </a:cubicBezTo>
                  <a:cubicBezTo>
                    <a:pt x="3812" y="5035"/>
                    <a:pt x="3879" y="4900"/>
                    <a:pt x="3879" y="4763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ffectLst>
              <a:glow rad="152400">
                <a:schemeClr val="bg1"/>
              </a:glow>
            </a:effectLst>
          </p:spPr>
          <p:txBody>
            <a:bodyPr wrap="none" lIns="0" tIns="0" rIns="0" bIns="0" anchor="ctr">
              <a:normAutofit/>
            </a:bodyPr>
            <a:lstStyle/>
            <a:p>
              <a:pPr marL="0" marR="0" lvl="0" indent="0" algn="l" defTabSz="3429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013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49" name="TextBox 48">
            <a:extLst>
              <a:ext uri="{FF2B5EF4-FFF2-40B4-BE49-F238E27FC236}">
                <a16:creationId xmlns:a16="http://schemas.microsoft.com/office/drawing/2014/main" id="{3014EE92-BC33-432F-B2C3-DC57049C5CC2}"/>
              </a:ext>
            </a:extLst>
          </p:cNvPr>
          <p:cNvSpPr txBox="1"/>
          <p:nvPr/>
        </p:nvSpPr>
        <p:spPr>
          <a:xfrm>
            <a:off x="1676253" y="748930"/>
            <a:ext cx="1558450" cy="455702"/>
          </a:xfrm>
          <a:prstGeom prst="rect">
            <a:avLst/>
          </a:prstGeom>
          <a:noFill/>
        </p:spPr>
        <p:txBody>
          <a:bodyPr wrap="square" lIns="0" tIns="0" rIns="0" bIns="0" rtlCol="0">
            <a:normAutofit/>
          </a:bodyPr>
          <a:lstStyle/>
          <a:p>
            <a:pPr marL="0" marR="0" lvl="0" indent="0" algn="ctr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13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53" name="Group 76">
            <a:extLst>
              <a:ext uri="{FF2B5EF4-FFF2-40B4-BE49-F238E27FC236}">
                <a16:creationId xmlns:a16="http://schemas.microsoft.com/office/drawing/2014/main" id="{AAED29B5-D2AC-4125-8443-503028BDB521}"/>
              </a:ext>
            </a:extLst>
          </p:cNvPr>
          <p:cNvGrpSpPr/>
          <p:nvPr/>
        </p:nvGrpSpPr>
        <p:grpSpPr>
          <a:xfrm>
            <a:off x="2184940" y="1588339"/>
            <a:ext cx="386540" cy="492876"/>
            <a:chOff x="10692563" y="2469212"/>
            <a:chExt cx="687183" cy="876225"/>
          </a:xfrm>
        </p:grpSpPr>
        <p:sp>
          <p:nvSpPr>
            <p:cNvPr id="54" name="Pentagon 77">
              <a:extLst>
                <a:ext uri="{FF2B5EF4-FFF2-40B4-BE49-F238E27FC236}">
                  <a16:creationId xmlns:a16="http://schemas.microsoft.com/office/drawing/2014/main" id="{BC88B5BE-604D-41E5-BB47-4D13773FF5AB}"/>
                </a:ext>
              </a:extLst>
            </p:cNvPr>
            <p:cNvSpPr/>
            <p:nvPr/>
          </p:nvSpPr>
          <p:spPr>
            <a:xfrm rot="5400000">
              <a:off x="10707845" y="2468229"/>
              <a:ext cx="585431" cy="587398"/>
            </a:xfrm>
            <a:prstGeom prst="homePlate">
              <a:avLst/>
            </a:prstGeom>
            <a:gradFill flip="none" rotWithShape="1">
              <a:gsLst>
                <a:gs pos="0">
                  <a:schemeClr val="accent3">
                    <a:lumMod val="67000"/>
                  </a:schemeClr>
                </a:gs>
                <a:gs pos="100000">
                  <a:schemeClr val="accent3">
                    <a:lumMod val="96000"/>
                  </a:schemeClr>
                </a:gs>
              </a:gsLst>
              <a:lin ang="162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>
              <a:normAutofit/>
            </a:bodyPr>
            <a:lstStyle/>
            <a:p>
              <a:pPr marL="0" marR="0" lvl="0" indent="0" algn="ctr" defTabSz="3429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013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5" name="TextBox 54">
              <a:extLst>
                <a:ext uri="{FF2B5EF4-FFF2-40B4-BE49-F238E27FC236}">
                  <a16:creationId xmlns:a16="http://schemas.microsoft.com/office/drawing/2014/main" id="{196901F2-BBEF-410A-8314-0BDED44DF5B0}"/>
                </a:ext>
              </a:extLst>
            </p:cNvPr>
            <p:cNvSpPr txBox="1"/>
            <p:nvPr/>
          </p:nvSpPr>
          <p:spPr>
            <a:xfrm>
              <a:off x="10692563" y="2483661"/>
              <a:ext cx="687183" cy="86177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normAutofit/>
            </a:bodyPr>
            <a:lstStyle/>
            <a:p>
              <a:pPr marL="0" marR="0" lvl="0" indent="0" algn="ctr" defTabSz="3429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013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59" name="Group 82">
            <a:extLst>
              <a:ext uri="{FF2B5EF4-FFF2-40B4-BE49-F238E27FC236}">
                <a16:creationId xmlns:a16="http://schemas.microsoft.com/office/drawing/2014/main" id="{E79097EC-56BD-41A1-AEE9-ED2C1D061D95}"/>
              </a:ext>
            </a:extLst>
          </p:cNvPr>
          <p:cNvGrpSpPr/>
          <p:nvPr/>
        </p:nvGrpSpPr>
        <p:grpSpPr>
          <a:xfrm>
            <a:off x="1545841" y="1381795"/>
            <a:ext cx="386540" cy="455702"/>
            <a:chOff x="2916419" y="3523269"/>
            <a:chExt cx="687183" cy="810136"/>
          </a:xfrm>
        </p:grpSpPr>
        <p:sp>
          <p:nvSpPr>
            <p:cNvPr id="60" name="Pentagon 83">
              <a:extLst>
                <a:ext uri="{FF2B5EF4-FFF2-40B4-BE49-F238E27FC236}">
                  <a16:creationId xmlns:a16="http://schemas.microsoft.com/office/drawing/2014/main" id="{F5AA60DB-1FBE-40C3-AC55-574871D0D818}"/>
                </a:ext>
              </a:extLst>
            </p:cNvPr>
            <p:cNvSpPr/>
            <p:nvPr/>
          </p:nvSpPr>
          <p:spPr>
            <a:xfrm rot="5400000">
              <a:off x="2957084" y="3542328"/>
              <a:ext cx="585431" cy="587398"/>
            </a:xfrm>
            <a:prstGeom prst="homePlate">
              <a:avLst/>
            </a:prstGeom>
            <a:gradFill flip="none" rotWithShape="1">
              <a:gsLst>
                <a:gs pos="0">
                  <a:schemeClr val="accent3">
                    <a:lumMod val="67000"/>
                  </a:schemeClr>
                </a:gs>
                <a:gs pos="100000">
                  <a:schemeClr val="accent3">
                    <a:lumMod val="96000"/>
                  </a:schemeClr>
                </a:gs>
              </a:gsLst>
              <a:lin ang="162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>
              <a:normAutofit/>
            </a:bodyPr>
            <a:lstStyle/>
            <a:p>
              <a:pPr marL="0" marR="0" lvl="0" indent="0" algn="ctr" defTabSz="3429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013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61" name="TextBox 60">
              <a:extLst>
                <a:ext uri="{FF2B5EF4-FFF2-40B4-BE49-F238E27FC236}">
                  <a16:creationId xmlns:a16="http://schemas.microsoft.com/office/drawing/2014/main" id="{58C1DCE6-95C1-401B-ABD6-BA05916AB2D1}"/>
                </a:ext>
              </a:extLst>
            </p:cNvPr>
            <p:cNvSpPr txBox="1"/>
            <p:nvPr/>
          </p:nvSpPr>
          <p:spPr>
            <a:xfrm>
              <a:off x="2916419" y="3523269"/>
              <a:ext cx="687183" cy="81013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normAutofit/>
            </a:bodyPr>
            <a:lstStyle/>
            <a:p>
              <a:pPr marL="0" marR="0" lvl="0" indent="0" algn="ctr" defTabSz="3429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013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62" name="Group 85">
            <a:extLst>
              <a:ext uri="{FF2B5EF4-FFF2-40B4-BE49-F238E27FC236}">
                <a16:creationId xmlns:a16="http://schemas.microsoft.com/office/drawing/2014/main" id="{E8DC072D-BB58-4C12-AFBA-4B05D1E3DA18}"/>
              </a:ext>
            </a:extLst>
          </p:cNvPr>
          <p:cNvGrpSpPr/>
          <p:nvPr/>
        </p:nvGrpSpPr>
        <p:grpSpPr>
          <a:xfrm>
            <a:off x="1817367" y="1494364"/>
            <a:ext cx="491656" cy="432026"/>
            <a:chOff x="8306142" y="3523269"/>
            <a:chExt cx="687183" cy="810135"/>
          </a:xfrm>
        </p:grpSpPr>
        <p:sp>
          <p:nvSpPr>
            <p:cNvPr id="63" name="Pentagon 86">
              <a:extLst>
                <a:ext uri="{FF2B5EF4-FFF2-40B4-BE49-F238E27FC236}">
                  <a16:creationId xmlns:a16="http://schemas.microsoft.com/office/drawing/2014/main" id="{43F5B1B7-2B5C-4FDC-87AF-F453908729FB}"/>
                </a:ext>
              </a:extLst>
            </p:cNvPr>
            <p:cNvSpPr/>
            <p:nvPr/>
          </p:nvSpPr>
          <p:spPr>
            <a:xfrm rot="5400000">
              <a:off x="8325999" y="3542329"/>
              <a:ext cx="585431" cy="587398"/>
            </a:xfrm>
            <a:prstGeom prst="homePlate">
              <a:avLst/>
            </a:prstGeom>
            <a:gradFill flip="none" rotWithShape="1">
              <a:gsLst>
                <a:gs pos="0">
                  <a:schemeClr val="accent3">
                    <a:lumMod val="67000"/>
                  </a:schemeClr>
                </a:gs>
                <a:gs pos="100000">
                  <a:schemeClr val="accent3">
                    <a:lumMod val="96000"/>
                  </a:schemeClr>
                </a:gs>
              </a:gsLst>
              <a:lin ang="162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>
              <a:normAutofit/>
            </a:bodyPr>
            <a:lstStyle/>
            <a:p>
              <a:pPr marL="0" marR="0" lvl="0" indent="0" algn="ctr" defTabSz="3429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013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64" name="TextBox 63">
              <a:extLst>
                <a:ext uri="{FF2B5EF4-FFF2-40B4-BE49-F238E27FC236}">
                  <a16:creationId xmlns:a16="http://schemas.microsoft.com/office/drawing/2014/main" id="{66C61063-75E0-4F45-AE11-E7C66F3E422A}"/>
                </a:ext>
              </a:extLst>
            </p:cNvPr>
            <p:cNvSpPr txBox="1"/>
            <p:nvPr/>
          </p:nvSpPr>
          <p:spPr>
            <a:xfrm>
              <a:off x="8306142" y="3523269"/>
              <a:ext cx="687183" cy="810135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normAutofit/>
            </a:bodyPr>
            <a:lstStyle/>
            <a:p>
              <a:pPr marL="0" marR="0" lvl="0" indent="0" algn="ctr" defTabSz="3429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013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65" name="TextBox 64">
            <a:extLst>
              <a:ext uri="{FF2B5EF4-FFF2-40B4-BE49-F238E27FC236}">
                <a16:creationId xmlns:a16="http://schemas.microsoft.com/office/drawing/2014/main" id="{8F0E0BBE-59DE-4227-9DED-AA0A62A1C9BC}"/>
              </a:ext>
            </a:extLst>
          </p:cNvPr>
          <p:cNvSpPr txBox="1"/>
          <p:nvPr/>
        </p:nvSpPr>
        <p:spPr>
          <a:xfrm>
            <a:off x="1617535" y="257962"/>
            <a:ext cx="6157943" cy="554433"/>
          </a:xfrm>
          <a:prstGeom prst="rect">
            <a:avLst/>
          </a:prstGeom>
          <a:noFill/>
        </p:spPr>
        <p:txBody>
          <a:bodyPr wrap="square" lIns="51434" tIns="25717" rIns="51434" bIns="25717" rtlCol="0" anchor="ctr" anchorCtr="0">
            <a:noAutofit/>
          </a:bodyPr>
          <a:lstStyle/>
          <a:p>
            <a:pPr marL="0" marR="0" lvl="0" indent="0" algn="ctr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A5A5A5">
                    <a:lumMod val="50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Yordamchi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A5A5A5">
                    <a:lumMod val="50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A5A5A5">
                    <a:lumMod val="50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so‘z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A5A5A5">
                    <a:lumMod val="50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A5A5A5">
                    <a:lumMod val="50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turkumlari</a:t>
            </a:r>
            <a:endParaRPr kumimoji="0" lang="ru-RU" sz="3600" b="1" i="0" u="none" strike="noStrike" kern="1200" cap="none" spc="0" normalizeH="0" baseline="0" noProof="0" dirty="0">
              <a:ln>
                <a:noFill/>
              </a:ln>
              <a:solidFill>
                <a:srgbClr val="A5A5A5">
                  <a:lumMod val="50000"/>
                </a:srgb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cxnSp>
        <p:nvCxnSpPr>
          <p:cNvPr id="66" name="Straight Connector 102">
            <a:extLst>
              <a:ext uri="{FF2B5EF4-FFF2-40B4-BE49-F238E27FC236}">
                <a16:creationId xmlns:a16="http://schemas.microsoft.com/office/drawing/2014/main" id="{B726F900-93DF-4157-9D63-74D133E24CB4}"/>
              </a:ext>
            </a:extLst>
          </p:cNvPr>
          <p:cNvCxnSpPr/>
          <p:nvPr/>
        </p:nvCxnSpPr>
        <p:spPr>
          <a:xfrm>
            <a:off x="1932381" y="976781"/>
            <a:ext cx="212996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Connector 103">
            <a:extLst>
              <a:ext uri="{FF2B5EF4-FFF2-40B4-BE49-F238E27FC236}">
                <a16:creationId xmlns:a16="http://schemas.microsoft.com/office/drawing/2014/main" id="{EE9DCED6-E7AD-4B4A-9E50-885FBD41BC75}"/>
              </a:ext>
            </a:extLst>
          </p:cNvPr>
          <p:cNvCxnSpPr/>
          <p:nvPr/>
        </p:nvCxnSpPr>
        <p:spPr>
          <a:xfrm>
            <a:off x="2625124" y="209221"/>
            <a:ext cx="3008099" cy="23503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846055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800"/>
                            </p:stCondLst>
                            <p:childTnLst>
                              <p:par>
                                <p:cTn id="1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300"/>
                            </p:stCondLst>
                            <p:childTnLst>
                              <p:par>
                                <p:cTn id="16" presetID="47" presetClass="entr" presetSubtype="0" fill="hold" nodeType="after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"/>
                            </p:stCondLst>
                            <p:childTnLst>
                              <p:par>
                                <p:cTn id="35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47" presetClass="entr" presetSubtype="0" fill="hold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500"/>
                            </p:stCondLst>
                            <p:childTnLst>
                              <p:par>
                                <p:cTn id="52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4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47" presetClass="entr" presetSubtype="0" fill="hold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3" presetID="47" presetClass="entr" presetSubtype="0" fill="hold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 animBg="1"/>
      <p:bldP spid="28" grpId="0" animBg="1"/>
      <p:bldP spid="41" grpId="0" animBg="1"/>
      <p:bldP spid="42" grpId="0" animBg="1"/>
      <p:bldP spid="43" grpId="0" animBg="1"/>
      <p:bldP spid="6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Схема 2">
            <a:extLst>
              <a:ext uri="{FF2B5EF4-FFF2-40B4-BE49-F238E27FC236}">
                <a16:creationId xmlns:a16="http://schemas.microsoft.com/office/drawing/2014/main" id="{0E910AFD-EF72-4D3F-A3BB-12EFA746CF5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859413404"/>
              </p:ext>
            </p:extLst>
          </p:nvPr>
        </p:nvGraphicFramePr>
        <p:xfrm>
          <a:off x="-24384" y="-170688"/>
          <a:ext cx="9231561" cy="51435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1809435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Схема 2">
            <a:extLst>
              <a:ext uri="{FF2B5EF4-FFF2-40B4-BE49-F238E27FC236}">
                <a16:creationId xmlns:a16="http://schemas.microsoft.com/office/drawing/2014/main" id="{0E910AFD-EF72-4D3F-A3BB-12EFA746CF5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159337393"/>
              </p:ext>
            </p:extLst>
          </p:nvPr>
        </p:nvGraphicFramePr>
        <p:xfrm>
          <a:off x="0" y="0"/>
          <a:ext cx="9144000" cy="51435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634602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Схема 2">
            <a:extLst>
              <a:ext uri="{FF2B5EF4-FFF2-40B4-BE49-F238E27FC236}">
                <a16:creationId xmlns:a16="http://schemas.microsoft.com/office/drawing/2014/main" id="{0E910AFD-EF72-4D3F-A3BB-12EFA746CF5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31626625"/>
              </p:ext>
            </p:extLst>
          </p:nvPr>
        </p:nvGraphicFramePr>
        <p:xfrm>
          <a:off x="329184" y="-377952"/>
          <a:ext cx="8729472" cy="54132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0526825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" y="0"/>
            <a:ext cx="9143999" cy="822960"/>
          </a:xfrm>
          <a:solidFill>
            <a:srgbClr val="0070C0"/>
          </a:solidFill>
        </p:spPr>
        <p:txBody>
          <a:bodyPr>
            <a:noAutofit/>
          </a:bodyPr>
          <a:lstStyle/>
          <a:p>
            <a:pPr algn="ctr"/>
            <a:r>
              <a:rPr lang="en-US" sz="60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Bilib</a:t>
            </a:r>
            <a:r>
              <a:rPr lang="en-US" sz="6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oling</a:t>
            </a:r>
            <a:r>
              <a:rPr lang="en-US" sz="6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  <a:endParaRPr lang="ru-RU" sz="6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Капля 5">
            <a:extLst>
              <a:ext uri="{FF2B5EF4-FFF2-40B4-BE49-F238E27FC236}">
                <a16:creationId xmlns:a16="http://schemas.microsoft.com/office/drawing/2014/main" id="{C7DB31DF-A216-45BD-8537-2751345B00AD}"/>
              </a:ext>
            </a:extLst>
          </p:cNvPr>
          <p:cNvSpPr/>
          <p:nvPr/>
        </p:nvSpPr>
        <p:spPr>
          <a:xfrm>
            <a:off x="178420" y="1725786"/>
            <a:ext cx="3296300" cy="2968877"/>
          </a:xfrm>
          <a:prstGeom prst="teardrop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50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Yordamchi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50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>
                    <a:lumMod val="50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so‘z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>
                    <a:lumMod val="50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>
                    <a:lumMod val="50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turkumlari</a:t>
            </a:r>
            <a:endParaRPr kumimoji="0" lang="ru-RU" sz="3200" b="1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50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graphicFrame>
        <p:nvGraphicFramePr>
          <p:cNvPr id="7" name="Схема 6">
            <a:extLst>
              <a:ext uri="{FF2B5EF4-FFF2-40B4-BE49-F238E27FC236}">
                <a16:creationId xmlns:a16="http://schemas.microsoft.com/office/drawing/2014/main" id="{B3C2EE09-F3A7-42C1-A86C-6A2D1EB2F9B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247615151"/>
              </p:ext>
            </p:extLst>
          </p:nvPr>
        </p:nvGraphicFramePr>
        <p:xfrm>
          <a:off x="2759764" y="925551"/>
          <a:ext cx="6127757" cy="412595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4209129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14:prism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" y="1"/>
            <a:ext cx="9144000" cy="914400"/>
          </a:xfrm>
          <a:solidFill>
            <a:srgbClr val="0070C0"/>
          </a:solidFill>
        </p:spPr>
        <p:txBody>
          <a:bodyPr>
            <a:noAutofit/>
          </a:bodyPr>
          <a:lstStyle/>
          <a:p>
            <a:pPr algn="ctr"/>
            <a:r>
              <a:rPr lang="en-US" sz="4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13-mashq </a:t>
            </a:r>
            <a:endParaRPr lang="ru-RU" sz="4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33814" y="1132291"/>
            <a:ext cx="8787161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just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		</a:t>
            </a:r>
            <a:r>
              <a:rPr kumimoji="0" lang="en-US" sz="4400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Nahotki</a:t>
            </a:r>
            <a:r>
              <a:rPr kumimoji="0" lang="en-US" sz="4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kumimoji="0" lang="en-US" sz="4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basharti</a:t>
            </a:r>
            <a:r>
              <a:rPr kumimoji="0" lang="en-US" sz="4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kumimoji="0" lang="en-US" sz="4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qadar</a:t>
            </a:r>
            <a:r>
              <a:rPr kumimoji="0" lang="en-US" sz="4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agar, </a:t>
            </a:r>
            <a:r>
              <a:rPr kumimoji="0" lang="en-US" sz="4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axir</a:t>
            </a:r>
            <a:r>
              <a:rPr kumimoji="0" lang="en-US" sz="4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kumimoji="0" lang="en-US" sz="4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go‘yo</a:t>
            </a:r>
            <a:r>
              <a:rPr kumimoji="0" lang="en-US" sz="4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kumimoji="0" lang="en-US" sz="4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boshqa</a:t>
            </a:r>
            <a:r>
              <a:rPr kumimoji="0" lang="en-US" sz="4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kumimoji="0" lang="en-US" sz="4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hatto</a:t>
            </a:r>
            <a:r>
              <a:rPr kumimoji="0" lang="en-US" sz="4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sari, </a:t>
            </a:r>
            <a:r>
              <a:rPr kumimoji="0" lang="en-US" sz="4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chunki</a:t>
            </a:r>
            <a:r>
              <a:rPr kumimoji="0" lang="en-US" sz="4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kumimoji="0" lang="en-US" sz="4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xuddi</a:t>
            </a:r>
            <a:r>
              <a:rPr kumimoji="0" lang="en-US" sz="4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kumimoji="0" lang="en-US" sz="4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keyin</a:t>
            </a:r>
            <a:r>
              <a:rPr kumimoji="0" lang="en-US" sz="4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kumimoji="0" lang="en-US" sz="4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balki</a:t>
            </a:r>
            <a:r>
              <a:rPr kumimoji="0" lang="en-US" sz="4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kumimoji="0" lang="en-US" sz="4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faqat</a:t>
            </a:r>
            <a:r>
              <a:rPr kumimoji="0" lang="en-US" sz="4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kumimoji="0" lang="en-US" sz="4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orqali</a:t>
            </a:r>
            <a:r>
              <a:rPr kumimoji="0" lang="en-US" sz="4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</a:t>
            </a:r>
            <a:endParaRPr kumimoji="0" lang="ru-RU" sz="4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453415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14:prism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Office Theme">
  <a:themeElements>
    <a:clrScheme name="i9_Aqua Teal">
      <a:dk1>
        <a:srgbClr val="57565A"/>
      </a:dk1>
      <a:lt1>
        <a:sysClr val="window" lastClr="FFFFFF"/>
      </a:lt1>
      <a:dk2>
        <a:srgbClr val="1C5686"/>
      </a:dk2>
      <a:lt2>
        <a:srgbClr val="176490"/>
      </a:lt2>
      <a:accent1>
        <a:srgbClr val="51C3CA"/>
      </a:accent1>
      <a:accent2>
        <a:srgbClr val="3CB2C3"/>
      </a:accent2>
      <a:accent3>
        <a:srgbClr val="1AA5BD"/>
      </a:accent3>
      <a:accent4>
        <a:srgbClr val="0097B7"/>
      </a:accent4>
      <a:accent5>
        <a:srgbClr val="0086AC"/>
      </a:accent5>
      <a:accent6>
        <a:srgbClr val="00759E"/>
      </a:accent6>
      <a:hlink>
        <a:srgbClr val="7030A0"/>
      </a:hlink>
      <a:folHlink>
        <a:srgbClr val="00B0F0"/>
      </a:folHlink>
    </a:clrScheme>
    <a:fontScheme name="Custom 3">
      <a:majorFont>
        <a:latin typeface="Open Sans Light"/>
        <a:ea typeface=""/>
        <a:cs typeface=""/>
      </a:majorFont>
      <a:minorFont>
        <a:latin typeface="Open Sans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  <a:effectLst/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1_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2_Office Theme">
  <a:themeElements>
    <a:clrScheme name="i9_Aqua Teal">
      <a:dk1>
        <a:srgbClr val="57565A"/>
      </a:dk1>
      <a:lt1>
        <a:sysClr val="window" lastClr="FFFFFF"/>
      </a:lt1>
      <a:dk2>
        <a:srgbClr val="1C5686"/>
      </a:dk2>
      <a:lt2>
        <a:srgbClr val="176490"/>
      </a:lt2>
      <a:accent1>
        <a:srgbClr val="51C3CA"/>
      </a:accent1>
      <a:accent2>
        <a:srgbClr val="3CB2C3"/>
      </a:accent2>
      <a:accent3>
        <a:srgbClr val="1AA5BD"/>
      </a:accent3>
      <a:accent4>
        <a:srgbClr val="0097B7"/>
      </a:accent4>
      <a:accent5>
        <a:srgbClr val="0086AC"/>
      </a:accent5>
      <a:accent6>
        <a:srgbClr val="00759E"/>
      </a:accent6>
      <a:hlink>
        <a:srgbClr val="7030A0"/>
      </a:hlink>
      <a:folHlink>
        <a:srgbClr val="00B0F0"/>
      </a:folHlink>
    </a:clrScheme>
    <a:fontScheme name="Custom 3">
      <a:majorFont>
        <a:latin typeface="Open Sans Light"/>
        <a:ea typeface=""/>
        <a:cs typeface=""/>
      </a:majorFont>
      <a:minorFont>
        <a:latin typeface="Open Sans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  <a:effectLst/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</a:objectDefaults>
  <a:extraClrSchemeLst/>
</a:theme>
</file>

<file path=ppt/theme/theme4.xml><?xml version="1.0" encoding="utf-8"?>
<a:theme xmlns:a="http://schemas.openxmlformats.org/drawingml/2006/main" name="3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Тема Office">
  <a:themeElements>
    <a:clrScheme name="Custom 22">
      <a:dk1>
        <a:srgbClr val="9D0F00"/>
      </a:dk1>
      <a:lt1>
        <a:sysClr val="window" lastClr="FFFFFF"/>
      </a:lt1>
      <a:dk2>
        <a:srgbClr val="D30F00"/>
      </a:dk2>
      <a:lt2>
        <a:srgbClr val="C07400"/>
      </a:lt2>
      <a:accent1>
        <a:srgbClr val="005CC9"/>
      </a:accent1>
      <a:accent2>
        <a:srgbClr val="008EDC"/>
      </a:accent2>
      <a:accent3>
        <a:srgbClr val="3DA800"/>
      </a:accent3>
      <a:accent4>
        <a:srgbClr val="4D4D4D"/>
      </a:accent4>
      <a:accent5>
        <a:srgbClr val="FFAA00"/>
      </a:accent5>
      <a:accent6>
        <a:srgbClr val="1F7100"/>
      </a:accent6>
      <a:hlink>
        <a:srgbClr val="D30F00"/>
      </a:hlink>
      <a:folHlink>
        <a:srgbClr val="D30F00"/>
      </a:folHlink>
    </a:clrScheme>
    <a:fontScheme name="Custom 22">
      <a:majorFont>
        <a:latin typeface="Comic Sans MS"/>
        <a:ea typeface=""/>
        <a:cs typeface=""/>
      </a:majorFont>
      <a:minorFont>
        <a:latin typeface="Franklin Gothic Book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gradFill>
          <a:gsLst>
            <a:gs pos="0">
              <a:schemeClr val="tx1"/>
            </a:gs>
            <a:gs pos="100000">
              <a:schemeClr val="tx2"/>
            </a:gs>
          </a:gsLst>
          <a:lin ang="360000" scaled="0"/>
        </a:gra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_30478490_TF66931380" id="{DC75C98B-783C-4255-87B5-0120853E11B3}" vid="{F1DCB6F4-F218-4B29-83D3-19569F209179}"/>
    </a:ext>
  </a:extLst>
</a:theme>
</file>

<file path=ppt/theme/theme6.xml><?xml version="1.0" encoding="utf-8"?>
<a:theme xmlns:a="http://schemas.openxmlformats.org/drawingml/2006/main" name="3_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8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6078</TotalTime>
  <Words>434</Words>
  <Application>Microsoft Office PowerPoint</Application>
  <PresentationFormat>Экран (16:9)</PresentationFormat>
  <Paragraphs>125</Paragraphs>
  <Slides>16</Slides>
  <Notes>11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9</vt:i4>
      </vt:variant>
      <vt:variant>
        <vt:lpstr>Тема</vt:lpstr>
      </vt:variant>
      <vt:variant>
        <vt:i4>6</vt:i4>
      </vt:variant>
      <vt:variant>
        <vt:lpstr>Заголовки слайдов</vt:lpstr>
      </vt:variant>
      <vt:variant>
        <vt:i4>16</vt:i4>
      </vt:variant>
    </vt:vector>
  </HeadingPairs>
  <TitlesOfParts>
    <vt:vector size="31" baseType="lpstr">
      <vt:lpstr>Arial</vt:lpstr>
      <vt:lpstr>Calibri</vt:lpstr>
      <vt:lpstr>Calibri Light</vt:lpstr>
      <vt:lpstr>Comic Sans MS</vt:lpstr>
      <vt:lpstr>Franklin Gothic Book</vt:lpstr>
      <vt:lpstr>Open Sans</vt:lpstr>
      <vt:lpstr>Open Sans Light</vt:lpstr>
      <vt:lpstr>Times New Roman</vt:lpstr>
      <vt:lpstr>Wingdings</vt:lpstr>
      <vt:lpstr>1_Office Theme</vt:lpstr>
      <vt:lpstr>1_Тема Office</vt:lpstr>
      <vt:lpstr>2_Office Theme</vt:lpstr>
      <vt:lpstr>3_Office Theme</vt:lpstr>
      <vt:lpstr>Тема Office</vt:lpstr>
      <vt:lpstr>3_Тема Office</vt:lpstr>
      <vt:lpstr>ONA TILI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Bilib oling!</vt:lpstr>
      <vt:lpstr>13-mashq </vt:lpstr>
      <vt:lpstr>TAHLIL</vt:lpstr>
      <vt:lpstr>14-mashq</vt:lpstr>
      <vt:lpstr>TAHLIL</vt:lpstr>
      <vt:lpstr>TAHLIL</vt:lpstr>
      <vt:lpstr>TAHLIL</vt:lpstr>
      <vt:lpstr>15-mashq 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Mavzu: Tasviriy ifoda</dc:title>
  <dc:creator>Пользователь Windows</dc:creator>
  <cp:lastModifiedBy>Пользователь</cp:lastModifiedBy>
  <cp:revision>555</cp:revision>
  <cp:lastPrinted>2020-08-26T14:48:01Z</cp:lastPrinted>
  <dcterms:created xsi:type="dcterms:W3CDTF">2020-04-11T16:25:36Z</dcterms:created>
  <dcterms:modified xsi:type="dcterms:W3CDTF">2020-09-08T12:29:23Z</dcterms:modified>
</cp:coreProperties>
</file>