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2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theme/theme3.xml" ContentType="application/vnd.openxmlformats-officedocument.theme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4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5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763" r:id="rId2"/>
    <p:sldMasterId id="2147483799" r:id="rId3"/>
    <p:sldMasterId id="2147483857" r:id="rId4"/>
    <p:sldMasterId id="2147483877" r:id="rId5"/>
    <p:sldMasterId id="2147483900" r:id="rId6"/>
  </p:sldMasterIdLst>
  <p:notesMasterIdLst>
    <p:notesMasterId r:id="rId23"/>
  </p:notesMasterIdLst>
  <p:handoutMasterIdLst>
    <p:handoutMasterId r:id="rId24"/>
  </p:handoutMasterIdLst>
  <p:sldIdLst>
    <p:sldId id="390" r:id="rId7"/>
    <p:sldId id="424" r:id="rId8"/>
    <p:sldId id="425" r:id="rId9"/>
    <p:sldId id="429" r:id="rId10"/>
    <p:sldId id="437" r:id="rId11"/>
    <p:sldId id="438" r:id="rId12"/>
    <p:sldId id="439" r:id="rId13"/>
    <p:sldId id="428" r:id="rId14"/>
    <p:sldId id="426" r:id="rId15"/>
    <p:sldId id="427" r:id="rId16"/>
    <p:sldId id="430" r:id="rId17"/>
    <p:sldId id="431" r:id="rId18"/>
    <p:sldId id="432" r:id="rId19"/>
    <p:sldId id="434" r:id="rId20"/>
    <p:sldId id="435" r:id="rId21"/>
    <p:sldId id="436" r:id="rId22"/>
  </p:sldIdLst>
  <p:sldSz cx="9144000" cy="5143500" type="screen16x9"/>
  <p:notesSz cx="6735763" cy="9866313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008000"/>
    <a:srgbClr val="FFCC99"/>
    <a:srgbClr val="FFCCFF"/>
    <a:srgbClr val="99FF99"/>
    <a:srgbClr val="CC3399"/>
    <a:srgbClr val="FFFF99"/>
    <a:srgbClr val="FF33CC"/>
    <a:srgbClr val="FF66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549" autoAdjust="0"/>
  </p:normalViewPr>
  <p:slideViewPr>
    <p:cSldViewPr snapToGrid="0">
      <p:cViewPr>
        <p:scale>
          <a:sx n="76" d="100"/>
          <a:sy n="76" d="100"/>
        </p:scale>
        <p:origin x="9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D46F6D-D7DA-43E7-A33F-E7E592A2E5AE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84190E1-B7D5-4DE4-99D7-DCF3433F1998}">
      <dgm:prSet phldrT="[Текст]" custT="1"/>
      <dgm:spPr/>
      <dgm:t>
        <a:bodyPr/>
        <a:lstStyle/>
        <a:p>
          <a:r>
            <a:rPr lang="en-US" sz="3600" b="1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Yuklama</a:t>
          </a:r>
          <a:endParaRPr lang="ru-RU" sz="36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3EC02B-E788-44F9-947B-682D8BC4D686}" type="parTrans" cxnId="{FB4F0FED-8491-4165-9F1E-949F0E4708C3}">
      <dgm:prSet/>
      <dgm:spPr/>
      <dgm:t>
        <a:bodyPr/>
        <a:lstStyle/>
        <a:p>
          <a:endParaRPr lang="ru-RU" b="1"/>
        </a:p>
      </dgm:t>
    </dgm:pt>
    <dgm:pt modelId="{878F7B82-1716-4960-964D-D43BF66085A5}" type="sibTrans" cxnId="{FB4F0FED-8491-4165-9F1E-949F0E4708C3}">
      <dgm:prSet/>
      <dgm:spPr/>
      <dgm:t>
        <a:bodyPr/>
        <a:lstStyle/>
        <a:p>
          <a:endParaRPr lang="ru-RU" b="1"/>
        </a:p>
      </dgm:t>
    </dgm:pt>
    <dgm:pt modelId="{0E85A241-7269-4FC2-A2F0-9EBAE5DC88A7}">
      <dgm:prSet phldrT="[Текст]" custT="1"/>
      <dgm:spPr/>
      <dgm:t>
        <a:bodyPr/>
        <a:lstStyle/>
        <a:p>
          <a:r>
            <a: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Bog</a:t>
          </a:r>
          <a:r>
            <a:rPr kumimoji="0" lang="en-US" sz="3600" b="1" i="0" u="none" strike="noStrike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3600" b="1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lovchi</a:t>
          </a:r>
          <a:endParaRPr lang="ru-RU" sz="36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18E831-6C59-42D2-BF49-DF033BAE8D97}" type="parTrans" cxnId="{9E6EFE6A-B2F7-4A86-BAA6-2B344560BFC7}">
      <dgm:prSet/>
      <dgm:spPr/>
      <dgm:t>
        <a:bodyPr/>
        <a:lstStyle/>
        <a:p>
          <a:endParaRPr lang="ru-RU" b="1"/>
        </a:p>
      </dgm:t>
    </dgm:pt>
    <dgm:pt modelId="{8BC59370-BCE4-448A-9208-C21711E38168}" type="sibTrans" cxnId="{9E6EFE6A-B2F7-4A86-BAA6-2B344560BFC7}">
      <dgm:prSet/>
      <dgm:spPr/>
      <dgm:t>
        <a:bodyPr/>
        <a:lstStyle/>
        <a:p>
          <a:endParaRPr lang="ru-RU" b="1"/>
        </a:p>
      </dgm:t>
    </dgm:pt>
    <dgm:pt modelId="{46B5815D-181E-41D2-BB58-1A41A3504DF9}">
      <dgm:prSet phldrT="[Текст]" custT="1"/>
      <dgm:spPr/>
      <dgm:t>
        <a:bodyPr/>
        <a:lstStyle/>
        <a:p>
          <a:r>
            <a:rPr lang="en-US" sz="3600" b="1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</a:t>
          </a:r>
          <a:r>
            <a:rPr kumimoji="0" lang="en-US" sz="3600" b="1" i="0" u="none" strike="noStrike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3600" b="1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makchi</a:t>
          </a:r>
          <a:endParaRPr lang="ru-RU" sz="36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604E8B-01FB-48A9-A85A-08CE7AEF6D56}" type="sibTrans" cxnId="{46EAC0C9-EEF2-4FA3-AF5F-E23D9674B800}">
      <dgm:prSet/>
      <dgm:spPr/>
      <dgm:t>
        <a:bodyPr/>
        <a:lstStyle/>
        <a:p>
          <a:endParaRPr lang="ru-RU" b="1"/>
        </a:p>
      </dgm:t>
    </dgm:pt>
    <dgm:pt modelId="{15D96CB8-E98F-472C-8F17-D81F1D8FAC3F}" type="parTrans" cxnId="{46EAC0C9-EEF2-4FA3-AF5F-E23D9674B800}">
      <dgm:prSet/>
      <dgm:spPr/>
      <dgm:t>
        <a:bodyPr/>
        <a:lstStyle/>
        <a:p>
          <a:endParaRPr lang="ru-RU" b="1"/>
        </a:p>
      </dgm:t>
    </dgm:pt>
    <dgm:pt modelId="{55EB8A80-407F-4F19-92B7-846D9074FB2D}" type="pres">
      <dgm:prSet presAssocID="{AFD46F6D-D7DA-43E7-A33F-E7E592A2E5AE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5B0DD26-507F-4B18-9CE1-59DE0F5D06D8}" type="pres">
      <dgm:prSet presAssocID="{46B5815D-181E-41D2-BB58-1A41A3504DF9}" presName="Accent1" presStyleCnt="0"/>
      <dgm:spPr/>
    </dgm:pt>
    <dgm:pt modelId="{3323C5CB-88B9-4CB5-8C77-13A99C30A3D5}" type="pres">
      <dgm:prSet presAssocID="{46B5815D-181E-41D2-BB58-1A41A3504DF9}" presName="Accent" presStyleLbl="node1" presStyleIdx="0" presStyleCnt="3" custScaleX="183433" custScaleY="162019" custLinFactNeighborX="22015" custLinFactNeighborY="-3476"/>
      <dgm:spPr/>
    </dgm:pt>
    <dgm:pt modelId="{BC422A3D-D7F9-445A-ACDB-96DEFBF01D7D}" type="pres">
      <dgm:prSet presAssocID="{46B5815D-181E-41D2-BB58-1A41A3504DF9}" presName="Parent1" presStyleLbl="revTx" presStyleIdx="0" presStyleCnt="3" custScaleX="255365" custLinFactNeighborX="40555" custLinFactNeighborY="-7098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E55228-9073-4A3F-8014-D45D8770D5D8}" type="pres">
      <dgm:prSet presAssocID="{084190E1-B7D5-4DE4-99D7-DCF3433F1998}" presName="Accent2" presStyleCnt="0"/>
      <dgm:spPr/>
    </dgm:pt>
    <dgm:pt modelId="{AE651953-4FA7-4131-9AAF-7ECD56C568D0}" type="pres">
      <dgm:prSet presAssocID="{084190E1-B7D5-4DE4-99D7-DCF3433F1998}" presName="Accent" presStyleLbl="node1" presStyleIdx="1" presStyleCnt="3" custLinFactX="-12373" custLinFactNeighborX="-100000" custLinFactNeighborY="-80197"/>
      <dgm:spPr/>
    </dgm:pt>
    <dgm:pt modelId="{8A72BA12-823B-4AA1-A7A3-4DD5BCC04154}" type="pres">
      <dgm:prSet presAssocID="{084190E1-B7D5-4DE4-99D7-DCF3433F1998}" presName="Parent2" presStyleLbl="revTx" presStyleIdx="1" presStyleCnt="3" custScaleX="219062" custLinFactX="-78619" custLinFactNeighborX="-100000" custLinFactNeighborY="-6693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465ABF-B2B6-40BB-A0CE-9AC413BE551D}" type="pres">
      <dgm:prSet presAssocID="{0E85A241-7269-4FC2-A2F0-9EBAE5DC88A7}" presName="Accent3" presStyleCnt="0"/>
      <dgm:spPr/>
    </dgm:pt>
    <dgm:pt modelId="{74E78C60-494F-405F-A467-CD67442F9EF8}" type="pres">
      <dgm:prSet presAssocID="{0E85A241-7269-4FC2-A2F0-9EBAE5DC88A7}" presName="Accent" presStyleLbl="node1" presStyleIdx="2" presStyleCnt="3" custScaleX="211571" custScaleY="119114" custLinFactNeighborX="36252" custLinFactNeighborY="-55618"/>
      <dgm:spPr/>
    </dgm:pt>
    <dgm:pt modelId="{AC683B56-019F-4732-A27B-F0B7026B5C0F}" type="pres">
      <dgm:prSet presAssocID="{0E85A241-7269-4FC2-A2F0-9EBAE5DC88A7}" presName="Parent3" presStyleLbl="revTx" presStyleIdx="2" presStyleCnt="3" custScaleX="283281" custLinFactY="-23725" custLinFactNeighborX="48667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F630BC-0E5A-4277-ABC2-E4C37F92D22F}" type="presOf" srcId="{0E85A241-7269-4FC2-A2F0-9EBAE5DC88A7}" destId="{AC683B56-019F-4732-A27B-F0B7026B5C0F}" srcOrd="0" destOrd="0" presId="urn:microsoft.com/office/officeart/2009/layout/CircleArrowProcess"/>
    <dgm:cxn modelId="{F0D8EFAD-7156-4129-8763-C49C055AC3FE}" type="presOf" srcId="{46B5815D-181E-41D2-BB58-1A41A3504DF9}" destId="{BC422A3D-D7F9-445A-ACDB-96DEFBF01D7D}" srcOrd="0" destOrd="0" presId="urn:microsoft.com/office/officeart/2009/layout/CircleArrowProcess"/>
    <dgm:cxn modelId="{69D5F9F7-FC67-4D85-B6CB-1A7881223179}" type="presOf" srcId="{AFD46F6D-D7DA-43E7-A33F-E7E592A2E5AE}" destId="{55EB8A80-407F-4F19-92B7-846D9074FB2D}" srcOrd="0" destOrd="0" presId="urn:microsoft.com/office/officeart/2009/layout/CircleArrowProcess"/>
    <dgm:cxn modelId="{FB4F0FED-8491-4165-9F1E-949F0E4708C3}" srcId="{AFD46F6D-D7DA-43E7-A33F-E7E592A2E5AE}" destId="{084190E1-B7D5-4DE4-99D7-DCF3433F1998}" srcOrd="1" destOrd="0" parTransId="{AC3EC02B-E788-44F9-947B-682D8BC4D686}" sibTransId="{878F7B82-1716-4960-964D-D43BF66085A5}"/>
    <dgm:cxn modelId="{9E6EFE6A-B2F7-4A86-BAA6-2B344560BFC7}" srcId="{AFD46F6D-D7DA-43E7-A33F-E7E592A2E5AE}" destId="{0E85A241-7269-4FC2-A2F0-9EBAE5DC88A7}" srcOrd="2" destOrd="0" parTransId="{7A18E831-6C59-42D2-BF49-DF033BAE8D97}" sibTransId="{8BC59370-BCE4-448A-9208-C21711E38168}"/>
    <dgm:cxn modelId="{46EAC0C9-EEF2-4FA3-AF5F-E23D9674B800}" srcId="{AFD46F6D-D7DA-43E7-A33F-E7E592A2E5AE}" destId="{46B5815D-181E-41D2-BB58-1A41A3504DF9}" srcOrd="0" destOrd="0" parTransId="{15D96CB8-E98F-472C-8F17-D81F1D8FAC3F}" sibTransId="{1E604E8B-01FB-48A9-A85A-08CE7AEF6D56}"/>
    <dgm:cxn modelId="{29FE6B74-172F-44BC-8CD1-C4F492516CCB}" type="presOf" srcId="{084190E1-B7D5-4DE4-99D7-DCF3433F1998}" destId="{8A72BA12-823B-4AA1-A7A3-4DD5BCC04154}" srcOrd="0" destOrd="0" presId="urn:microsoft.com/office/officeart/2009/layout/CircleArrowProcess"/>
    <dgm:cxn modelId="{EBAE97EC-F9C5-484A-BC87-F4886DB2ACE8}" type="presParOf" srcId="{55EB8A80-407F-4F19-92B7-846D9074FB2D}" destId="{75B0DD26-507F-4B18-9CE1-59DE0F5D06D8}" srcOrd="0" destOrd="0" presId="urn:microsoft.com/office/officeart/2009/layout/CircleArrowProcess"/>
    <dgm:cxn modelId="{2908941F-7AC4-48AD-B876-467E57ADE4B7}" type="presParOf" srcId="{75B0DD26-507F-4B18-9CE1-59DE0F5D06D8}" destId="{3323C5CB-88B9-4CB5-8C77-13A99C30A3D5}" srcOrd="0" destOrd="0" presId="urn:microsoft.com/office/officeart/2009/layout/CircleArrowProcess"/>
    <dgm:cxn modelId="{6F26F3D3-A7C3-4867-A049-0F0238D4EE82}" type="presParOf" srcId="{55EB8A80-407F-4F19-92B7-846D9074FB2D}" destId="{BC422A3D-D7F9-445A-ACDB-96DEFBF01D7D}" srcOrd="1" destOrd="0" presId="urn:microsoft.com/office/officeart/2009/layout/CircleArrowProcess"/>
    <dgm:cxn modelId="{1094A964-7AB5-42A4-9412-CE76CA38B3C9}" type="presParOf" srcId="{55EB8A80-407F-4F19-92B7-846D9074FB2D}" destId="{F1E55228-9073-4A3F-8014-D45D8770D5D8}" srcOrd="2" destOrd="0" presId="urn:microsoft.com/office/officeart/2009/layout/CircleArrowProcess"/>
    <dgm:cxn modelId="{B68053BE-FAD1-4E6B-9868-D790B1766CDB}" type="presParOf" srcId="{F1E55228-9073-4A3F-8014-D45D8770D5D8}" destId="{AE651953-4FA7-4131-9AAF-7ECD56C568D0}" srcOrd="0" destOrd="0" presId="urn:microsoft.com/office/officeart/2009/layout/CircleArrowProcess"/>
    <dgm:cxn modelId="{5AF71D55-84FB-4A13-9F53-F1853ACBB141}" type="presParOf" srcId="{55EB8A80-407F-4F19-92B7-846D9074FB2D}" destId="{8A72BA12-823B-4AA1-A7A3-4DD5BCC04154}" srcOrd="3" destOrd="0" presId="urn:microsoft.com/office/officeart/2009/layout/CircleArrowProcess"/>
    <dgm:cxn modelId="{E60AFAC4-1F43-4753-AA86-709BF769EE58}" type="presParOf" srcId="{55EB8A80-407F-4F19-92B7-846D9074FB2D}" destId="{BF465ABF-B2B6-40BB-A0CE-9AC413BE551D}" srcOrd="4" destOrd="0" presId="urn:microsoft.com/office/officeart/2009/layout/CircleArrowProcess"/>
    <dgm:cxn modelId="{AE2B4A85-58CE-49D4-AC12-D341302868D6}" type="presParOf" srcId="{BF465ABF-B2B6-40BB-A0CE-9AC413BE551D}" destId="{74E78C60-494F-405F-A467-CD67442F9EF8}" srcOrd="0" destOrd="0" presId="urn:microsoft.com/office/officeart/2009/layout/CircleArrowProcess"/>
    <dgm:cxn modelId="{8CA44DDB-54C8-41CC-B8CD-C6E34DEAC1E3}" type="presParOf" srcId="{55EB8A80-407F-4F19-92B7-846D9074FB2D}" destId="{AC683B56-019F-4732-A27B-F0B7026B5C0F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3FD79A-152B-4634-A86A-57E03C5B3D5F}" type="doc">
      <dgm:prSet loTypeId="urn:microsoft.com/office/officeart/2005/8/layout/orgChart1" loCatId="hierarchy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CDA3050-914C-42E9-8A08-D49B728A45B5}">
      <dgm:prSet phldrT="[Текст]" custT="1"/>
      <dgm:spPr/>
      <dgm:t>
        <a:bodyPr/>
        <a:lstStyle/>
        <a:p>
          <a:r>
            <a:rPr lang="en-US" sz="4000" dirty="0" smtClean="0">
              <a:latin typeface="Arial" panose="020B0604020202020204" pitchFamily="34" charset="0"/>
              <a:cs typeface="Arial" panose="020B0604020202020204" pitchFamily="34" charset="0"/>
            </a:rPr>
            <a:t>Bog</a:t>
          </a:r>
          <a:r>
            <a:rPr kumimoji="0" lang="en-US" sz="4000" b="1" i="0" u="none" strike="noStrike" cap="none" spc="338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4000" dirty="0" err="1" smtClean="0">
              <a:latin typeface="Arial" panose="020B0604020202020204" pitchFamily="34" charset="0"/>
              <a:cs typeface="Arial" panose="020B0604020202020204" pitchFamily="34" charset="0"/>
            </a:rPr>
            <a:t>lovchilar</a:t>
          </a:r>
          <a:endParaRPr lang="ru-RU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1296C0-0DD6-416C-845D-5C4BDC1FD873}" type="parTrans" cxnId="{0527C38C-3CCB-4FD9-8616-05B93EEAC5F3}">
      <dgm:prSet/>
      <dgm:spPr/>
      <dgm:t>
        <a:bodyPr/>
        <a:lstStyle/>
        <a:p>
          <a:endParaRPr lang="ru-RU"/>
        </a:p>
      </dgm:t>
    </dgm:pt>
    <dgm:pt modelId="{9529469E-29A4-4216-92C3-15E32686E32F}" type="sibTrans" cxnId="{0527C38C-3CCB-4FD9-8616-05B93EEAC5F3}">
      <dgm:prSet/>
      <dgm:spPr/>
      <dgm:t>
        <a:bodyPr/>
        <a:lstStyle/>
        <a:p>
          <a:endParaRPr lang="ru-RU"/>
        </a:p>
      </dgm:t>
    </dgm:pt>
    <dgm:pt modelId="{E2364CD7-EEC5-4C37-B6EE-1A5D3D6B84B2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b="1" dirty="0" err="1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Ergashtiruvchi</a:t>
          </a:r>
          <a:r>
            <a:rPr lang="en-US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bog</a:t>
          </a:r>
          <a:r>
            <a:rPr kumimoji="0" lang="en-US" sz="3200" b="1" i="0" u="none" strike="noStrike" cap="none" spc="338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32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lovchilar</a:t>
          </a:r>
          <a:r>
            <a:rPr lang="en-US" sz="32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r>
            <a: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aniqlov</a:t>
          </a:r>
          <a:r>
            <a:rPr lang="en-US" sz="3200" b="1" dirty="0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3200" b="1" dirty="0" err="1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sabab</a:t>
          </a:r>
          <a:r>
            <a:rPr lang="en-US" sz="320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3200" b="1" dirty="0" err="1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maqsad</a:t>
          </a:r>
          <a:r>
            <a:rPr lang="en-US" sz="3200" b="1" dirty="0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3200" b="1" dirty="0" err="1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shart</a:t>
          </a:r>
          <a:r>
            <a:rPr lang="en-US" sz="3200" b="1" dirty="0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 </a:t>
          </a:r>
          <a:r>
            <a:rPr lang="en-US" sz="3200" b="1" dirty="0" err="1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qiyoslash</a:t>
          </a:r>
          <a:r>
            <a:rPr lang="en-US" sz="320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3200" b="1" dirty="0" err="1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chog</a:t>
          </a:r>
          <a:r>
            <a:rPr kumimoji="0" lang="en-US" sz="3200" b="1" i="0" u="none" strike="noStrike" cap="none" spc="338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3200" b="1" dirty="0" err="1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ishtiruv</a:t>
          </a:r>
          <a:r>
            <a:rPr lang="en-US" sz="3200" b="1" dirty="0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3200" b="1" dirty="0">
            <a:solidFill>
              <a:schemeClr val="tx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3A4B6D-3042-433F-B09E-A3351BCCEFF0}" type="parTrans" cxnId="{9170632C-0968-48B9-84EA-8B30FAB20242}">
      <dgm:prSet/>
      <dgm:spPr/>
      <dgm:t>
        <a:bodyPr/>
        <a:lstStyle/>
        <a:p>
          <a:endParaRPr lang="ru-RU"/>
        </a:p>
      </dgm:t>
    </dgm:pt>
    <dgm:pt modelId="{309FEF47-B837-431B-BE25-AB23CDC76A77}" type="sibTrans" cxnId="{9170632C-0968-48B9-84EA-8B30FAB20242}">
      <dgm:prSet/>
      <dgm:spPr/>
      <dgm:t>
        <a:bodyPr/>
        <a:lstStyle/>
        <a:p>
          <a:endParaRPr lang="ru-RU"/>
        </a:p>
      </dgm:t>
    </dgm:pt>
    <dgm:pt modelId="{1EA28448-E5AA-4636-9EB8-82BF98791AA7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sz="32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Teng</a:t>
          </a:r>
          <a:r>
            <a:rPr lang="en-US" sz="32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bog</a:t>
          </a:r>
          <a:r>
            <a:rPr lang="en-US" sz="3200" b="1" noProof="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‘</a:t>
          </a:r>
          <a:r>
            <a:rPr lang="en-US" sz="32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lovchilar</a:t>
          </a:r>
          <a:r>
            <a:rPr lang="en-US" sz="32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biriktiruv</a:t>
          </a:r>
          <a:r>
            <a:rPr lang="en-US" sz="3200" b="1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</a:p>
        <a:p>
          <a:r>
            <a:rPr lang="en-US" sz="3200" b="1" dirty="0" err="1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zidlov</a:t>
          </a:r>
          <a:r>
            <a:rPr lang="en-US" sz="3200" b="1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</a:p>
        <a:p>
          <a:r>
            <a:rPr lang="en-US" sz="3200" b="1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dirty="0" err="1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ayiruv</a:t>
          </a:r>
          <a:r>
            <a:rPr lang="en-US" sz="3200" b="1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</a:p>
        <a:p>
          <a:r>
            <a:rPr lang="en-US" sz="3200" b="1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dirty="0" err="1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inkor</a:t>
          </a:r>
          <a:r>
            <a:rPr 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16FB4F27-DBA2-46FD-AD1B-7F49E3CD7095}" type="sibTrans" cxnId="{B3FCFFB3-F07C-49BF-9E70-44180BEE4BC1}">
      <dgm:prSet/>
      <dgm:spPr/>
      <dgm:t>
        <a:bodyPr/>
        <a:lstStyle/>
        <a:p>
          <a:endParaRPr lang="ru-RU"/>
        </a:p>
      </dgm:t>
    </dgm:pt>
    <dgm:pt modelId="{6AA6A23C-7F1E-4318-BDC5-6F53E69A309D}" type="parTrans" cxnId="{B3FCFFB3-F07C-49BF-9E70-44180BEE4BC1}">
      <dgm:prSet/>
      <dgm:spPr/>
      <dgm:t>
        <a:bodyPr/>
        <a:lstStyle/>
        <a:p>
          <a:endParaRPr lang="ru-RU"/>
        </a:p>
      </dgm:t>
    </dgm:pt>
    <dgm:pt modelId="{EFE4F2F1-83A8-4020-B01D-69FB70BCD8F1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en-US" sz="28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VAZIFASIGA KO</a:t>
          </a:r>
          <a:r>
            <a:rPr kumimoji="0" lang="en-US" sz="2800" b="1" i="0" u="none" strike="noStrike" cap="none" spc="338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28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RA:</a:t>
          </a:r>
        </a:p>
        <a:p>
          <a:pPr marL="182563" indent="0" algn="l"/>
          <a:r>
            <a:rPr lang="en-US" sz="3200" b="1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</a:t>
          </a:r>
          <a:r>
            <a:rPr lang="en-US" sz="2800" b="1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en-US" sz="2800" b="1" dirty="0" err="1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teng</a:t>
          </a:r>
          <a:r>
            <a:rPr 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bog</a:t>
          </a:r>
          <a:r>
            <a:rPr kumimoji="0" lang="en-US" sz="2800" b="1" i="0" u="none" strike="noStrike" cap="none" spc="338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2800" b="1" dirty="0" err="1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lovchilar</a:t>
          </a:r>
          <a:r>
            <a:rPr lang="en-US" sz="2800" b="1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; </a:t>
          </a:r>
        </a:p>
        <a:p>
          <a:pPr marL="182563" indent="0" algn="l"/>
          <a:r>
            <a:rPr lang="en-US" sz="2800" b="1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b)</a:t>
          </a:r>
          <a:r>
            <a:rPr lang="ru-RU" sz="2800" b="1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ergashtiruvchi</a:t>
          </a:r>
          <a:r>
            <a:rPr lang="en-US" sz="2800" b="1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bog</a:t>
          </a:r>
          <a:r>
            <a:rPr kumimoji="0" lang="en-US" sz="2800" b="1" i="0" u="none" strike="noStrike" cap="none" spc="338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2800" b="1" dirty="0" err="1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lovchilar</a:t>
          </a:r>
          <a:endParaRPr lang="ru-RU" sz="2800" b="1" dirty="0">
            <a:solidFill>
              <a:schemeClr val="tx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6CBB3D-82B0-4EEE-9557-8BD71BCB3DE8}" type="sibTrans" cxnId="{A9E15E93-531B-4469-8459-71E6482838AE}">
      <dgm:prSet/>
      <dgm:spPr/>
      <dgm:t>
        <a:bodyPr/>
        <a:lstStyle/>
        <a:p>
          <a:endParaRPr lang="ru-RU"/>
        </a:p>
      </dgm:t>
    </dgm:pt>
    <dgm:pt modelId="{BE07DE47-7401-4DCE-8AA8-D7A2911B0F28}" type="parTrans" cxnId="{A9E15E93-531B-4469-8459-71E6482838AE}">
      <dgm:prSet/>
      <dgm:spPr/>
      <dgm:t>
        <a:bodyPr/>
        <a:lstStyle/>
        <a:p>
          <a:endParaRPr lang="ru-RU"/>
        </a:p>
      </dgm:t>
    </dgm:pt>
    <dgm:pt modelId="{B71F2CDE-9756-4F47-8C5E-1DD25144ACE2}" type="pres">
      <dgm:prSet presAssocID="{363FD79A-152B-4634-A86A-57E03C5B3D5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BBCF184-40D6-4885-BA60-7D1D0390446E}" type="pres">
      <dgm:prSet presAssocID="{8CDA3050-914C-42E9-8A08-D49B728A45B5}" presName="hierRoot1" presStyleCnt="0">
        <dgm:presLayoutVars>
          <dgm:hierBranch val="init"/>
        </dgm:presLayoutVars>
      </dgm:prSet>
      <dgm:spPr/>
    </dgm:pt>
    <dgm:pt modelId="{5B559EE1-F71E-4A67-93AE-EFF795FEA143}" type="pres">
      <dgm:prSet presAssocID="{8CDA3050-914C-42E9-8A08-D49B728A45B5}" presName="rootComposite1" presStyleCnt="0"/>
      <dgm:spPr/>
    </dgm:pt>
    <dgm:pt modelId="{74062201-2791-489F-A437-F20B54A5ACD6}" type="pres">
      <dgm:prSet presAssocID="{8CDA3050-914C-42E9-8A08-D49B728A45B5}" presName="rootText1" presStyleLbl="node0" presStyleIdx="0" presStyleCnt="1" custScaleX="301560" custLinFactNeighborX="12552" custLinFactNeighborY="-378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0A00E4-D2BA-484A-9F9A-AD5011884811}" type="pres">
      <dgm:prSet presAssocID="{8CDA3050-914C-42E9-8A08-D49B728A45B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1DDAE0C-F0EE-4799-8129-4C01D5082C7A}" type="pres">
      <dgm:prSet presAssocID="{8CDA3050-914C-42E9-8A08-D49B728A45B5}" presName="hierChild2" presStyleCnt="0"/>
      <dgm:spPr/>
    </dgm:pt>
    <dgm:pt modelId="{60AFF1CA-E892-4E11-AC6E-E320F13F1A09}" type="pres">
      <dgm:prSet presAssocID="{BE07DE47-7401-4DCE-8AA8-D7A2911B0F28}" presName="Name37" presStyleLbl="parChTrans1D2" presStyleIdx="0" presStyleCnt="3"/>
      <dgm:spPr/>
      <dgm:t>
        <a:bodyPr/>
        <a:lstStyle/>
        <a:p>
          <a:endParaRPr lang="ru-RU"/>
        </a:p>
      </dgm:t>
    </dgm:pt>
    <dgm:pt modelId="{2C267897-E574-454B-BC72-5B37A2D635CB}" type="pres">
      <dgm:prSet presAssocID="{EFE4F2F1-83A8-4020-B01D-69FB70BCD8F1}" presName="hierRoot2" presStyleCnt="0">
        <dgm:presLayoutVars>
          <dgm:hierBranch val="init"/>
        </dgm:presLayoutVars>
      </dgm:prSet>
      <dgm:spPr/>
    </dgm:pt>
    <dgm:pt modelId="{DD8A17EF-5305-463F-A698-5455D558E5C3}" type="pres">
      <dgm:prSet presAssocID="{EFE4F2F1-83A8-4020-B01D-69FB70BCD8F1}" presName="rootComposite" presStyleCnt="0"/>
      <dgm:spPr/>
    </dgm:pt>
    <dgm:pt modelId="{0231F42E-06D4-4248-8C82-559B3CF61C5D}" type="pres">
      <dgm:prSet presAssocID="{EFE4F2F1-83A8-4020-B01D-69FB70BCD8F1}" presName="rootText" presStyleLbl="node2" presStyleIdx="0" presStyleCnt="3" custScaleX="315113" custScaleY="577956" custLinFactNeighborX="-28505" custLinFactNeighborY="-293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211512-C0B2-4AA6-A6CE-568E2375284C}" type="pres">
      <dgm:prSet presAssocID="{EFE4F2F1-83A8-4020-B01D-69FB70BCD8F1}" presName="rootConnector" presStyleLbl="node2" presStyleIdx="0" presStyleCnt="3"/>
      <dgm:spPr/>
      <dgm:t>
        <a:bodyPr/>
        <a:lstStyle/>
        <a:p>
          <a:endParaRPr lang="ru-RU"/>
        </a:p>
      </dgm:t>
    </dgm:pt>
    <dgm:pt modelId="{D6BEE8FA-DDAA-4717-993C-16736FF41130}" type="pres">
      <dgm:prSet presAssocID="{EFE4F2F1-83A8-4020-B01D-69FB70BCD8F1}" presName="hierChild4" presStyleCnt="0"/>
      <dgm:spPr/>
    </dgm:pt>
    <dgm:pt modelId="{9E59A762-5138-4B98-8498-FDE90CAEAA55}" type="pres">
      <dgm:prSet presAssocID="{EFE4F2F1-83A8-4020-B01D-69FB70BCD8F1}" presName="hierChild5" presStyleCnt="0"/>
      <dgm:spPr/>
    </dgm:pt>
    <dgm:pt modelId="{FFF4EBDE-6024-42FC-8420-7D851A6D3238}" type="pres">
      <dgm:prSet presAssocID="{6AA6A23C-7F1E-4318-BDC5-6F53E69A309D}" presName="Name37" presStyleLbl="parChTrans1D2" presStyleIdx="1" presStyleCnt="3"/>
      <dgm:spPr/>
      <dgm:t>
        <a:bodyPr/>
        <a:lstStyle/>
        <a:p>
          <a:endParaRPr lang="ru-RU"/>
        </a:p>
      </dgm:t>
    </dgm:pt>
    <dgm:pt modelId="{BA651C4B-ECDE-44D4-8AE4-A6BEB9787A3B}" type="pres">
      <dgm:prSet presAssocID="{1EA28448-E5AA-4636-9EB8-82BF98791AA7}" presName="hierRoot2" presStyleCnt="0">
        <dgm:presLayoutVars>
          <dgm:hierBranch val="init"/>
        </dgm:presLayoutVars>
      </dgm:prSet>
      <dgm:spPr/>
    </dgm:pt>
    <dgm:pt modelId="{3619CC33-41DD-40F6-B4DD-E8144D0A9699}" type="pres">
      <dgm:prSet presAssocID="{1EA28448-E5AA-4636-9EB8-82BF98791AA7}" presName="rootComposite" presStyleCnt="0"/>
      <dgm:spPr/>
    </dgm:pt>
    <dgm:pt modelId="{03EB6B9D-D230-4C4E-AC0C-46BCA1F74073}" type="pres">
      <dgm:prSet presAssocID="{1EA28448-E5AA-4636-9EB8-82BF98791AA7}" presName="rootText" presStyleLbl="node2" presStyleIdx="1" presStyleCnt="3" custScaleX="243567" custScaleY="674841" custLinFactNeighborX="5246" custLinFactNeighborY="47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586224-7C15-447D-BE92-FA1E6A11201C}" type="pres">
      <dgm:prSet presAssocID="{1EA28448-E5AA-4636-9EB8-82BF98791AA7}" presName="rootConnector" presStyleLbl="node2" presStyleIdx="1" presStyleCnt="3"/>
      <dgm:spPr/>
      <dgm:t>
        <a:bodyPr/>
        <a:lstStyle/>
        <a:p>
          <a:endParaRPr lang="ru-RU"/>
        </a:p>
      </dgm:t>
    </dgm:pt>
    <dgm:pt modelId="{E49636A4-7295-4E86-8FAE-5EDC0F6BD9B3}" type="pres">
      <dgm:prSet presAssocID="{1EA28448-E5AA-4636-9EB8-82BF98791AA7}" presName="hierChild4" presStyleCnt="0"/>
      <dgm:spPr/>
    </dgm:pt>
    <dgm:pt modelId="{CF54E103-9335-4C96-8FBC-8F0849F4C75A}" type="pres">
      <dgm:prSet presAssocID="{1EA28448-E5AA-4636-9EB8-82BF98791AA7}" presName="hierChild5" presStyleCnt="0"/>
      <dgm:spPr/>
    </dgm:pt>
    <dgm:pt modelId="{32ACD1F8-7735-49F8-AE03-B443FEB6BA4C}" type="pres">
      <dgm:prSet presAssocID="{633A4B6D-3042-433F-B09E-A3351BCCEFF0}" presName="Name37" presStyleLbl="parChTrans1D2" presStyleIdx="2" presStyleCnt="3"/>
      <dgm:spPr/>
      <dgm:t>
        <a:bodyPr/>
        <a:lstStyle/>
        <a:p>
          <a:endParaRPr lang="ru-RU"/>
        </a:p>
      </dgm:t>
    </dgm:pt>
    <dgm:pt modelId="{63B97123-955A-4A6D-A8A6-ABE22E432F76}" type="pres">
      <dgm:prSet presAssocID="{E2364CD7-EEC5-4C37-B6EE-1A5D3D6B84B2}" presName="hierRoot2" presStyleCnt="0">
        <dgm:presLayoutVars>
          <dgm:hierBranch val="init"/>
        </dgm:presLayoutVars>
      </dgm:prSet>
      <dgm:spPr/>
    </dgm:pt>
    <dgm:pt modelId="{CE38B547-C2BF-4CA1-AE15-0DE4C6E9B902}" type="pres">
      <dgm:prSet presAssocID="{E2364CD7-EEC5-4C37-B6EE-1A5D3D6B84B2}" presName="rootComposite" presStyleCnt="0"/>
      <dgm:spPr/>
    </dgm:pt>
    <dgm:pt modelId="{31EFA32E-4756-4F75-804E-BE95B5D1ED16}" type="pres">
      <dgm:prSet presAssocID="{E2364CD7-EEC5-4C37-B6EE-1A5D3D6B84B2}" presName="rootText" presStyleLbl="node2" presStyleIdx="2" presStyleCnt="3" custScaleX="245714" custScaleY="542849" custLinFactNeighborX="47095" custLinFactNeighborY="-13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52FE22-0359-4CFB-9623-C11A975EC31D}" type="pres">
      <dgm:prSet presAssocID="{E2364CD7-EEC5-4C37-B6EE-1A5D3D6B84B2}" presName="rootConnector" presStyleLbl="node2" presStyleIdx="2" presStyleCnt="3"/>
      <dgm:spPr/>
      <dgm:t>
        <a:bodyPr/>
        <a:lstStyle/>
        <a:p>
          <a:endParaRPr lang="ru-RU"/>
        </a:p>
      </dgm:t>
    </dgm:pt>
    <dgm:pt modelId="{BF648286-0856-4F81-B11D-7C43DF07DBAC}" type="pres">
      <dgm:prSet presAssocID="{E2364CD7-EEC5-4C37-B6EE-1A5D3D6B84B2}" presName="hierChild4" presStyleCnt="0"/>
      <dgm:spPr/>
    </dgm:pt>
    <dgm:pt modelId="{72A84D0C-49EB-43DB-8FD0-356ADC4050B0}" type="pres">
      <dgm:prSet presAssocID="{E2364CD7-EEC5-4C37-B6EE-1A5D3D6B84B2}" presName="hierChild5" presStyleCnt="0"/>
      <dgm:spPr/>
    </dgm:pt>
    <dgm:pt modelId="{AA28DC20-9C57-4CEE-AF3E-D65428B79A82}" type="pres">
      <dgm:prSet presAssocID="{8CDA3050-914C-42E9-8A08-D49B728A45B5}" presName="hierChild3" presStyleCnt="0"/>
      <dgm:spPr/>
    </dgm:pt>
  </dgm:ptLst>
  <dgm:cxnLst>
    <dgm:cxn modelId="{81DAB98F-DA99-4229-ACB2-BE18CDF27954}" type="presOf" srcId="{8CDA3050-914C-42E9-8A08-D49B728A45B5}" destId="{74062201-2791-489F-A437-F20B54A5ACD6}" srcOrd="0" destOrd="0" presId="urn:microsoft.com/office/officeart/2005/8/layout/orgChart1"/>
    <dgm:cxn modelId="{C34DC795-CD67-4E0D-8497-E2C716F26EFC}" type="presOf" srcId="{BE07DE47-7401-4DCE-8AA8-D7A2911B0F28}" destId="{60AFF1CA-E892-4E11-AC6E-E320F13F1A09}" srcOrd="0" destOrd="0" presId="urn:microsoft.com/office/officeart/2005/8/layout/orgChart1"/>
    <dgm:cxn modelId="{B3FCFFB3-F07C-49BF-9E70-44180BEE4BC1}" srcId="{8CDA3050-914C-42E9-8A08-D49B728A45B5}" destId="{1EA28448-E5AA-4636-9EB8-82BF98791AA7}" srcOrd="1" destOrd="0" parTransId="{6AA6A23C-7F1E-4318-BDC5-6F53E69A309D}" sibTransId="{16FB4F27-DBA2-46FD-AD1B-7F49E3CD7095}"/>
    <dgm:cxn modelId="{571932C8-1CFB-4523-BF0E-DEA7DABC074E}" type="presOf" srcId="{6AA6A23C-7F1E-4318-BDC5-6F53E69A309D}" destId="{FFF4EBDE-6024-42FC-8420-7D851A6D3238}" srcOrd="0" destOrd="0" presId="urn:microsoft.com/office/officeart/2005/8/layout/orgChart1"/>
    <dgm:cxn modelId="{B4B5FC25-209F-42FA-8711-A26DC6D18CA7}" type="presOf" srcId="{1EA28448-E5AA-4636-9EB8-82BF98791AA7}" destId="{03EB6B9D-D230-4C4E-AC0C-46BCA1F74073}" srcOrd="0" destOrd="0" presId="urn:microsoft.com/office/officeart/2005/8/layout/orgChart1"/>
    <dgm:cxn modelId="{BE28E852-0B5C-43CF-BA62-20D276C7B5D0}" type="presOf" srcId="{1EA28448-E5AA-4636-9EB8-82BF98791AA7}" destId="{3C586224-7C15-447D-BE92-FA1E6A11201C}" srcOrd="1" destOrd="0" presId="urn:microsoft.com/office/officeart/2005/8/layout/orgChart1"/>
    <dgm:cxn modelId="{5E4601EE-0A77-4742-9BB0-2296772245C7}" type="presOf" srcId="{EFE4F2F1-83A8-4020-B01D-69FB70BCD8F1}" destId="{0231F42E-06D4-4248-8C82-559B3CF61C5D}" srcOrd="0" destOrd="0" presId="urn:microsoft.com/office/officeart/2005/8/layout/orgChart1"/>
    <dgm:cxn modelId="{A9E15E93-531B-4469-8459-71E6482838AE}" srcId="{8CDA3050-914C-42E9-8A08-D49B728A45B5}" destId="{EFE4F2F1-83A8-4020-B01D-69FB70BCD8F1}" srcOrd="0" destOrd="0" parTransId="{BE07DE47-7401-4DCE-8AA8-D7A2911B0F28}" sibTransId="{326CBB3D-82B0-4EEE-9557-8BD71BCB3DE8}"/>
    <dgm:cxn modelId="{D369CCC3-5CAC-469F-AC38-B73B9FCC8A2B}" type="presOf" srcId="{E2364CD7-EEC5-4C37-B6EE-1A5D3D6B84B2}" destId="{31EFA32E-4756-4F75-804E-BE95B5D1ED16}" srcOrd="0" destOrd="0" presId="urn:microsoft.com/office/officeart/2005/8/layout/orgChart1"/>
    <dgm:cxn modelId="{36650B4C-045E-4895-A460-803647247A8B}" type="presOf" srcId="{8CDA3050-914C-42E9-8A08-D49B728A45B5}" destId="{E60A00E4-D2BA-484A-9F9A-AD5011884811}" srcOrd="1" destOrd="0" presId="urn:microsoft.com/office/officeart/2005/8/layout/orgChart1"/>
    <dgm:cxn modelId="{26E2CCDE-9F39-4F35-A019-D23900928C25}" type="presOf" srcId="{363FD79A-152B-4634-A86A-57E03C5B3D5F}" destId="{B71F2CDE-9756-4F47-8C5E-1DD25144ACE2}" srcOrd="0" destOrd="0" presId="urn:microsoft.com/office/officeart/2005/8/layout/orgChart1"/>
    <dgm:cxn modelId="{2E625F15-1DEB-4FCD-8560-A00494B8CBCC}" type="presOf" srcId="{EFE4F2F1-83A8-4020-B01D-69FB70BCD8F1}" destId="{64211512-C0B2-4AA6-A6CE-568E2375284C}" srcOrd="1" destOrd="0" presId="urn:microsoft.com/office/officeart/2005/8/layout/orgChart1"/>
    <dgm:cxn modelId="{5C9A2F1B-4388-4728-9206-D68781A76F98}" type="presOf" srcId="{633A4B6D-3042-433F-B09E-A3351BCCEFF0}" destId="{32ACD1F8-7735-49F8-AE03-B443FEB6BA4C}" srcOrd="0" destOrd="0" presId="urn:microsoft.com/office/officeart/2005/8/layout/orgChart1"/>
    <dgm:cxn modelId="{027E1C9D-429D-4676-9B11-FBE998C14F19}" type="presOf" srcId="{E2364CD7-EEC5-4C37-B6EE-1A5D3D6B84B2}" destId="{3852FE22-0359-4CFB-9623-C11A975EC31D}" srcOrd="1" destOrd="0" presId="urn:microsoft.com/office/officeart/2005/8/layout/orgChart1"/>
    <dgm:cxn modelId="{9170632C-0968-48B9-84EA-8B30FAB20242}" srcId="{8CDA3050-914C-42E9-8A08-D49B728A45B5}" destId="{E2364CD7-EEC5-4C37-B6EE-1A5D3D6B84B2}" srcOrd="2" destOrd="0" parTransId="{633A4B6D-3042-433F-B09E-A3351BCCEFF0}" sibTransId="{309FEF47-B837-431B-BE25-AB23CDC76A77}"/>
    <dgm:cxn modelId="{0527C38C-3CCB-4FD9-8616-05B93EEAC5F3}" srcId="{363FD79A-152B-4634-A86A-57E03C5B3D5F}" destId="{8CDA3050-914C-42E9-8A08-D49B728A45B5}" srcOrd="0" destOrd="0" parTransId="{971296C0-0DD6-416C-845D-5C4BDC1FD873}" sibTransId="{9529469E-29A4-4216-92C3-15E32686E32F}"/>
    <dgm:cxn modelId="{E45D1B57-3C36-4634-8B8F-F2C5F30238C0}" type="presParOf" srcId="{B71F2CDE-9756-4F47-8C5E-1DD25144ACE2}" destId="{BBBCF184-40D6-4885-BA60-7D1D0390446E}" srcOrd="0" destOrd="0" presId="urn:microsoft.com/office/officeart/2005/8/layout/orgChart1"/>
    <dgm:cxn modelId="{016C82F1-AB5B-47EC-A4A2-10CC66C26ABD}" type="presParOf" srcId="{BBBCF184-40D6-4885-BA60-7D1D0390446E}" destId="{5B559EE1-F71E-4A67-93AE-EFF795FEA143}" srcOrd="0" destOrd="0" presId="urn:microsoft.com/office/officeart/2005/8/layout/orgChart1"/>
    <dgm:cxn modelId="{8240A004-6D6A-455C-9B23-4B5AA36612D4}" type="presParOf" srcId="{5B559EE1-F71E-4A67-93AE-EFF795FEA143}" destId="{74062201-2791-489F-A437-F20B54A5ACD6}" srcOrd="0" destOrd="0" presId="urn:microsoft.com/office/officeart/2005/8/layout/orgChart1"/>
    <dgm:cxn modelId="{C120D578-7CE0-45EC-B036-398044425531}" type="presParOf" srcId="{5B559EE1-F71E-4A67-93AE-EFF795FEA143}" destId="{E60A00E4-D2BA-484A-9F9A-AD5011884811}" srcOrd="1" destOrd="0" presId="urn:microsoft.com/office/officeart/2005/8/layout/orgChart1"/>
    <dgm:cxn modelId="{FEEBA9BA-9E3E-49CF-832F-A6A6666BAF75}" type="presParOf" srcId="{BBBCF184-40D6-4885-BA60-7D1D0390446E}" destId="{E1DDAE0C-F0EE-4799-8129-4C01D5082C7A}" srcOrd="1" destOrd="0" presId="urn:microsoft.com/office/officeart/2005/8/layout/orgChart1"/>
    <dgm:cxn modelId="{2979D2E9-F387-4A0A-AC7E-E63ED49F85B3}" type="presParOf" srcId="{E1DDAE0C-F0EE-4799-8129-4C01D5082C7A}" destId="{60AFF1CA-E892-4E11-AC6E-E320F13F1A09}" srcOrd="0" destOrd="0" presId="urn:microsoft.com/office/officeart/2005/8/layout/orgChart1"/>
    <dgm:cxn modelId="{B0C71279-575C-496C-B01B-6E386AD4F0F4}" type="presParOf" srcId="{E1DDAE0C-F0EE-4799-8129-4C01D5082C7A}" destId="{2C267897-E574-454B-BC72-5B37A2D635CB}" srcOrd="1" destOrd="0" presId="urn:microsoft.com/office/officeart/2005/8/layout/orgChart1"/>
    <dgm:cxn modelId="{5FEEEE27-F94C-4B7E-A85B-6B398F03807D}" type="presParOf" srcId="{2C267897-E574-454B-BC72-5B37A2D635CB}" destId="{DD8A17EF-5305-463F-A698-5455D558E5C3}" srcOrd="0" destOrd="0" presId="urn:microsoft.com/office/officeart/2005/8/layout/orgChart1"/>
    <dgm:cxn modelId="{AB258D56-5188-441F-A451-E61C1D1A9AF4}" type="presParOf" srcId="{DD8A17EF-5305-463F-A698-5455D558E5C3}" destId="{0231F42E-06D4-4248-8C82-559B3CF61C5D}" srcOrd="0" destOrd="0" presId="urn:microsoft.com/office/officeart/2005/8/layout/orgChart1"/>
    <dgm:cxn modelId="{BC795E09-11B1-4AA5-A9DB-3C67991595FE}" type="presParOf" srcId="{DD8A17EF-5305-463F-A698-5455D558E5C3}" destId="{64211512-C0B2-4AA6-A6CE-568E2375284C}" srcOrd="1" destOrd="0" presId="urn:microsoft.com/office/officeart/2005/8/layout/orgChart1"/>
    <dgm:cxn modelId="{63FC082A-9695-46A2-AE30-535C96FBD49A}" type="presParOf" srcId="{2C267897-E574-454B-BC72-5B37A2D635CB}" destId="{D6BEE8FA-DDAA-4717-993C-16736FF41130}" srcOrd="1" destOrd="0" presId="urn:microsoft.com/office/officeart/2005/8/layout/orgChart1"/>
    <dgm:cxn modelId="{4929E2A0-A532-43F1-937D-D39909E1BDAC}" type="presParOf" srcId="{2C267897-E574-454B-BC72-5B37A2D635CB}" destId="{9E59A762-5138-4B98-8498-FDE90CAEAA55}" srcOrd="2" destOrd="0" presId="urn:microsoft.com/office/officeart/2005/8/layout/orgChart1"/>
    <dgm:cxn modelId="{70B59C15-E25F-4B8C-87D7-15D3C2DDFAE8}" type="presParOf" srcId="{E1DDAE0C-F0EE-4799-8129-4C01D5082C7A}" destId="{FFF4EBDE-6024-42FC-8420-7D851A6D3238}" srcOrd="2" destOrd="0" presId="urn:microsoft.com/office/officeart/2005/8/layout/orgChart1"/>
    <dgm:cxn modelId="{FB435433-C0FF-4F7B-9626-322BBDA90C4E}" type="presParOf" srcId="{E1DDAE0C-F0EE-4799-8129-4C01D5082C7A}" destId="{BA651C4B-ECDE-44D4-8AE4-A6BEB9787A3B}" srcOrd="3" destOrd="0" presId="urn:microsoft.com/office/officeart/2005/8/layout/orgChart1"/>
    <dgm:cxn modelId="{D87AAB99-1A09-46E0-9DDA-DC4E2D30A9F6}" type="presParOf" srcId="{BA651C4B-ECDE-44D4-8AE4-A6BEB9787A3B}" destId="{3619CC33-41DD-40F6-B4DD-E8144D0A9699}" srcOrd="0" destOrd="0" presId="urn:microsoft.com/office/officeart/2005/8/layout/orgChart1"/>
    <dgm:cxn modelId="{26EBB3DF-71ED-4025-85BE-9C0922384F98}" type="presParOf" srcId="{3619CC33-41DD-40F6-B4DD-E8144D0A9699}" destId="{03EB6B9D-D230-4C4E-AC0C-46BCA1F74073}" srcOrd="0" destOrd="0" presId="urn:microsoft.com/office/officeart/2005/8/layout/orgChart1"/>
    <dgm:cxn modelId="{6D78C932-8B70-456B-AC59-E14E32E9ACF4}" type="presParOf" srcId="{3619CC33-41DD-40F6-B4DD-E8144D0A9699}" destId="{3C586224-7C15-447D-BE92-FA1E6A11201C}" srcOrd="1" destOrd="0" presId="urn:microsoft.com/office/officeart/2005/8/layout/orgChart1"/>
    <dgm:cxn modelId="{DFD01ECC-9153-493E-93B2-8EEA74B1A491}" type="presParOf" srcId="{BA651C4B-ECDE-44D4-8AE4-A6BEB9787A3B}" destId="{E49636A4-7295-4E86-8FAE-5EDC0F6BD9B3}" srcOrd="1" destOrd="0" presId="urn:microsoft.com/office/officeart/2005/8/layout/orgChart1"/>
    <dgm:cxn modelId="{E7FC3D1E-D6A9-4CB4-97DC-DC5195257B47}" type="presParOf" srcId="{BA651C4B-ECDE-44D4-8AE4-A6BEB9787A3B}" destId="{CF54E103-9335-4C96-8FBC-8F0849F4C75A}" srcOrd="2" destOrd="0" presId="urn:microsoft.com/office/officeart/2005/8/layout/orgChart1"/>
    <dgm:cxn modelId="{131EAAD6-523D-4C37-8452-A31D8AA9E9F3}" type="presParOf" srcId="{E1DDAE0C-F0EE-4799-8129-4C01D5082C7A}" destId="{32ACD1F8-7735-49F8-AE03-B443FEB6BA4C}" srcOrd="4" destOrd="0" presId="urn:microsoft.com/office/officeart/2005/8/layout/orgChart1"/>
    <dgm:cxn modelId="{59AD6574-609A-43F7-916C-5077C06FC8D7}" type="presParOf" srcId="{E1DDAE0C-F0EE-4799-8129-4C01D5082C7A}" destId="{63B97123-955A-4A6D-A8A6-ABE22E432F76}" srcOrd="5" destOrd="0" presId="urn:microsoft.com/office/officeart/2005/8/layout/orgChart1"/>
    <dgm:cxn modelId="{6CA516E3-AFC2-43C1-972D-8E144FF334A6}" type="presParOf" srcId="{63B97123-955A-4A6D-A8A6-ABE22E432F76}" destId="{CE38B547-C2BF-4CA1-AE15-0DE4C6E9B902}" srcOrd="0" destOrd="0" presId="urn:microsoft.com/office/officeart/2005/8/layout/orgChart1"/>
    <dgm:cxn modelId="{B1088CA7-3C4C-435A-8A58-96673E37B8CF}" type="presParOf" srcId="{CE38B547-C2BF-4CA1-AE15-0DE4C6E9B902}" destId="{31EFA32E-4756-4F75-804E-BE95B5D1ED16}" srcOrd="0" destOrd="0" presId="urn:microsoft.com/office/officeart/2005/8/layout/orgChart1"/>
    <dgm:cxn modelId="{810502F8-74D5-44F3-91E0-E9F2BBCB60EC}" type="presParOf" srcId="{CE38B547-C2BF-4CA1-AE15-0DE4C6E9B902}" destId="{3852FE22-0359-4CFB-9623-C11A975EC31D}" srcOrd="1" destOrd="0" presId="urn:microsoft.com/office/officeart/2005/8/layout/orgChart1"/>
    <dgm:cxn modelId="{63120C69-D557-43BE-A159-B3139A309038}" type="presParOf" srcId="{63B97123-955A-4A6D-A8A6-ABE22E432F76}" destId="{BF648286-0856-4F81-B11D-7C43DF07DBAC}" srcOrd="1" destOrd="0" presId="urn:microsoft.com/office/officeart/2005/8/layout/orgChart1"/>
    <dgm:cxn modelId="{D7059FFA-2D16-41D8-A235-9307D17BABE1}" type="presParOf" srcId="{63B97123-955A-4A6D-A8A6-ABE22E432F76}" destId="{72A84D0C-49EB-43DB-8FD0-356ADC4050B0}" srcOrd="2" destOrd="0" presId="urn:microsoft.com/office/officeart/2005/8/layout/orgChart1"/>
    <dgm:cxn modelId="{69F96D26-EE2C-4716-8338-4D082BAC6C9A}" type="presParOf" srcId="{BBBCF184-40D6-4885-BA60-7D1D0390446E}" destId="{AA28DC20-9C57-4CEE-AF3E-D65428B79A8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3FD79A-152B-4634-A86A-57E03C5B3D5F}" type="doc">
      <dgm:prSet loTypeId="urn:microsoft.com/office/officeart/2005/8/layout/orgChart1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CDA3050-914C-42E9-8A08-D49B728A45B5}">
      <dgm:prSet phldrT="[Текст]" custT="1"/>
      <dgm:spPr/>
      <dgm:t>
        <a:bodyPr/>
        <a:lstStyle/>
        <a:p>
          <a:r>
            <a:rPr lang="en-US" sz="4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Ko</a:t>
          </a:r>
          <a:r>
            <a:rPr kumimoji="0" lang="en-US" sz="4800" b="1" i="0" u="none" strike="noStrike" cap="none" spc="338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4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makchilar</a:t>
          </a:r>
          <a:endParaRPr lang="ru-RU" sz="4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1296C0-0DD6-416C-845D-5C4BDC1FD873}" type="parTrans" cxnId="{0527C38C-3CCB-4FD9-8616-05B93EEAC5F3}">
      <dgm:prSet/>
      <dgm:spPr/>
      <dgm:t>
        <a:bodyPr/>
        <a:lstStyle/>
        <a:p>
          <a:endParaRPr lang="ru-RU"/>
        </a:p>
      </dgm:t>
    </dgm:pt>
    <dgm:pt modelId="{9529469E-29A4-4216-92C3-15E32686E32F}" type="sibTrans" cxnId="{0527C38C-3CCB-4FD9-8616-05B93EEAC5F3}">
      <dgm:prSet/>
      <dgm:spPr/>
      <dgm:t>
        <a:bodyPr/>
        <a:lstStyle/>
        <a:p>
          <a:endParaRPr lang="ru-RU"/>
        </a:p>
      </dgm:t>
    </dgm:pt>
    <dgm:pt modelId="{1EA28448-E5AA-4636-9EB8-82BF98791AA7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Sof</a:t>
          </a:r>
          <a:r>
            <a: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ko</a:t>
          </a:r>
          <a:r>
            <a:rPr kumimoji="0" lang="en-US" b="1" i="0" u="none" strike="noStrike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makchilar</a:t>
          </a:r>
          <a:r>
            <a: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mustaqil</a:t>
          </a:r>
          <a:r>
            <a: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ma’no</a:t>
          </a:r>
          <a:r>
            <a: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anglatmaydi</a:t>
          </a:r>
          <a:r>
            <a: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kelishik</a:t>
          </a:r>
          <a:r>
            <a: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qo</a:t>
          </a:r>
          <a:r>
            <a:rPr kumimoji="0" lang="en-US" b="1" i="0" u="none" strike="noStrike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shimchalariga</a:t>
          </a:r>
          <a:r>
            <a: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yaqin</a:t>
          </a:r>
          <a:r>
            <a: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turadi</a:t>
          </a:r>
          <a:r>
            <a: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A6A23C-7F1E-4318-BDC5-6F53E69A309D}" type="parTrans" cxnId="{B3FCFFB3-F07C-49BF-9E70-44180BEE4BC1}">
      <dgm:prSet/>
      <dgm:spPr/>
      <dgm:t>
        <a:bodyPr/>
        <a:lstStyle/>
        <a:p>
          <a:endParaRPr lang="ru-RU"/>
        </a:p>
      </dgm:t>
    </dgm:pt>
    <dgm:pt modelId="{16FB4F27-DBA2-46FD-AD1B-7F49E3CD7095}" type="sibTrans" cxnId="{B3FCFFB3-F07C-49BF-9E70-44180BEE4BC1}">
      <dgm:prSet/>
      <dgm:spPr/>
      <dgm:t>
        <a:bodyPr/>
        <a:lstStyle/>
        <a:p>
          <a:endParaRPr lang="ru-RU"/>
        </a:p>
      </dgm:t>
    </dgm:pt>
    <dgm:pt modelId="{E2364CD7-EEC5-4C37-B6EE-1A5D3D6B84B2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Vazifadosh</a:t>
          </a:r>
          <a:r>
            <a: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ko</a:t>
          </a:r>
          <a:r>
            <a:rPr kumimoji="0" lang="en-US" b="1" i="0" u="none" strike="noStrike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makchilar</a:t>
          </a:r>
          <a:r>
            <a: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bir</a:t>
          </a:r>
          <a:r>
            <a: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</a:t>
          </a:r>
          <a:r>
            <a:rPr kumimoji="0" lang="en-US" b="1" i="0" u="none" strike="noStrike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rinda</a:t>
          </a:r>
          <a:r>
            <a: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ko</a:t>
          </a:r>
          <a:r>
            <a:rPr kumimoji="0" lang="en-US" b="1" i="0" u="none" strike="noStrike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makchi</a:t>
          </a:r>
          <a:r>
            <a: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bir</a:t>
          </a:r>
          <a:r>
            <a: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</a:t>
          </a:r>
          <a:r>
            <a:rPr kumimoji="0" lang="en-US" b="1" i="0" u="none" strike="noStrike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rinda</a:t>
          </a:r>
          <a:r>
            <a: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mustaqil</a:t>
          </a:r>
          <a:r>
            <a: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so</a:t>
          </a:r>
          <a:r>
            <a:rPr kumimoji="0" lang="en-US" b="1" i="0" u="none" strike="noStrike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z </a:t>
          </a:r>
          <a:r>
            <a:rPr lang="en-US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bo</a:t>
          </a:r>
          <a:r>
            <a:rPr kumimoji="0" lang="en-US" b="1" i="0" u="none" strike="noStrike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lib </a:t>
          </a:r>
          <a:r>
            <a:rPr lang="en-US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kelishi</a:t>
          </a:r>
          <a:r>
            <a: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mumkin</a:t>
          </a:r>
          <a:r>
            <a: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3A4B6D-3042-433F-B09E-A3351BCCEFF0}" type="parTrans" cxnId="{9170632C-0968-48B9-84EA-8B30FAB20242}">
      <dgm:prSet/>
      <dgm:spPr/>
      <dgm:t>
        <a:bodyPr/>
        <a:lstStyle/>
        <a:p>
          <a:endParaRPr lang="ru-RU"/>
        </a:p>
      </dgm:t>
    </dgm:pt>
    <dgm:pt modelId="{309FEF47-B837-431B-BE25-AB23CDC76A77}" type="sibTrans" cxnId="{9170632C-0968-48B9-84EA-8B30FAB20242}">
      <dgm:prSet/>
      <dgm:spPr/>
      <dgm:t>
        <a:bodyPr/>
        <a:lstStyle/>
        <a:p>
          <a:endParaRPr lang="ru-RU"/>
        </a:p>
      </dgm:t>
    </dgm:pt>
    <dgm:pt modelId="{B71F2CDE-9756-4F47-8C5E-1DD25144ACE2}" type="pres">
      <dgm:prSet presAssocID="{363FD79A-152B-4634-A86A-57E03C5B3D5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BBCF184-40D6-4885-BA60-7D1D0390446E}" type="pres">
      <dgm:prSet presAssocID="{8CDA3050-914C-42E9-8A08-D49B728A45B5}" presName="hierRoot1" presStyleCnt="0">
        <dgm:presLayoutVars>
          <dgm:hierBranch val="init"/>
        </dgm:presLayoutVars>
      </dgm:prSet>
      <dgm:spPr/>
    </dgm:pt>
    <dgm:pt modelId="{5B559EE1-F71E-4A67-93AE-EFF795FEA143}" type="pres">
      <dgm:prSet presAssocID="{8CDA3050-914C-42E9-8A08-D49B728A45B5}" presName="rootComposite1" presStyleCnt="0"/>
      <dgm:spPr/>
    </dgm:pt>
    <dgm:pt modelId="{74062201-2791-489F-A437-F20B54A5ACD6}" type="pres">
      <dgm:prSet presAssocID="{8CDA3050-914C-42E9-8A08-D49B728A45B5}" presName="rootText1" presStyleLbl="node0" presStyleIdx="0" presStyleCnt="1" custScaleX="221107" custScaleY="38658" custLinFactNeighborX="-3980" custLinFactNeighborY="-655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0A00E4-D2BA-484A-9F9A-AD5011884811}" type="pres">
      <dgm:prSet presAssocID="{8CDA3050-914C-42E9-8A08-D49B728A45B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1DDAE0C-F0EE-4799-8129-4C01D5082C7A}" type="pres">
      <dgm:prSet presAssocID="{8CDA3050-914C-42E9-8A08-D49B728A45B5}" presName="hierChild2" presStyleCnt="0"/>
      <dgm:spPr/>
    </dgm:pt>
    <dgm:pt modelId="{FFF4EBDE-6024-42FC-8420-7D851A6D3238}" type="pres">
      <dgm:prSet presAssocID="{6AA6A23C-7F1E-4318-BDC5-6F53E69A309D}" presName="Name37" presStyleLbl="parChTrans1D2" presStyleIdx="0" presStyleCnt="2"/>
      <dgm:spPr/>
      <dgm:t>
        <a:bodyPr/>
        <a:lstStyle/>
        <a:p>
          <a:endParaRPr lang="ru-RU"/>
        </a:p>
      </dgm:t>
    </dgm:pt>
    <dgm:pt modelId="{BA651C4B-ECDE-44D4-8AE4-A6BEB9787A3B}" type="pres">
      <dgm:prSet presAssocID="{1EA28448-E5AA-4636-9EB8-82BF98791AA7}" presName="hierRoot2" presStyleCnt="0">
        <dgm:presLayoutVars>
          <dgm:hierBranch val="init"/>
        </dgm:presLayoutVars>
      </dgm:prSet>
      <dgm:spPr/>
    </dgm:pt>
    <dgm:pt modelId="{3619CC33-41DD-40F6-B4DD-E8144D0A9699}" type="pres">
      <dgm:prSet presAssocID="{1EA28448-E5AA-4636-9EB8-82BF98791AA7}" presName="rootComposite" presStyleCnt="0"/>
      <dgm:spPr/>
    </dgm:pt>
    <dgm:pt modelId="{03EB6B9D-D230-4C4E-AC0C-46BCA1F74073}" type="pres">
      <dgm:prSet presAssocID="{1EA28448-E5AA-4636-9EB8-82BF98791AA7}" presName="rootText" presStyleLbl="node2" presStyleIdx="0" presStyleCnt="2" custLinFactNeighborX="4723" custLinFactNeighborY="-135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586224-7C15-447D-BE92-FA1E6A11201C}" type="pres">
      <dgm:prSet presAssocID="{1EA28448-E5AA-4636-9EB8-82BF98791AA7}" presName="rootConnector" presStyleLbl="node2" presStyleIdx="0" presStyleCnt="2"/>
      <dgm:spPr/>
      <dgm:t>
        <a:bodyPr/>
        <a:lstStyle/>
        <a:p>
          <a:endParaRPr lang="ru-RU"/>
        </a:p>
      </dgm:t>
    </dgm:pt>
    <dgm:pt modelId="{E49636A4-7295-4E86-8FAE-5EDC0F6BD9B3}" type="pres">
      <dgm:prSet presAssocID="{1EA28448-E5AA-4636-9EB8-82BF98791AA7}" presName="hierChild4" presStyleCnt="0"/>
      <dgm:spPr/>
    </dgm:pt>
    <dgm:pt modelId="{CF54E103-9335-4C96-8FBC-8F0849F4C75A}" type="pres">
      <dgm:prSet presAssocID="{1EA28448-E5AA-4636-9EB8-82BF98791AA7}" presName="hierChild5" presStyleCnt="0"/>
      <dgm:spPr/>
    </dgm:pt>
    <dgm:pt modelId="{32ACD1F8-7735-49F8-AE03-B443FEB6BA4C}" type="pres">
      <dgm:prSet presAssocID="{633A4B6D-3042-433F-B09E-A3351BCCEFF0}" presName="Name37" presStyleLbl="parChTrans1D2" presStyleIdx="1" presStyleCnt="2"/>
      <dgm:spPr/>
      <dgm:t>
        <a:bodyPr/>
        <a:lstStyle/>
        <a:p>
          <a:endParaRPr lang="ru-RU"/>
        </a:p>
      </dgm:t>
    </dgm:pt>
    <dgm:pt modelId="{63B97123-955A-4A6D-A8A6-ABE22E432F76}" type="pres">
      <dgm:prSet presAssocID="{E2364CD7-EEC5-4C37-B6EE-1A5D3D6B84B2}" presName="hierRoot2" presStyleCnt="0">
        <dgm:presLayoutVars>
          <dgm:hierBranch val="init"/>
        </dgm:presLayoutVars>
      </dgm:prSet>
      <dgm:spPr/>
    </dgm:pt>
    <dgm:pt modelId="{CE38B547-C2BF-4CA1-AE15-0DE4C6E9B902}" type="pres">
      <dgm:prSet presAssocID="{E2364CD7-EEC5-4C37-B6EE-1A5D3D6B84B2}" presName="rootComposite" presStyleCnt="0"/>
      <dgm:spPr/>
    </dgm:pt>
    <dgm:pt modelId="{31EFA32E-4756-4F75-804E-BE95B5D1ED16}" type="pres">
      <dgm:prSet presAssocID="{E2364CD7-EEC5-4C37-B6EE-1A5D3D6B84B2}" presName="rootText" presStyleLbl="node2" presStyleIdx="1" presStyleCnt="2" custLinFactNeighborX="-4723" custLinFactNeighborY="-123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52FE22-0359-4CFB-9623-C11A975EC31D}" type="pres">
      <dgm:prSet presAssocID="{E2364CD7-EEC5-4C37-B6EE-1A5D3D6B84B2}" presName="rootConnector" presStyleLbl="node2" presStyleIdx="1" presStyleCnt="2"/>
      <dgm:spPr/>
      <dgm:t>
        <a:bodyPr/>
        <a:lstStyle/>
        <a:p>
          <a:endParaRPr lang="ru-RU"/>
        </a:p>
      </dgm:t>
    </dgm:pt>
    <dgm:pt modelId="{BF648286-0856-4F81-B11D-7C43DF07DBAC}" type="pres">
      <dgm:prSet presAssocID="{E2364CD7-EEC5-4C37-B6EE-1A5D3D6B84B2}" presName="hierChild4" presStyleCnt="0"/>
      <dgm:spPr/>
    </dgm:pt>
    <dgm:pt modelId="{72A84D0C-49EB-43DB-8FD0-356ADC4050B0}" type="pres">
      <dgm:prSet presAssocID="{E2364CD7-EEC5-4C37-B6EE-1A5D3D6B84B2}" presName="hierChild5" presStyleCnt="0"/>
      <dgm:spPr/>
    </dgm:pt>
    <dgm:pt modelId="{AA28DC20-9C57-4CEE-AF3E-D65428B79A82}" type="pres">
      <dgm:prSet presAssocID="{8CDA3050-914C-42E9-8A08-D49B728A45B5}" presName="hierChild3" presStyleCnt="0"/>
      <dgm:spPr/>
    </dgm:pt>
  </dgm:ptLst>
  <dgm:cxnLst>
    <dgm:cxn modelId="{81DAB98F-DA99-4229-ACB2-BE18CDF27954}" type="presOf" srcId="{8CDA3050-914C-42E9-8A08-D49B728A45B5}" destId="{74062201-2791-489F-A437-F20B54A5ACD6}" srcOrd="0" destOrd="0" presId="urn:microsoft.com/office/officeart/2005/8/layout/orgChart1"/>
    <dgm:cxn modelId="{B3FCFFB3-F07C-49BF-9E70-44180BEE4BC1}" srcId="{8CDA3050-914C-42E9-8A08-D49B728A45B5}" destId="{1EA28448-E5AA-4636-9EB8-82BF98791AA7}" srcOrd="0" destOrd="0" parTransId="{6AA6A23C-7F1E-4318-BDC5-6F53E69A309D}" sibTransId="{16FB4F27-DBA2-46FD-AD1B-7F49E3CD7095}"/>
    <dgm:cxn modelId="{571932C8-1CFB-4523-BF0E-DEA7DABC074E}" type="presOf" srcId="{6AA6A23C-7F1E-4318-BDC5-6F53E69A309D}" destId="{FFF4EBDE-6024-42FC-8420-7D851A6D3238}" srcOrd="0" destOrd="0" presId="urn:microsoft.com/office/officeart/2005/8/layout/orgChart1"/>
    <dgm:cxn modelId="{B4B5FC25-209F-42FA-8711-A26DC6D18CA7}" type="presOf" srcId="{1EA28448-E5AA-4636-9EB8-82BF98791AA7}" destId="{03EB6B9D-D230-4C4E-AC0C-46BCA1F74073}" srcOrd="0" destOrd="0" presId="urn:microsoft.com/office/officeart/2005/8/layout/orgChart1"/>
    <dgm:cxn modelId="{BE28E852-0B5C-43CF-BA62-20D276C7B5D0}" type="presOf" srcId="{1EA28448-E5AA-4636-9EB8-82BF98791AA7}" destId="{3C586224-7C15-447D-BE92-FA1E6A11201C}" srcOrd="1" destOrd="0" presId="urn:microsoft.com/office/officeart/2005/8/layout/orgChart1"/>
    <dgm:cxn modelId="{D369CCC3-5CAC-469F-AC38-B73B9FCC8A2B}" type="presOf" srcId="{E2364CD7-EEC5-4C37-B6EE-1A5D3D6B84B2}" destId="{31EFA32E-4756-4F75-804E-BE95B5D1ED16}" srcOrd="0" destOrd="0" presId="urn:microsoft.com/office/officeart/2005/8/layout/orgChart1"/>
    <dgm:cxn modelId="{36650B4C-045E-4895-A460-803647247A8B}" type="presOf" srcId="{8CDA3050-914C-42E9-8A08-D49B728A45B5}" destId="{E60A00E4-D2BA-484A-9F9A-AD5011884811}" srcOrd="1" destOrd="0" presId="urn:microsoft.com/office/officeart/2005/8/layout/orgChart1"/>
    <dgm:cxn modelId="{26E2CCDE-9F39-4F35-A019-D23900928C25}" type="presOf" srcId="{363FD79A-152B-4634-A86A-57E03C5B3D5F}" destId="{B71F2CDE-9756-4F47-8C5E-1DD25144ACE2}" srcOrd="0" destOrd="0" presId="urn:microsoft.com/office/officeart/2005/8/layout/orgChart1"/>
    <dgm:cxn modelId="{5C9A2F1B-4388-4728-9206-D68781A76F98}" type="presOf" srcId="{633A4B6D-3042-433F-B09E-A3351BCCEFF0}" destId="{32ACD1F8-7735-49F8-AE03-B443FEB6BA4C}" srcOrd="0" destOrd="0" presId="urn:microsoft.com/office/officeart/2005/8/layout/orgChart1"/>
    <dgm:cxn modelId="{027E1C9D-429D-4676-9B11-FBE998C14F19}" type="presOf" srcId="{E2364CD7-EEC5-4C37-B6EE-1A5D3D6B84B2}" destId="{3852FE22-0359-4CFB-9623-C11A975EC31D}" srcOrd="1" destOrd="0" presId="urn:microsoft.com/office/officeart/2005/8/layout/orgChart1"/>
    <dgm:cxn modelId="{9170632C-0968-48B9-84EA-8B30FAB20242}" srcId="{8CDA3050-914C-42E9-8A08-D49B728A45B5}" destId="{E2364CD7-EEC5-4C37-B6EE-1A5D3D6B84B2}" srcOrd="1" destOrd="0" parTransId="{633A4B6D-3042-433F-B09E-A3351BCCEFF0}" sibTransId="{309FEF47-B837-431B-BE25-AB23CDC76A77}"/>
    <dgm:cxn modelId="{0527C38C-3CCB-4FD9-8616-05B93EEAC5F3}" srcId="{363FD79A-152B-4634-A86A-57E03C5B3D5F}" destId="{8CDA3050-914C-42E9-8A08-D49B728A45B5}" srcOrd="0" destOrd="0" parTransId="{971296C0-0DD6-416C-845D-5C4BDC1FD873}" sibTransId="{9529469E-29A4-4216-92C3-15E32686E32F}"/>
    <dgm:cxn modelId="{E45D1B57-3C36-4634-8B8F-F2C5F30238C0}" type="presParOf" srcId="{B71F2CDE-9756-4F47-8C5E-1DD25144ACE2}" destId="{BBBCF184-40D6-4885-BA60-7D1D0390446E}" srcOrd="0" destOrd="0" presId="urn:microsoft.com/office/officeart/2005/8/layout/orgChart1"/>
    <dgm:cxn modelId="{016C82F1-AB5B-47EC-A4A2-10CC66C26ABD}" type="presParOf" srcId="{BBBCF184-40D6-4885-BA60-7D1D0390446E}" destId="{5B559EE1-F71E-4A67-93AE-EFF795FEA143}" srcOrd="0" destOrd="0" presId="urn:microsoft.com/office/officeart/2005/8/layout/orgChart1"/>
    <dgm:cxn modelId="{8240A004-6D6A-455C-9B23-4B5AA36612D4}" type="presParOf" srcId="{5B559EE1-F71E-4A67-93AE-EFF795FEA143}" destId="{74062201-2791-489F-A437-F20B54A5ACD6}" srcOrd="0" destOrd="0" presId="urn:microsoft.com/office/officeart/2005/8/layout/orgChart1"/>
    <dgm:cxn modelId="{C120D578-7CE0-45EC-B036-398044425531}" type="presParOf" srcId="{5B559EE1-F71E-4A67-93AE-EFF795FEA143}" destId="{E60A00E4-D2BA-484A-9F9A-AD5011884811}" srcOrd="1" destOrd="0" presId="urn:microsoft.com/office/officeart/2005/8/layout/orgChart1"/>
    <dgm:cxn modelId="{FEEBA9BA-9E3E-49CF-832F-A6A6666BAF75}" type="presParOf" srcId="{BBBCF184-40D6-4885-BA60-7D1D0390446E}" destId="{E1DDAE0C-F0EE-4799-8129-4C01D5082C7A}" srcOrd="1" destOrd="0" presId="urn:microsoft.com/office/officeart/2005/8/layout/orgChart1"/>
    <dgm:cxn modelId="{70B59C15-E25F-4B8C-87D7-15D3C2DDFAE8}" type="presParOf" srcId="{E1DDAE0C-F0EE-4799-8129-4C01D5082C7A}" destId="{FFF4EBDE-6024-42FC-8420-7D851A6D3238}" srcOrd="0" destOrd="0" presId="urn:microsoft.com/office/officeart/2005/8/layout/orgChart1"/>
    <dgm:cxn modelId="{FB435433-C0FF-4F7B-9626-322BBDA90C4E}" type="presParOf" srcId="{E1DDAE0C-F0EE-4799-8129-4C01D5082C7A}" destId="{BA651C4B-ECDE-44D4-8AE4-A6BEB9787A3B}" srcOrd="1" destOrd="0" presId="urn:microsoft.com/office/officeart/2005/8/layout/orgChart1"/>
    <dgm:cxn modelId="{D87AAB99-1A09-46E0-9DDA-DC4E2D30A9F6}" type="presParOf" srcId="{BA651C4B-ECDE-44D4-8AE4-A6BEB9787A3B}" destId="{3619CC33-41DD-40F6-B4DD-E8144D0A9699}" srcOrd="0" destOrd="0" presId="urn:microsoft.com/office/officeart/2005/8/layout/orgChart1"/>
    <dgm:cxn modelId="{26EBB3DF-71ED-4025-85BE-9C0922384F98}" type="presParOf" srcId="{3619CC33-41DD-40F6-B4DD-E8144D0A9699}" destId="{03EB6B9D-D230-4C4E-AC0C-46BCA1F74073}" srcOrd="0" destOrd="0" presId="urn:microsoft.com/office/officeart/2005/8/layout/orgChart1"/>
    <dgm:cxn modelId="{6D78C932-8B70-456B-AC59-E14E32E9ACF4}" type="presParOf" srcId="{3619CC33-41DD-40F6-B4DD-E8144D0A9699}" destId="{3C586224-7C15-447D-BE92-FA1E6A11201C}" srcOrd="1" destOrd="0" presId="urn:microsoft.com/office/officeart/2005/8/layout/orgChart1"/>
    <dgm:cxn modelId="{DFD01ECC-9153-493E-93B2-8EEA74B1A491}" type="presParOf" srcId="{BA651C4B-ECDE-44D4-8AE4-A6BEB9787A3B}" destId="{E49636A4-7295-4E86-8FAE-5EDC0F6BD9B3}" srcOrd="1" destOrd="0" presId="urn:microsoft.com/office/officeart/2005/8/layout/orgChart1"/>
    <dgm:cxn modelId="{E7FC3D1E-D6A9-4CB4-97DC-DC5195257B47}" type="presParOf" srcId="{BA651C4B-ECDE-44D4-8AE4-A6BEB9787A3B}" destId="{CF54E103-9335-4C96-8FBC-8F0849F4C75A}" srcOrd="2" destOrd="0" presId="urn:microsoft.com/office/officeart/2005/8/layout/orgChart1"/>
    <dgm:cxn modelId="{131EAAD6-523D-4C37-8452-A31D8AA9E9F3}" type="presParOf" srcId="{E1DDAE0C-F0EE-4799-8129-4C01D5082C7A}" destId="{32ACD1F8-7735-49F8-AE03-B443FEB6BA4C}" srcOrd="2" destOrd="0" presId="urn:microsoft.com/office/officeart/2005/8/layout/orgChart1"/>
    <dgm:cxn modelId="{59AD6574-609A-43F7-916C-5077C06FC8D7}" type="presParOf" srcId="{E1DDAE0C-F0EE-4799-8129-4C01D5082C7A}" destId="{63B97123-955A-4A6D-A8A6-ABE22E432F76}" srcOrd="3" destOrd="0" presId="urn:microsoft.com/office/officeart/2005/8/layout/orgChart1"/>
    <dgm:cxn modelId="{6CA516E3-AFC2-43C1-972D-8E144FF334A6}" type="presParOf" srcId="{63B97123-955A-4A6D-A8A6-ABE22E432F76}" destId="{CE38B547-C2BF-4CA1-AE15-0DE4C6E9B902}" srcOrd="0" destOrd="0" presId="urn:microsoft.com/office/officeart/2005/8/layout/orgChart1"/>
    <dgm:cxn modelId="{B1088CA7-3C4C-435A-8A58-96673E37B8CF}" type="presParOf" srcId="{CE38B547-C2BF-4CA1-AE15-0DE4C6E9B902}" destId="{31EFA32E-4756-4F75-804E-BE95B5D1ED16}" srcOrd="0" destOrd="0" presId="urn:microsoft.com/office/officeart/2005/8/layout/orgChart1"/>
    <dgm:cxn modelId="{810502F8-74D5-44F3-91E0-E9F2BBCB60EC}" type="presParOf" srcId="{CE38B547-C2BF-4CA1-AE15-0DE4C6E9B902}" destId="{3852FE22-0359-4CFB-9623-C11A975EC31D}" srcOrd="1" destOrd="0" presId="urn:microsoft.com/office/officeart/2005/8/layout/orgChart1"/>
    <dgm:cxn modelId="{63120C69-D557-43BE-A159-B3139A309038}" type="presParOf" srcId="{63B97123-955A-4A6D-A8A6-ABE22E432F76}" destId="{BF648286-0856-4F81-B11D-7C43DF07DBAC}" srcOrd="1" destOrd="0" presId="urn:microsoft.com/office/officeart/2005/8/layout/orgChart1"/>
    <dgm:cxn modelId="{D7059FFA-2D16-41D8-A235-9307D17BABE1}" type="presParOf" srcId="{63B97123-955A-4A6D-A8A6-ABE22E432F76}" destId="{72A84D0C-49EB-43DB-8FD0-356ADC4050B0}" srcOrd="2" destOrd="0" presId="urn:microsoft.com/office/officeart/2005/8/layout/orgChart1"/>
    <dgm:cxn modelId="{69F96D26-EE2C-4716-8338-4D082BAC6C9A}" type="presParOf" srcId="{BBBCF184-40D6-4885-BA60-7D1D0390446E}" destId="{AA28DC20-9C57-4CEE-AF3E-D65428B79A8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3FD79A-152B-4634-A86A-57E03C5B3D5F}" type="doc">
      <dgm:prSet loTypeId="urn:microsoft.com/office/officeart/2005/8/layout/orgChart1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CDA3050-914C-42E9-8A08-D49B728A45B5}">
      <dgm:prSet phldrT="[Текст]" custT="1"/>
      <dgm:spPr/>
      <dgm:t>
        <a:bodyPr/>
        <a:lstStyle/>
        <a:p>
          <a:r>
            <a:rPr lang="en-US" sz="4800" dirty="0" err="1">
              <a:latin typeface="Arial" panose="020B0604020202020204" pitchFamily="34" charset="0"/>
              <a:cs typeface="Arial" panose="020B0604020202020204" pitchFamily="34" charset="0"/>
            </a:rPr>
            <a:t>Yuklamalar</a:t>
          </a:r>
          <a:r>
            <a:rPr lang="en-US" sz="4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4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1296C0-0DD6-416C-845D-5C4BDC1FD873}" type="parTrans" cxnId="{0527C38C-3CCB-4FD9-8616-05B93EEAC5F3}">
      <dgm:prSet/>
      <dgm:spPr/>
      <dgm:t>
        <a:bodyPr/>
        <a:lstStyle/>
        <a:p>
          <a:endParaRPr lang="ru-RU"/>
        </a:p>
      </dgm:t>
    </dgm:pt>
    <dgm:pt modelId="{9529469E-29A4-4216-92C3-15E32686E32F}" type="sibTrans" cxnId="{0527C38C-3CCB-4FD9-8616-05B93EEAC5F3}">
      <dgm:prSet/>
      <dgm:spPr/>
      <dgm:t>
        <a:bodyPr/>
        <a:lstStyle/>
        <a:p>
          <a:endParaRPr lang="ru-RU"/>
        </a:p>
      </dgm:t>
    </dgm:pt>
    <dgm:pt modelId="{EFE4F2F1-83A8-4020-B01D-69FB70BCD8F1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2400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Tuzilishiga</a:t>
          </a:r>
          <a:r>
            <a: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</a:t>
          </a:r>
          <a:r>
            <a:rPr kumimoji="0" lang="en-US" sz="2400" b="1" i="0" u="none" strike="noStrike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2400" b="1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ra</a:t>
          </a:r>
          <a:r>
            <a:rPr lang="en-US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ikki</a:t>
          </a:r>
          <a:r>
            <a: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turga</a:t>
          </a:r>
          <a:r>
            <a: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</a:t>
          </a:r>
          <a:r>
            <a:rPr kumimoji="0" lang="en-US" sz="2400" b="1" i="0" u="none" strike="noStrike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2400" b="1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linadi</a:t>
          </a:r>
          <a:r>
            <a: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:</a:t>
          </a:r>
        </a:p>
        <a:p>
          <a:pPr marL="182563" indent="0" algn="l"/>
          <a:r>
            <a: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1. </a:t>
          </a:r>
          <a:r>
            <a:rPr lang="en-US" sz="2400" b="1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Qo</a:t>
          </a:r>
          <a:r>
            <a:rPr kumimoji="0" lang="en-US" sz="2400" b="1" i="0" u="none" strike="noStrike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2400" b="1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shimcha</a:t>
          </a:r>
          <a:r>
            <a:rPr lang="en-US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yuklamalar</a:t>
          </a:r>
          <a:endParaRPr lang="en-US" sz="24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82563" indent="0" algn="l"/>
          <a:r>
            <a: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2. </a:t>
          </a:r>
          <a:r>
            <a:rPr lang="en-US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So</a:t>
          </a:r>
          <a:r>
            <a:rPr kumimoji="0" lang="en-US" sz="2400" b="1" i="0" u="none" strike="noStrike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z </a:t>
          </a:r>
          <a:r>
            <a:rPr lang="en-US" sz="2400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yuklamalar</a:t>
          </a:r>
          <a:endParaRPr lang="ru-RU" sz="24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07DE47-7401-4DCE-8AA8-D7A2911B0F28}" type="parTrans" cxnId="{A9E15E93-531B-4469-8459-71E6482838AE}">
      <dgm:prSet/>
      <dgm:spPr/>
      <dgm:t>
        <a:bodyPr/>
        <a:lstStyle/>
        <a:p>
          <a:endParaRPr lang="ru-RU"/>
        </a:p>
      </dgm:t>
    </dgm:pt>
    <dgm:pt modelId="{326CBB3D-82B0-4EEE-9557-8BD71BCB3DE8}" type="sibTrans" cxnId="{A9E15E93-531B-4469-8459-71E6482838AE}">
      <dgm:prSet/>
      <dgm:spPr/>
      <dgm:t>
        <a:bodyPr/>
        <a:lstStyle/>
        <a:p>
          <a:endParaRPr lang="ru-RU"/>
        </a:p>
      </dgm:t>
    </dgm:pt>
    <dgm:pt modelId="{1EA28448-E5AA-4636-9EB8-82BF98791AA7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QO</a:t>
          </a:r>
          <a:r>
            <a:rPr kumimoji="0" lang="en-US" sz="2000" b="1" i="0" u="none" strike="noStrike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SHIMCHA YUKLAMALAR: </a:t>
          </a:r>
        </a:p>
        <a:p>
          <a:r>
            <a:rPr lang="en-US" sz="2000" b="1" i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-mi,-chi,-a (-</a:t>
          </a:r>
          <a:r>
            <a:rPr lang="en-US" sz="2000" b="1" i="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ya</a:t>
          </a:r>
          <a:r>
            <a:rPr lang="en-US" sz="2000" b="1" i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),-da,</a:t>
          </a:r>
          <a:r>
            <a:rPr lang="en-US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US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-u</a:t>
          </a:r>
          <a:r>
            <a:rPr lang="en-US" sz="2000" b="1" i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  (-</a:t>
          </a:r>
          <a:r>
            <a:rPr lang="en-US" sz="2000" b="1" i="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yu</a:t>
          </a:r>
          <a:r>
            <a:rPr lang="en-US" sz="2000" b="1" i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), -</a:t>
          </a:r>
          <a:r>
            <a:rPr lang="en-US" sz="2000" b="1" i="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oq</a:t>
          </a:r>
          <a:r>
            <a:rPr lang="en-US" sz="2000" b="1" i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  (-</a:t>
          </a:r>
          <a:r>
            <a:rPr lang="en-US" sz="2000" b="1" i="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yoq</a:t>
          </a:r>
          <a:r>
            <a:rPr lang="en-US" sz="2000" b="1" i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  <a:p>
          <a:r>
            <a:rPr lang="en-US" sz="2000" b="1" i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2000" b="1" i="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gina</a:t>
          </a:r>
          <a:r>
            <a:rPr lang="en-US" sz="2000" b="1" i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  (-kina,-</a:t>
          </a:r>
          <a:r>
            <a:rPr lang="en-US" sz="2000" b="1" i="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qina</a:t>
          </a:r>
          <a:r>
            <a:rPr lang="en-US" sz="2000" b="1" i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en-US" sz="20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A6A23C-7F1E-4318-BDC5-6F53E69A309D}" type="parTrans" cxnId="{B3FCFFB3-F07C-49BF-9E70-44180BEE4BC1}">
      <dgm:prSet/>
      <dgm:spPr/>
      <dgm:t>
        <a:bodyPr/>
        <a:lstStyle/>
        <a:p>
          <a:endParaRPr lang="ru-RU"/>
        </a:p>
      </dgm:t>
    </dgm:pt>
    <dgm:pt modelId="{16FB4F27-DBA2-46FD-AD1B-7F49E3CD7095}" type="sibTrans" cxnId="{B3FCFFB3-F07C-49BF-9E70-44180BEE4BC1}">
      <dgm:prSet/>
      <dgm:spPr/>
      <dgm:t>
        <a:bodyPr/>
        <a:lstStyle/>
        <a:p>
          <a:endParaRPr lang="ru-RU"/>
        </a:p>
      </dgm:t>
    </dgm:pt>
    <dgm:pt modelId="{E2364CD7-EEC5-4C37-B6EE-1A5D3D6B84B2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So</a:t>
          </a:r>
          <a:r>
            <a:rPr kumimoji="0" lang="en-US" sz="2400" b="1" i="0" u="none" strike="noStrike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z </a:t>
          </a:r>
          <a:r>
            <a:rPr lang="en-US" sz="2400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yuklamalar</a:t>
          </a:r>
          <a:r>
            <a: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:</a:t>
          </a:r>
        </a:p>
        <a:p>
          <a:r>
            <a:rPr lang="en-US" sz="24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axir</a:t>
          </a:r>
          <a:r>
            <a:rPr lang="en-US" sz="24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 </a:t>
          </a:r>
          <a:r>
            <a:rPr lang="en-US" sz="24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faqat</a:t>
          </a:r>
          <a:r>
            <a:rPr lang="en-US" sz="24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 </a:t>
          </a:r>
          <a:r>
            <a:rPr lang="en-US" sz="24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xuddi</a:t>
          </a:r>
          <a:r>
            <a:rPr lang="en-US" sz="2400" b="1" i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</a:t>
          </a:r>
        </a:p>
        <a:p>
          <a:r>
            <a:rPr lang="en-US" sz="24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 </a:t>
          </a:r>
          <a:r>
            <a:rPr lang="en-US" sz="24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nahotki</a:t>
          </a:r>
          <a:r>
            <a:rPr lang="en-US" sz="24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 </a:t>
          </a:r>
        </a:p>
        <a:p>
          <a:r>
            <a:rPr lang="en-US" sz="24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hatto</a:t>
          </a:r>
          <a:r>
            <a:rPr lang="en-US" sz="24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400" b="1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hattoki</a:t>
          </a:r>
          <a:endParaRPr lang="en-US" sz="24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3A4B6D-3042-433F-B09E-A3351BCCEFF0}" type="parTrans" cxnId="{9170632C-0968-48B9-84EA-8B30FAB20242}">
      <dgm:prSet/>
      <dgm:spPr/>
      <dgm:t>
        <a:bodyPr/>
        <a:lstStyle/>
        <a:p>
          <a:endParaRPr lang="ru-RU"/>
        </a:p>
      </dgm:t>
    </dgm:pt>
    <dgm:pt modelId="{309FEF47-B837-431B-BE25-AB23CDC76A77}" type="sibTrans" cxnId="{9170632C-0968-48B9-84EA-8B30FAB20242}">
      <dgm:prSet/>
      <dgm:spPr/>
      <dgm:t>
        <a:bodyPr/>
        <a:lstStyle/>
        <a:p>
          <a:endParaRPr lang="ru-RU"/>
        </a:p>
      </dgm:t>
    </dgm:pt>
    <dgm:pt modelId="{B71F2CDE-9756-4F47-8C5E-1DD25144ACE2}" type="pres">
      <dgm:prSet presAssocID="{363FD79A-152B-4634-A86A-57E03C5B3D5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BBCF184-40D6-4885-BA60-7D1D0390446E}" type="pres">
      <dgm:prSet presAssocID="{8CDA3050-914C-42E9-8A08-D49B728A45B5}" presName="hierRoot1" presStyleCnt="0">
        <dgm:presLayoutVars>
          <dgm:hierBranch val="init"/>
        </dgm:presLayoutVars>
      </dgm:prSet>
      <dgm:spPr/>
    </dgm:pt>
    <dgm:pt modelId="{5B559EE1-F71E-4A67-93AE-EFF795FEA143}" type="pres">
      <dgm:prSet presAssocID="{8CDA3050-914C-42E9-8A08-D49B728A45B5}" presName="rootComposite1" presStyleCnt="0"/>
      <dgm:spPr/>
    </dgm:pt>
    <dgm:pt modelId="{74062201-2791-489F-A437-F20B54A5ACD6}" type="pres">
      <dgm:prSet presAssocID="{8CDA3050-914C-42E9-8A08-D49B728A45B5}" presName="rootText1" presStyleLbl="node0" presStyleIdx="0" presStyleCnt="1" custScaleX="1120354" custScaleY="468936" custLinFactY="-295310" custLinFactNeighborX="27795" custLinFactNeighborY="-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0A00E4-D2BA-484A-9F9A-AD5011884811}" type="pres">
      <dgm:prSet presAssocID="{8CDA3050-914C-42E9-8A08-D49B728A45B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1DDAE0C-F0EE-4799-8129-4C01D5082C7A}" type="pres">
      <dgm:prSet presAssocID="{8CDA3050-914C-42E9-8A08-D49B728A45B5}" presName="hierChild2" presStyleCnt="0"/>
      <dgm:spPr/>
    </dgm:pt>
    <dgm:pt modelId="{60AFF1CA-E892-4E11-AC6E-E320F13F1A09}" type="pres">
      <dgm:prSet presAssocID="{BE07DE47-7401-4DCE-8AA8-D7A2911B0F28}" presName="Name37" presStyleLbl="parChTrans1D2" presStyleIdx="0" presStyleCnt="3"/>
      <dgm:spPr/>
      <dgm:t>
        <a:bodyPr/>
        <a:lstStyle/>
        <a:p>
          <a:endParaRPr lang="ru-RU"/>
        </a:p>
      </dgm:t>
    </dgm:pt>
    <dgm:pt modelId="{2C267897-E574-454B-BC72-5B37A2D635CB}" type="pres">
      <dgm:prSet presAssocID="{EFE4F2F1-83A8-4020-B01D-69FB70BCD8F1}" presName="hierRoot2" presStyleCnt="0">
        <dgm:presLayoutVars>
          <dgm:hierBranch val="init"/>
        </dgm:presLayoutVars>
      </dgm:prSet>
      <dgm:spPr/>
    </dgm:pt>
    <dgm:pt modelId="{DD8A17EF-5305-463F-A698-5455D558E5C3}" type="pres">
      <dgm:prSet presAssocID="{EFE4F2F1-83A8-4020-B01D-69FB70BCD8F1}" presName="rootComposite" presStyleCnt="0"/>
      <dgm:spPr/>
    </dgm:pt>
    <dgm:pt modelId="{0231F42E-06D4-4248-8C82-559B3CF61C5D}" type="pres">
      <dgm:prSet presAssocID="{EFE4F2F1-83A8-4020-B01D-69FB70BCD8F1}" presName="rootText" presStyleLbl="node2" presStyleIdx="0" presStyleCnt="3" custScaleX="950655" custScaleY="1271004" custLinFactY="-100000" custLinFactNeighborX="-8645" custLinFactNeighborY="-1293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211512-C0B2-4AA6-A6CE-568E2375284C}" type="pres">
      <dgm:prSet presAssocID="{EFE4F2F1-83A8-4020-B01D-69FB70BCD8F1}" presName="rootConnector" presStyleLbl="node2" presStyleIdx="0" presStyleCnt="3"/>
      <dgm:spPr/>
      <dgm:t>
        <a:bodyPr/>
        <a:lstStyle/>
        <a:p>
          <a:endParaRPr lang="ru-RU"/>
        </a:p>
      </dgm:t>
    </dgm:pt>
    <dgm:pt modelId="{D6BEE8FA-DDAA-4717-993C-16736FF41130}" type="pres">
      <dgm:prSet presAssocID="{EFE4F2F1-83A8-4020-B01D-69FB70BCD8F1}" presName="hierChild4" presStyleCnt="0"/>
      <dgm:spPr/>
    </dgm:pt>
    <dgm:pt modelId="{9E59A762-5138-4B98-8498-FDE90CAEAA55}" type="pres">
      <dgm:prSet presAssocID="{EFE4F2F1-83A8-4020-B01D-69FB70BCD8F1}" presName="hierChild5" presStyleCnt="0"/>
      <dgm:spPr/>
    </dgm:pt>
    <dgm:pt modelId="{FFF4EBDE-6024-42FC-8420-7D851A6D3238}" type="pres">
      <dgm:prSet presAssocID="{6AA6A23C-7F1E-4318-BDC5-6F53E69A309D}" presName="Name37" presStyleLbl="parChTrans1D2" presStyleIdx="1" presStyleCnt="3"/>
      <dgm:spPr/>
      <dgm:t>
        <a:bodyPr/>
        <a:lstStyle/>
        <a:p>
          <a:endParaRPr lang="ru-RU"/>
        </a:p>
      </dgm:t>
    </dgm:pt>
    <dgm:pt modelId="{BA651C4B-ECDE-44D4-8AE4-A6BEB9787A3B}" type="pres">
      <dgm:prSet presAssocID="{1EA28448-E5AA-4636-9EB8-82BF98791AA7}" presName="hierRoot2" presStyleCnt="0">
        <dgm:presLayoutVars>
          <dgm:hierBranch val="init"/>
        </dgm:presLayoutVars>
      </dgm:prSet>
      <dgm:spPr/>
    </dgm:pt>
    <dgm:pt modelId="{3619CC33-41DD-40F6-B4DD-E8144D0A9699}" type="pres">
      <dgm:prSet presAssocID="{1EA28448-E5AA-4636-9EB8-82BF98791AA7}" presName="rootComposite" presStyleCnt="0"/>
      <dgm:spPr/>
    </dgm:pt>
    <dgm:pt modelId="{03EB6B9D-D230-4C4E-AC0C-46BCA1F74073}" type="pres">
      <dgm:prSet presAssocID="{1EA28448-E5AA-4636-9EB8-82BF98791AA7}" presName="rootText" presStyleLbl="node2" presStyleIdx="1" presStyleCnt="3" custScaleX="969922" custScaleY="1086090" custLinFactX="100000" custLinFactY="462475" custLinFactNeighborX="101429" custLinFactNeighborY="5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586224-7C15-447D-BE92-FA1E6A11201C}" type="pres">
      <dgm:prSet presAssocID="{1EA28448-E5AA-4636-9EB8-82BF98791AA7}" presName="rootConnector" presStyleLbl="node2" presStyleIdx="1" presStyleCnt="3"/>
      <dgm:spPr/>
      <dgm:t>
        <a:bodyPr/>
        <a:lstStyle/>
        <a:p>
          <a:endParaRPr lang="ru-RU"/>
        </a:p>
      </dgm:t>
    </dgm:pt>
    <dgm:pt modelId="{E49636A4-7295-4E86-8FAE-5EDC0F6BD9B3}" type="pres">
      <dgm:prSet presAssocID="{1EA28448-E5AA-4636-9EB8-82BF98791AA7}" presName="hierChild4" presStyleCnt="0"/>
      <dgm:spPr/>
    </dgm:pt>
    <dgm:pt modelId="{CF54E103-9335-4C96-8FBC-8F0849F4C75A}" type="pres">
      <dgm:prSet presAssocID="{1EA28448-E5AA-4636-9EB8-82BF98791AA7}" presName="hierChild5" presStyleCnt="0"/>
      <dgm:spPr/>
    </dgm:pt>
    <dgm:pt modelId="{32ACD1F8-7735-49F8-AE03-B443FEB6BA4C}" type="pres">
      <dgm:prSet presAssocID="{633A4B6D-3042-433F-B09E-A3351BCCEFF0}" presName="Name37" presStyleLbl="parChTrans1D2" presStyleIdx="2" presStyleCnt="3"/>
      <dgm:spPr/>
      <dgm:t>
        <a:bodyPr/>
        <a:lstStyle/>
        <a:p>
          <a:endParaRPr lang="ru-RU"/>
        </a:p>
      </dgm:t>
    </dgm:pt>
    <dgm:pt modelId="{63B97123-955A-4A6D-A8A6-ABE22E432F76}" type="pres">
      <dgm:prSet presAssocID="{E2364CD7-EEC5-4C37-B6EE-1A5D3D6B84B2}" presName="hierRoot2" presStyleCnt="0">
        <dgm:presLayoutVars>
          <dgm:hierBranch val="init"/>
        </dgm:presLayoutVars>
      </dgm:prSet>
      <dgm:spPr/>
    </dgm:pt>
    <dgm:pt modelId="{CE38B547-C2BF-4CA1-AE15-0DE4C6E9B902}" type="pres">
      <dgm:prSet presAssocID="{E2364CD7-EEC5-4C37-B6EE-1A5D3D6B84B2}" presName="rootComposite" presStyleCnt="0"/>
      <dgm:spPr/>
    </dgm:pt>
    <dgm:pt modelId="{31EFA32E-4756-4F75-804E-BE95B5D1ED16}" type="pres">
      <dgm:prSet presAssocID="{E2364CD7-EEC5-4C37-B6EE-1A5D3D6B84B2}" presName="rootText" presStyleLbl="node2" presStyleIdx="2" presStyleCnt="3" custScaleX="860499" custScaleY="1007104" custLinFactX="-85590" custLinFactY="-200000" custLinFactNeighborX="-100000" custLinFactNeighborY="-2721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52FE22-0359-4CFB-9623-C11A975EC31D}" type="pres">
      <dgm:prSet presAssocID="{E2364CD7-EEC5-4C37-B6EE-1A5D3D6B84B2}" presName="rootConnector" presStyleLbl="node2" presStyleIdx="2" presStyleCnt="3"/>
      <dgm:spPr/>
      <dgm:t>
        <a:bodyPr/>
        <a:lstStyle/>
        <a:p>
          <a:endParaRPr lang="ru-RU"/>
        </a:p>
      </dgm:t>
    </dgm:pt>
    <dgm:pt modelId="{BF648286-0856-4F81-B11D-7C43DF07DBAC}" type="pres">
      <dgm:prSet presAssocID="{E2364CD7-EEC5-4C37-B6EE-1A5D3D6B84B2}" presName="hierChild4" presStyleCnt="0"/>
      <dgm:spPr/>
    </dgm:pt>
    <dgm:pt modelId="{72A84D0C-49EB-43DB-8FD0-356ADC4050B0}" type="pres">
      <dgm:prSet presAssocID="{E2364CD7-EEC5-4C37-B6EE-1A5D3D6B84B2}" presName="hierChild5" presStyleCnt="0"/>
      <dgm:spPr/>
    </dgm:pt>
    <dgm:pt modelId="{AA28DC20-9C57-4CEE-AF3E-D65428B79A82}" type="pres">
      <dgm:prSet presAssocID="{8CDA3050-914C-42E9-8A08-D49B728A45B5}" presName="hierChild3" presStyleCnt="0"/>
      <dgm:spPr/>
    </dgm:pt>
  </dgm:ptLst>
  <dgm:cxnLst>
    <dgm:cxn modelId="{81DAB98F-DA99-4229-ACB2-BE18CDF27954}" type="presOf" srcId="{8CDA3050-914C-42E9-8A08-D49B728A45B5}" destId="{74062201-2791-489F-A437-F20B54A5ACD6}" srcOrd="0" destOrd="0" presId="urn:microsoft.com/office/officeart/2005/8/layout/orgChart1"/>
    <dgm:cxn modelId="{C34DC795-CD67-4E0D-8497-E2C716F26EFC}" type="presOf" srcId="{BE07DE47-7401-4DCE-8AA8-D7A2911B0F28}" destId="{60AFF1CA-E892-4E11-AC6E-E320F13F1A09}" srcOrd="0" destOrd="0" presId="urn:microsoft.com/office/officeart/2005/8/layout/orgChart1"/>
    <dgm:cxn modelId="{B3FCFFB3-F07C-49BF-9E70-44180BEE4BC1}" srcId="{8CDA3050-914C-42E9-8A08-D49B728A45B5}" destId="{1EA28448-E5AA-4636-9EB8-82BF98791AA7}" srcOrd="1" destOrd="0" parTransId="{6AA6A23C-7F1E-4318-BDC5-6F53E69A309D}" sibTransId="{16FB4F27-DBA2-46FD-AD1B-7F49E3CD7095}"/>
    <dgm:cxn modelId="{571932C8-1CFB-4523-BF0E-DEA7DABC074E}" type="presOf" srcId="{6AA6A23C-7F1E-4318-BDC5-6F53E69A309D}" destId="{FFF4EBDE-6024-42FC-8420-7D851A6D3238}" srcOrd="0" destOrd="0" presId="urn:microsoft.com/office/officeart/2005/8/layout/orgChart1"/>
    <dgm:cxn modelId="{B4B5FC25-209F-42FA-8711-A26DC6D18CA7}" type="presOf" srcId="{1EA28448-E5AA-4636-9EB8-82BF98791AA7}" destId="{03EB6B9D-D230-4C4E-AC0C-46BCA1F74073}" srcOrd="0" destOrd="0" presId="urn:microsoft.com/office/officeart/2005/8/layout/orgChart1"/>
    <dgm:cxn modelId="{BE28E852-0B5C-43CF-BA62-20D276C7B5D0}" type="presOf" srcId="{1EA28448-E5AA-4636-9EB8-82BF98791AA7}" destId="{3C586224-7C15-447D-BE92-FA1E6A11201C}" srcOrd="1" destOrd="0" presId="urn:microsoft.com/office/officeart/2005/8/layout/orgChart1"/>
    <dgm:cxn modelId="{5E4601EE-0A77-4742-9BB0-2296772245C7}" type="presOf" srcId="{EFE4F2F1-83A8-4020-B01D-69FB70BCD8F1}" destId="{0231F42E-06D4-4248-8C82-559B3CF61C5D}" srcOrd="0" destOrd="0" presId="urn:microsoft.com/office/officeart/2005/8/layout/orgChart1"/>
    <dgm:cxn modelId="{A9E15E93-531B-4469-8459-71E6482838AE}" srcId="{8CDA3050-914C-42E9-8A08-D49B728A45B5}" destId="{EFE4F2F1-83A8-4020-B01D-69FB70BCD8F1}" srcOrd="0" destOrd="0" parTransId="{BE07DE47-7401-4DCE-8AA8-D7A2911B0F28}" sibTransId="{326CBB3D-82B0-4EEE-9557-8BD71BCB3DE8}"/>
    <dgm:cxn modelId="{D369CCC3-5CAC-469F-AC38-B73B9FCC8A2B}" type="presOf" srcId="{E2364CD7-EEC5-4C37-B6EE-1A5D3D6B84B2}" destId="{31EFA32E-4756-4F75-804E-BE95B5D1ED16}" srcOrd="0" destOrd="0" presId="urn:microsoft.com/office/officeart/2005/8/layout/orgChart1"/>
    <dgm:cxn modelId="{36650B4C-045E-4895-A460-803647247A8B}" type="presOf" srcId="{8CDA3050-914C-42E9-8A08-D49B728A45B5}" destId="{E60A00E4-D2BA-484A-9F9A-AD5011884811}" srcOrd="1" destOrd="0" presId="urn:microsoft.com/office/officeart/2005/8/layout/orgChart1"/>
    <dgm:cxn modelId="{26E2CCDE-9F39-4F35-A019-D23900928C25}" type="presOf" srcId="{363FD79A-152B-4634-A86A-57E03C5B3D5F}" destId="{B71F2CDE-9756-4F47-8C5E-1DD25144ACE2}" srcOrd="0" destOrd="0" presId="urn:microsoft.com/office/officeart/2005/8/layout/orgChart1"/>
    <dgm:cxn modelId="{2E625F15-1DEB-4FCD-8560-A00494B8CBCC}" type="presOf" srcId="{EFE4F2F1-83A8-4020-B01D-69FB70BCD8F1}" destId="{64211512-C0B2-4AA6-A6CE-568E2375284C}" srcOrd="1" destOrd="0" presId="urn:microsoft.com/office/officeart/2005/8/layout/orgChart1"/>
    <dgm:cxn modelId="{5C9A2F1B-4388-4728-9206-D68781A76F98}" type="presOf" srcId="{633A4B6D-3042-433F-B09E-A3351BCCEFF0}" destId="{32ACD1F8-7735-49F8-AE03-B443FEB6BA4C}" srcOrd="0" destOrd="0" presId="urn:microsoft.com/office/officeart/2005/8/layout/orgChart1"/>
    <dgm:cxn modelId="{027E1C9D-429D-4676-9B11-FBE998C14F19}" type="presOf" srcId="{E2364CD7-EEC5-4C37-B6EE-1A5D3D6B84B2}" destId="{3852FE22-0359-4CFB-9623-C11A975EC31D}" srcOrd="1" destOrd="0" presId="urn:microsoft.com/office/officeart/2005/8/layout/orgChart1"/>
    <dgm:cxn modelId="{9170632C-0968-48B9-84EA-8B30FAB20242}" srcId="{8CDA3050-914C-42E9-8A08-D49B728A45B5}" destId="{E2364CD7-EEC5-4C37-B6EE-1A5D3D6B84B2}" srcOrd="2" destOrd="0" parTransId="{633A4B6D-3042-433F-B09E-A3351BCCEFF0}" sibTransId="{309FEF47-B837-431B-BE25-AB23CDC76A77}"/>
    <dgm:cxn modelId="{0527C38C-3CCB-4FD9-8616-05B93EEAC5F3}" srcId="{363FD79A-152B-4634-A86A-57E03C5B3D5F}" destId="{8CDA3050-914C-42E9-8A08-D49B728A45B5}" srcOrd="0" destOrd="0" parTransId="{971296C0-0DD6-416C-845D-5C4BDC1FD873}" sibTransId="{9529469E-29A4-4216-92C3-15E32686E32F}"/>
    <dgm:cxn modelId="{E45D1B57-3C36-4634-8B8F-F2C5F30238C0}" type="presParOf" srcId="{B71F2CDE-9756-4F47-8C5E-1DD25144ACE2}" destId="{BBBCF184-40D6-4885-BA60-7D1D0390446E}" srcOrd="0" destOrd="0" presId="urn:microsoft.com/office/officeart/2005/8/layout/orgChart1"/>
    <dgm:cxn modelId="{016C82F1-AB5B-47EC-A4A2-10CC66C26ABD}" type="presParOf" srcId="{BBBCF184-40D6-4885-BA60-7D1D0390446E}" destId="{5B559EE1-F71E-4A67-93AE-EFF795FEA143}" srcOrd="0" destOrd="0" presId="urn:microsoft.com/office/officeart/2005/8/layout/orgChart1"/>
    <dgm:cxn modelId="{8240A004-6D6A-455C-9B23-4B5AA36612D4}" type="presParOf" srcId="{5B559EE1-F71E-4A67-93AE-EFF795FEA143}" destId="{74062201-2791-489F-A437-F20B54A5ACD6}" srcOrd="0" destOrd="0" presId="urn:microsoft.com/office/officeart/2005/8/layout/orgChart1"/>
    <dgm:cxn modelId="{C120D578-7CE0-45EC-B036-398044425531}" type="presParOf" srcId="{5B559EE1-F71E-4A67-93AE-EFF795FEA143}" destId="{E60A00E4-D2BA-484A-9F9A-AD5011884811}" srcOrd="1" destOrd="0" presId="urn:microsoft.com/office/officeart/2005/8/layout/orgChart1"/>
    <dgm:cxn modelId="{FEEBA9BA-9E3E-49CF-832F-A6A6666BAF75}" type="presParOf" srcId="{BBBCF184-40D6-4885-BA60-7D1D0390446E}" destId="{E1DDAE0C-F0EE-4799-8129-4C01D5082C7A}" srcOrd="1" destOrd="0" presId="urn:microsoft.com/office/officeart/2005/8/layout/orgChart1"/>
    <dgm:cxn modelId="{2979D2E9-F387-4A0A-AC7E-E63ED49F85B3}" type="presParOf" srcId="{E1DDAE0C-F0EE-4799-8129-4C01D5082C7A}" destId="{60AFF1CA-E892-4E11-AC6E-E320F13F1A09}" srcOrd="0" destOrd="0" presId="urn:microsoft.com/office/officeart/2005/8/layout/orgChart1"/>
    <dgm:cxn modelId="{B0C71279-575C-496C-B01B-6E386AD4F0F4}" type="presParOf" srcId="{E1DDAE0C-F0EE-4799-8129-4C01D5082C7A}" destId="{2C267897-E574-454B-BC72-5B37A2D635CB}" srcOrd="1" destOrd="0" presId="urn:microsoft.com/office/officeart/2005/8/layout/orgChart1"/>
    <dgm:cxn modelId="{5FEEEE27-F94C-4B7E-A85B-6B398F03807D}" type="presParOf" srcId="{2C267897-E574-454B-BC72-5B37A2D635CB}" destId="{DD8A17EF-5305-463F-A698-5455D558E5C3}" srcOrd="0" destOrd="0" presId="urn:microsoft.com/office/officeart/2005/8/layout/orgChart1"/>
    <dgm:cxn modelId="{AB258D56-5188-441F-A451-E61C1D1A9AF4}" type="presParOf" srcId="{DD8A17EF-5305-463F-A698-5455D558E5C3}" destId="{0231F42E-06D4-4248-8C82-559B3CF61C5D}" srcOrd="0" destOrd="0" presId="urn:microsoft.com/office/officeart/2005/8/layout/orgChart1"/>
    <dgm:cxn modelId="{BC795E09-11B1-4AA5-A9DB-3C67991595FE}" type="presParOf" srcId="{DD8A17EF-5305-463F-A698-5455D558E5C3}" destId="{64211512-C0B2-4AA6-A6CE-568E2375284C}" srcOrd="1" destOrd="0" presId="urn:microsoft.com/office/officeart/2005/8/layout/orgChart1"/>
    <dgm:cxn modelId="{63FC082A-9695-46A2-AE30-535C96FBD49A}" type="presParOf" srcId="{2C267897-E574-454B-BC72-5B37A2D635CB}" destId="{D6BEE8FA-DDAA-4717-993C-16736FF41130}" srcOrd="1" destOrd="0" presId="urn:microsoft.com/office/officeart/2005/8/layout/orgChart1"/>
    <dgm:cxn modelId="{4929E2A0-A532-43F1-937D-D39909E1BDAC}" type="presParOf" srcId="{2C267897-E574-454B-BC72-5B37A2D635CB}" destId="{9E59A762-5138-4B98-8498-FDE90CAEAA55}" srcOrd="2" destOrd="0" presId="urn:microsoft.com/office/officeart/2005/8/layout/orgChart1"/>
    <dgm:cxn modelId="{70B59C15-E25F-4B8C-87D7-15D3C2DDFAE8}" type="presParOf" srcId="{E1DDAE0C-F0EE-4799-8129-4C01D5082C7A}" destId="{FFF4EBDE-6024-42FC-8420-7D851A6D3238}" srcOrd="2" destOrd="0" presId="urn:microsoft.com/office/officeart/2005/8/layout/orgChart1"/>
    <dgm:cxn modelId="{FB435433-C0FF-4F7B-9626-322BBDA90C4E}" type="presParOf" srcId="{E1DDAE0C-F0EE-4799-8129-4C01D5082C7A}" destId="{BA651C4B-ECDE-44D4-8AE4-A6BEB9787A3B}" srcOrd="3" destOrd="0" presId="urn:microsoft.com/office/officeart/2005/8/layout/orgChart1"/>
    <dgm:cxn modelId="{D87AAB99-1A09-46E0-9DDA-DC4E2D30A9F6}" type="presParOf" srcId="{BA651C4B-ECDE-44D4-8AE4-A6BEB9787A3B}" destId="{3619CC33-41DD-40F6-B4DD-E8144D0A9699}" srcOrd="0" destOrd="0" presId="urn:microsoft.com/office/officeart/2005/8/layout/orgChart1"/>
    <dgm:cxn modelId="{26EBB3DF-71ED-4025-85BE-9C0922384F98}" type="presParOf" srcId="{3619CC33-41DD-40F6-B4DD-E8144D0A9699}" destId="{03EB6B9D-D230-4C4E-AC0C-46BCA1F74073}" srcOrd="0" destOrd="0" presId="urn:microsoft.com/office/officeart/2005/8/layout/orgChart1"/>
    <dgm:cxn modelId="{6D78C932-8B70-456B-AC59-E14E32E9ACF4}" type="presParOf" srcId="{3619CC33-41DD-40F6-B4DD-E8144D0A9699}" destId="{3C586224-7C15-447D-BE92-FA1E6A11201C}" srcOrd="1" destOrd="0" presId="urn:microsoft.com/office/officeart/2005/8/layout/orgChart1"/>
    <dgm:cxn modelId="{DFD01ECC-9153-493E-93B2-8EEA74B1A491}" type="presParOf" srcId="{BA651C4B-ECDE-44D4-8AE4-A6BEB9787A3B}" destId="{E49636A4-7295-4E86-8FAE-5EDC0F6BD9B3}" srcOrd="1" destOrd="0" presId="urn:microsoft.com/office/officeart/2005/8/layout/orgChart1"/>
    <dgm:cxn modelId="{E7FC3D1E-D6A9-4CB4-97DC-DC5195257B47}" type="presParOf" srcId="{BA651C4B-ECDE-44D4-8AE4-A6BEB9787A3B}" destId="{CF54E103-9335-4C96-8FBC-8F0849F4C75A}" srcOrd="2" destOrd="0" presId="urn:microsoft.com/office/officeart/2005/8/layout/orgChart1"/>
    <dgm:cxn modelId="{131EAAD6-523D-4C37-8452-A31D8AA9E9F3}" type="presParOf" srcId="{E1DDAE0C-F0EE-4799-8129-4C01D5082C7A}" destId="{32ACD1F8-7735-49F8-AE03-B443FEB6BA4C}" srcOrd="4" destOrd="0" presId="urn:microsoft.com/office/officeart/2005/8/layout/orgChart1"/>
    <dgm:cxn modelId="{59AD6574-609A-43F7-916C-5077C06FC8D7}" type="presParOf" srcId="{E1DDAE0C-F0EE-4799-8129-4C01D5082C7A}" destId="{63B97123-955A-4A6D-A8A6-ABE22E432F76}" srcOrd="5" destOrd="0" presId="urn:microsoft.com/office/officeart/2005/8/layout/orgChart1"/>
    <dgm:cxn modelId="{6CA516E3-AFC2-43C1-972D-8E144FF334A6}" type="presParOf" srcId="{63B97123-955A-4A6D-A8A6-ABE22E432F76}" destId="{CE38B547-C2BF-4CA1-AE15-0DE4C6E9B902}" srcOrd="0" destOrd="0" presId="urn:microsoft.com/office/officeart/2005/8/layout/orgChart1"/>
    <dgm:cxn modelId="{B1088CA7-3C4C-435A-8A58-96673E37B8CF}" type="presParOf" srcId="{CE38B547-C2BF-4CA1-AE15-0DE4C6E9B902}" destId="{31EFA32E-4756-4F75-804E-BE95B5D1ED16}" srcOrd="0" destOrd="0" presId="urn:microsoft.com/office/officeart/2005/8/layout/orgChart1"/>
    <dgm:cxn modelId="{810502F8-74D5-44F3-91E0-E9F2BBCB60EC}" type="presParOf" srcId="{CE38B547-C2BF-4CA1-AE15-0DE4C6E9B902}" destId="{3852FE22-0359-4CFB-9623-C11A975EC31D}" srcOrd="1" destOrd="0" presId="urn:microsoft.com/office/officeart/2005/8/layout/orgChart1"/>
    <dgm:cxn modelId="{63120C69-D557-43BE-A159-B3139A309038}" type="presParOf" srcId="{63B97123-955A-4A6D-A8A6-ABE22E432F76}" destId="{BF648286-0856-4F81-B11D-7C43DF07DBAC}" srcOrd="1" destOrd="0" presId="urn:microsoft.com/office/officeart/2005/8/layout/orgChart1"/>
    <dgm:cxn modelId="{D7059FFA-2D16-41D8-A235-9307D17BABE1}" type="presParOf" srcId="{63B97123-955A-4A6D-A8A6-ABE22E432F76}" destId="{72A84D0C-49EB-43DB-8FD0-356ADC4050B0}" srcOrd="2" destOrd="0" presId="urn:microsoft.com/office/officeart/2005/8/layout/orgChart1"/>
    <dgm:cxn modelId="{69F96D26-EE2C-4716-8338-4D082BAC6C9A}" type="presParOf" srcId="{BBBCF184-40D6-4885-BA60-7D1D0390446E}" destId="{AA28DC20-9C57-4CEE-AF3E-D65428B79A8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37ED29-FDCC-4503-AB45-841C441A0D35}" type="doc">
      <dgm:prSet loTypeId="urn:microsoft.com/office/officeart/2008/layout/VerticalCurvedList" loCatId="list" qsTypeId="urn:microsoft.com/office/officeart/2005/8/quickstyle/3d7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8D7B10F-3B62-43F7-B2A4-EC885B20C9C7}">
      <dgm:prSet phldrT="[Текст]" custT="1"/>
      <dgm:spPr/>
      <dgm:t>
        <a:bodyPr/>
        <a:lstStyle/>
        <a:p>
          <a:r>
            <a:rPr lang="en-US" sz="2800" b="1" dirty="0">
              <a:latin typeface="Arial" panose="020B0604020202020204" pitchFamily="34" charset="0"/>
              <a:cs typeface="Arial" panose="020B0604020202020204" pitchFamily="34" charset="0"/>
            </a:rPr>
            <a:t>Atash </a:t>
          </a:r>
          <a:r>
            <a:rPr lang="en-US" sz="2800" b="1" dirty="0" err="1">
              <a:latin typeface="Arial" panose="020B0604020202020204" pitchFamily="34" charset="0"/>
              <a:cs typeface="Arial" panose="020B0604020202020204" pitchFamily="34" charset="0"/>
            </a:rPr>
            <a:t>ma’nosiga</a:t>
          </a:r>
          <a:r>
            <a:rPr lang="en-US" sz="28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>
              <a:latin typeface="Arial" panose="020B0604020202020204" pitchFamily="34" charset="0"/>
              <a:cs typeface="Arial" panose="020B0604020202020204" pitchFamily="34" charset="0"/>
            </a:rPr>
            <a:t>ega</a:t>
          </a:r>
          <a:r>
            <a:rPr lang="en-US" sz="28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>
              <a:latin typeface="Arial" panose="020B0604020202020204" pitchFamily="34" charset="0"/>
              <a:cs typeface="Arial" panose="020B0604020202020204" pitchFamily="34" charset="0"/>
            </a:rPr>
            <a:t>emas</a:t>
          </a:r>
          <a:endParaRPr lang="ru-RU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DDF6E6-2E65-4FCA-BEB7-CE660AE00467}" type="parTrans" cxnId="{614583F7-2262-4615-8C97-E743456A09F5}">
      <dgm:prSet/>
      <dgm:spPr/>
      <dgm:t>
        <a:bodyPr/>
        <a:lstStyle/>
        <a:p>
          <a:endParaRPr lang="ru-RU"/>
        </a:p>
      </dgm:t>
    </dgm:pt>
    <dgm:pt modelId="{3CCBCDA7-2B66-4D6A-B169-00649F59C1B8}" type="sibTrans" cxnId="{614583F7-2262-4615-8C97-E743456A09F5}">
      <dgm:prSet/>
      <dgm:spPr/>
      <dgm:t>
        <a:bodyPr/>
        <a:lstStyle/>
        <a:p>
          <a:endParaRPr lang="ru-RU"/>
        </a:p>
      </dgm:t>
    </dgm:pt>
    <dgm:pt modelId="{818B4605-63E1-4F40-9A6E-6C6F97E04C86}">
      <dgm:prSet phldrT="[Текст]" custT="1"/>
      <dgm:spPr/>
      <dgm:t>
        <a:bodyPr/>
        <a:lstStyle/>
        <a:p>
          <a:r>
            <a:rPr lang="en-US" sz="2800" b="1" dirty="0" err="1">
              <a:latin typeface="Arial" panose="020B0604020202020204" pitchFamily="34" charset="0"/>
              <a:cs typeface="Arial" panose="020B0604020202020204" pitchFamily="34" charset="0"/>
            </a:rPr>
            <a:t>Ma’lum</a:t>
          </a:r>
          <a:r>
            <a:rPr lang="en-US" sz="28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en-US" sz="28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so‘roqqa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>
              <a:latin typeface="Arial" panose="020B0604020202020204" pitchFamily="34" charset="0"/>
              <a:cs typeface="Arial" panose="020B0604020202020204" pitchFamily="34" charset="0"/>
            </a:rPr>
            <a:t>javob</a:t>
          </a:r>
          <a:r>
            <a:rPr lang="en-US" sz="28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bo‘lmaydi</a:t>
          </a:r>
          <a:endParaRPr lang="ru-RU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A8E6A5-DD47-4403-AC32-8ADD4A135009}" type="parTrans" cxnId="{2841C98A-7EE2-4A91-943E-4C4439A136C1}">
      <dgm:prSet/>
      <dgm:spPr/>
      <dgm:t>
        <a:bodyPr/>
        <a:lstStyle/>
        <a:p>
          <a:endParaRPr lang="ru-RU"/>
        </a:p>
      </dgm:t>
    </dgm:pt>
    <dgm:pt modelId="{45B0B082-269F-477A-9FDB-C5C1BC0261F8}" type="sibTrans" cxnId="{2841C98A-7EE2-4A91-943E-4C4439A136C1}">
      <dgm:prSet/>
      <dgm:spPr/>
      <dgm:t>
        <a:bodyPr/>
        <a:lstStyle/>
        <a:p>
          <a:endParaRPr lang="ru-RU"/>
        </a:p>
      </dgm:t>
    </dgm:pt>
    <dgm:pt modelId="{D89A786D-E98B-4426-BF35-405FB8A19654}">
      <dgm:prSet phldrT="[Текст]" custT="1"/>
      <dgm:spPr>
        <a:solidFill>
          <a:srgbClr val="66FFFF"/>
        </a:solidFill>
      </dgm:spPr>
      <dgm:t>
        <a:bodyPr/>
        <a:lstStyle/>
        <a:p>
          <a:r>
            <a:rPr lang="en-US" sz="2800" b="1" dirty="0">
              <a:latin typeface="Arial" panose="020B0604020202020204" pitchFamily="34" charset="0"/>
              <a:cs typeface="Arial" panose="020B0604020202020204" pitchFamily="34" charset="0"/>
            </a:rPr>
            <a:t>Gap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bo‘lagi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>
              <a:latin typeface="Arial" panose="020B0604020202020204" pitchFamily="34" charset="0"/>
              <a:cs typeface="Arial" panose="020B0604020202020204" pitchFamily="34" charset="0"/>
            </a:rPr>
            <a:t>vazifasida</a:t>
          </a:r>
          <a:r>
            <a:rPr lang="en-US" sz="28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kelmaydi</a:t>
          </a:r>
          <a:endParaRPr lang="ru-RU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D5E5BD-9EB6-4B56-B7A5-E7584B8B0187}" type="parTrans" cxnId="{951091E7-7C8F-4EF5-B5A0-DAC0982562BD}">
      <dgm:prSet/>
      <dgm:spPr/>
      <dgm:t>
        <a:bodyPr/>
        <a:lstStyle/>
        <a:p>
          <a:endParaRPr lang="ru-RU"/>
        </a:p>
      </dgm:t>
    </dgm:pt>
    <dgm:pt modelId="{83C5C6A2-E8C5-4CDD-A580-695671AD166E}" type="sibTrans" cxnId="{951091E7-7C8F-4EF5-B5A0-DAC0982562BD}">
      <dgm:prSet/>
      <dgm:spPr/>
      <dgm:t>
        <a:bodyPr/>
        <a:lstStyle/>
        <a:p>
          <a:endParaRPr lang="ru-RU"/>
        </a:p>
      </dgm:t>
    </dgm:pt>
    <dgm:pt modelId="{D293F7D8-A69C-4065-8B1E-74C363AF860A}" type="pres">
      <dgm:prSet presAssocID="{DA37ED29-FDCC-4503-AB45-841C441A0D3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D48D947-030B-4A62-BFE2-03FC61EEBEBA}" type="pres">
      <dgm:prSet presAssocID="{DA37ED29-FDCC-4503-AB45-841C441A0D35}" presName="Name1" presStyleCnt="0"/>
      <dgm:spPr/>
      <dgm:t>
        <a:bodyPr/>
        <a:lstStyle/>
        <a:p>
          <a:endParaRPr lang="ru-RU"/>
        </a:p>
      </dgm:t>
    </dgm:pt>
    <dgm:pt modelId="{AF77CED7-7109-4228-B582-31CAF69BDF54}" type="pres">
      <dgm:prSet presAssocID="{DA37ED29-FDCC-4503-AB45-841C441A0D35}" presName="cycle" presStyleCnt="0"/>
      <dgm:spPr/>
      <dgm:t>
        <a:bodyPr/>
        <a:lstStyle/>
        <a:p>
          <a:endParaRPr lang="ru-RU"/>
        </a:p>
      </dgm:t>
    </dgm:pt>
    <dgm:pt modelId="{04EFBA2F-DEDA-4B95-8E33-6387A3EC1000}" type="pres">
      <dgm:prSet presAssocID="{DA37ED29-FDCC-4503-AB45-841C441A0D35}" presName="srcNode" presStyleLbl="node1" presStyleIdx="0" presStyleCnt="3"/>
      <dgm:spPr/>
      <dgm:t>
        <a:bodyPr/>
        <a:lstStyle/>
        <a:p>
          <a:endParaRPr lang="ru-RU"/>
        </a:p>
      </dgm:t>
    </dgm:pt>
    <dgm:pt modelId="{BF6252FB-4DC6-4322-8F39-8E5E4DF911CB}" type="pres">
      <dgm:prSet presAssocID="{DA37ED29-FDCC-4503-AB45-841C441A0D35}" presName="conn" presStyleLbl="parChTrans1D2" presStyleIdx="0" presStyleCnt="1"/>
      <dgm:spPr/>
      <dgm:t>
        <a:bodyPr/>
        <a:lstStyle/>
        <a:p>
          <a:endParaRPr lang="ru-RU"/>
        </a:p>
      </dgm:t>
    </dgm:pt>
    <dgm:pt modelId="{75E27F1A-467A-4AE5-8BAA-D2589D27D3CB}" type="pres">
      <dgm:prSet presAssocID="{DA37ED29-FDCC-4503-AB45-841C441A0D35}" presName="extraNode" presStyleLbl="node1" presStyleIdx="0" presStyleCnt="3"/>
      <dgm:spPr/>
      <dgm:t>
        <a:bodyPr/>
        <a:lstStyle/>
        <a:p>
          <a:endParaRPr lang="ru-RU"/>
        </a:p>
      </dgm:t>
    </dgm:pt>
    <dgm:pt modelId="{3E09B7D6-25B7-433D-A883-D768D2633514}" type="pres">
      <dgm:prSet presAssocID="{DA37ED29-FDCC-4503-AB45-841C441A0D35}" presName="dstNode" presStyleLbl="node1" presStyleIdx="0" presStyleCnt="3"/>
      <dgm:spPr/>
      <dgm:t>
        <a:bodyPr/>
        <a:lstStyle/>
        <a:p>
          <a:endParaRPr lang="ru-RU"/>
        </a:p>
      </dgm:t>
    </dgm:pt>
    <dgm:pt modelId="{C7B13450-F710-4BD4-B2B4-3ACBA0456710}" type="pres">
      <dgm:prSet presAssocID="{58D7B10F-3B62-43F7-B2A4-EC885B20C9C7}" presName="text_1" presStyleLbl="node1" presStyleIdx="0" presStyleCnt="3" custLinFactNeighborX="3239" custLinFactNeighborY="-3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A1C331-CEE4-4441-A14D-655B79CAA1E0}" type="pres">
      <dgm:prSet presAssocID="{58D7B10F-3B62-43F7-B2A4-EC885B20C9C7}" presName="accent_1" presStyleCnt="0"/>
      <dgm:spPr/>
      <dgm:t>
        <a:bodyPr/>
        <a:lstStyle/>
        <a:p>
          <a:endParaRPr lang="ru-RU"/>
        </a:p>
      </dgm:t>
    </dgm:pt>
    <dgm:pt modelId="{99DAF37E-5F32-48B7-9BA1-7BF379882FB3}" type="pres">
      <dgm:prSet presAssocID="{58D7B10F-3B62-43F7-B2A4-EC885B20C9C7}" presName="accentRepeatNode" presStyleLbl="solidFgAcc1" presStyleIdx="0" presStyleCnt="3"/>
      <dgm:spPr/>
      <dgm:t>
        <a:bodyPr/>
        <a:lstStyle/>
        <a:p>
          <a:endParaRPr lang="ru-RU"/>
        </a:p>
      </dgm:t>
    </dgm:pt>
    <dgm:pt modelId="{7102F4AF-59F5-4FF1-A895-82968C4D5FBF}" type="pres">
      <dgm:prSet presAssocID="{818B4605-63E1-4F40-9A6E-6C6F97E04C86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4EE432-8C92-4621-8969-31A9DBA7A593}" type="pres">
      <dgm:prSet presAssocID="{818B4605-63E1-4F40-9A6E-6C6F97E04C86}" presName="accent_2" presStyleCnt="0"/>
      <dgm:spPr/>
      <dgm:t>
        <a:bodyPr/>
        <a:lstStyle/>
        <a:p>
          <a:endParaRPr lang="ru-RU"/>
        </a:p>
      </dgm:t>
    </dgm:pt>
    <dgm:pt modelId="{667650CA-140F-4972-BB84-315C4665665A}" type="pres">
      <dgm:prSet presAssocID="{818B4605-63E1-4F40-9A6E-6C6F97E04C86}" presName="accentRepeatNode" presStyleLbl="solidFgAcc1" presStyleIdx="1" presStyleCnt="3"/>
      <dgm:spPr/>
      <dgm:t>
        <a:bodyPr/>
        <a:lstStyle/>
        <a:p>
          <a:endParaRPr lang="ru-RU"/>
        </a:p>
      </dgm:t>
    </dgm:pt>
    <dgm:pt modelId="{CFDA897B-2176-417B-BDE3-B49D92EF0E56}" type="pres">
      <dgm:prSet presAssocID="{D89A786D-E98B-4426-BF35-405FB8A19654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4DAD81-26C6-4077-8EDD-36B3583139BD}" type="pres">
      <dgm:prSet presAssocID="{D89A786D-E98B-4426-BF35-405FB8A19654}" presName="accent_3" presStyleCnt="0"/>
      <dgm:spPr/>
      <dgm:t>
        <a:bodyPr/>
        <a:lstStyle/>
        <a:p>
          <a:endParaRPr lang="ru-RU"/>
        </a:p>
      </dgm:t>
    </dgm:pt>
    <dgm:pt modelId="{E00AD336-44F6-443C-A7A3-48BE263CB579}" type="pres">
      <dgm:prSet presAssocID="{D89A786D-E98B-4426-BF35-405FB8A19654}" presName="accentRepeatNode" presStyleLbl="solidFgAcc1" presStyleIdx="2" presStyleCnt="3"/>
      <dgm:spPr/>
      <dgm:t>
        <a:bodyPr/>
        <a:lstStyle/>
        <a:p>
          <a:endParaRPr lang="ru-RU"/>
        </a:p>
      </dgm:t>
    </dgm:pt>
  </dgm:ptLst>
  <dgm:cxnLst>
    <dgm:cxn modelId="{614583F7-2262-4615-8C97-E743456A09F5}" srcId="{DA37ED29-FDCC-4503-AB45-841C441A0D35}" destId="{58D7B10F-3B62-43F7-B2A4-EC885B20C9C7}" srcOrd="0" destOrd="0" parTransId="{B1DDF6E6-2E65-4FCA-BEB7-CE660AE00467}" sibTransId="{3CCBCDA7-2B66-4D6A-B169-00649F59C1B8}"/>
    <dgm:cxn modelId="{35EBD98F-3C26-493F-A03C-85B79628815B}" type="presOf" srcId="{58D7B10F-3B62-43F7-B2A4-EC885B20C9C7}" destId="{C7B13450-F710-4BD4-B2B4-3ACBA0456710}" srcOrd="0" destOrd="0" presId="urn:microsoft.com/office/officeart/2008/layout/VerticalCurvedList"/>
    <dgm:cxn modelId="{951091E7-7C8F-4EF5-B5A0-DAC0982562BD}" srcId="{DA37ED29-FDCC-4503-AB45-841C441A0D35}" destId="{D89A786D-E98B-4426-BF35-405FB8A19654}" srcOrd="2" destOrd="0" parTransId="{ACD5E5BD-9EB6-4B56-B7A5-E7584B8B0187}" sibTransId="{83C5C6A2-E8C5-4CDD-A580-695671AD166E}"/>
    <dgm:cxn modelId="{2841C98A-7EE2-4A91-943E-4C4439A136C1}" srcId="{DA37ED29-FDCC-4503-AB45-841C441A0D35}" destId="{818B4605-63E1-4F40-9A6E-6C6F97E04C86}" srcOrd="1" destOrd="0" parTransId="{6CA8E6A5-DD47-4403-AC32-8ADD4A135009}" sibTransId="{45B0B082-269F-477A-9FDB-C5C1BC0261F8}"/>
    <dgm:cxn modelId="{9F9C64B6-81B3-4403-BD94-DDFF3B812614}" type="presOf" srcId="{3CCBCDA7-2B66-4D6A-B169-00649F59C1B8}" destId="{BF6252FB-4DC6-4322-8F39-8E5E4DF911CB}" srcOrd="0" destOrd="0" presId="urn:microsoft.com/office/officeart/2008/layout/VerticalCurvedList"/>
    <dgm:cxn modelId="{EBCAB2D2-24BE-48B3-B7D0-160E27B54079}" type="presOf" srcId="{D89A786D-E98B-4426-BF35-405FB8A19654}" destId="{CFDA897B-2176-417B-BDE3-B49D92EF0E56}" srcOrd="0" destOrd="0" presId="urn:microsoft.com/office/officeart/2008/layout/VerticalCurvedList"/>
    <dgm:cxn modelId="{74C8F5DF-B86E-4877-909A-69B08263B843}" type="presOf" srcId="{818B4605-63E1-4F40-9A6E-6C6F97E04C86}" destId="{7102F4AF-59F5-4FF1-A895-82968C4D5FBF}" srcOrd="0" destOrd="0" presId="urn:microsoft.com/office/officeart/2008/layout/VerticalCurvedList"/>
    <dgm:cxn modelId="{5422AC3A-5196-44BB-BDFC-9FAE7D7C372D}" type="presOf" srcId="{DA37ED29-FDCC-4503-AB45-841C441A0D35}" destId="{D293F7D8-A69C-4065-8B1E-74C363AF860A}" srcOrd="0" destOrd="0" presId="urn:microsoft.com/office/officeart/2008/layout/VerticalCurvedList"/>
    <dgm:cxn modelId="{E635AA86-4C8A-47B1-96D0-528D08B06228}" type="presParOf" srcId="{D293F7D8-A69C-4065-8B1E-74C363AF860A}" destId="{FD48D947-030B-4A62-BFE2-03FC61EEBEBA}" srcOrd="0" destOrd="0" presId="urn:microsoft.com/office/officeart/2008/layout/VerticalCurvedList"/>
    <dgm:cxn modelId="{3F1317E3-4F72-40C2-85FC-AD11FBD49F0E}" type="presParOf" srcId="{FD48D947-030B-4A62-BFE2-03FC61EEBEBA}" destId="{AF77CED7-7109-4228-B582-31CAF69BDF54}" srcOrd="0" destOrd="0" presId="urn:microsoft.com/office/officeart/2008/layout/VerticalCurvedList"/>
    <dgm:cxn modelId="{3FF71B92-D269-45CB-BB55-801DC53DAB52}" type="presParOf" srcId="{AF77CED7-7109-4228-B582-31CAF69BDF54}" destId="{04EFBA2F-DEDA-4B95-8E33-6387A3EC1000}" srcOrd="0" destOrd="0" presId="urn:microsoft.com/office/officeart/2008/layout/VerticalCurvedList"/>
    <dgm:cxn modelId="{9900E8BF-411A-44A4-B1FD-156E7A668366}" type="presParOf" srcId="{AF77CED7-7109-4228-B582-31CAF69BDF54}" destId="{BF6252FB-4DC6-4322-8F39-8E5E4DF911CB}" srcOrd="1" destOrd="0" presId="urn:microsoft.com/office/officeart/2008/layout/VerticalCurvedList"/>
    <dgm:cxn modelId="{1A04F829-FD70-4E78-B2C7-3DD5B4814AE0}" type="presParOf" srcId="{AF77CED7-7109-4228-B582-31CAF69BDF54}" destId="{75E27F1A-467A-4AE5-8BAA-D2589D27D3CB}" srcOrd="2" destOrd="0" presId="urn:microsoft.com/office/officeart/2008/layout/VerticalCurvedList"/>
    <dgm:cxn modelId="{96D670C0-2FB0-4C81-9B79-B0607EB4BDF9}" type="presParOf" srcId="{AF77CED7-7109-4228-B582-31CAF69BDF54}" destId="{3E09B7D6-25B7-433D-A883-D768D2633514}" srcOrd="3" destOrd="0" presId="urn:microsoft.com/office/officeart/2008/layout/VerticalCurvedList"/>
    <dgm:cxn modelId="{05D7B3C3-88A8-4D65-9000-3F4190698EA2}" type="presParOf" srcId="{FD48D947-030B-4A62-BFE2-03FC61EEBEBA}" destId="{C7B13450-F710-4BD4-B2B4-3ACBA0456710}" srcOrd="1" destOrd="0" presId="urn:microsoft.com/office/officeart/2008/layout/VerticalCurvedList"/>
    <dgm:cxn modelId="{980DC0C7-334B-405C-B504-E1DD3191AC0A}" type="presParOf" srcId="{FD48D947-030B-4A62-BFE2-03FC61EEBEBA}" destId="{CCA1C331-CEE4-4441-A14D-655B79CAA1E0}" srcOrd="2" destOrd="0" presId="urn:microsoft.com/office/officeart/2008/layout/VerticalCurvedList"/>
    <dgm:cxn modelId="{655C8CC3-CC9C-401B-A808-37BE88401784}" type="presParOf" srcId="{CCA1C331-CEE4-4441-A14D-655B79CAA1E0}" destId="{99DAF37E-5F32-48B7-9BA1-7BF379882FB3}" srcOrd="0" destOrd="0" presId="urn:microsoft.com/office/officeart/2008/layout/VerticalCurvedList"/>
    <dgm:cxn modelId="{91D69221-A9A6-4319-B14C-A56E28E8ADA2}" type="presParOf" srcId="{FD48D947-030B-4A62-BFE2-03FC61EEBEBA}" destId="{7102F4AF-59F5-4FF1-A895-82968C4D5FBF}" srcOrd="3" destOrd="0" presId="urn:microsoft.com/office/officeart/2008/layout/VerticalCurvedList"/>
    <dgm:cxn modelId="{C5E6C08A-D0DF-43FC-B2EB-D709A8887B20}" type="presParOf" srcId="{FD48D947-030B-4A62-BFE2-03FC61EEBEBA}" destId="{B64EE432-8C92-4621-8969-31A9DBA7A593}" srcOrd="4" destOrd="0" presId="urn:microsoft.com/office/officeart/2008/layout/VerticalCurvedList"/>
    <dgm:cxn modelId="{E8B05540-0188-437F-81AD-5CF144EC9790}" type="presParOf" srcId="{B64EE432-8C92-4621-8969-31A9DBA7A593}" destId="{667650CA-140F-4972-BB84-315C4665665A}" srcOrd="0" destOrd="0" presId="urn:microsoft.com/office/officeart/2008/layout/VerticalCurvedList"/>
    <dgm:cxn modelId="{043856B3-251D-4C4D-A35B-C83D69588377}" type="presParOf" srcId="{FD48D947-030B-4A62-BFE2-03FC61EEBEBA}" destId="{CFDA897B-2176-417B-BDE3-B49D92EF0E56}" srcOrd="5" destOrd="0" presId="urn:microsoft.com/office/officeart/2008/layout/VerticalCurvedList"/>
    <dgm:cxn modelId="{BF93309C-3754-4F88-9EC3-AB1A00923335}" type="presParOf" srcId="{FD48D947-030B-4A62-BFE2-03FC61EEBEBA}" destId="{3B4DAD81-26C6-4077-8EDD-36B3583139BD}" srcOrd="6" destOrd="0" presId="urn:microsoft.com/office/officeart/2008/layout/VerticalCurvedList"/>
    <dgm:cxn modelId="{919750F9-EDFE-4909-91FA-78397B3A7F39}" type="presParOf" srcId="{3B4DAD81-26C6-4077-8EDD-36B3583139BD}" destId="{E00AD336-44F6-443C-A7A3-48BE263CB57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23C5CB-88B9-4CB5-8C77-13A99C30A3D5}">
      <dsp:nvSpPr>
        <dsp:cNvPr id="0" name=""/>
        <dsp:cNvSpPr/>
      </dsp:nvSpPr>
      <dsp:spPr>
        <a:xfrm>
          <a:off x="2033432" y="-499684"/>
          <a:ext cx="3969497" cy="350663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422A3D-D7F9-445A-ACDB-96DEFBF01D7D}">
      <dsp:nvSpPr>
        <dsp:cNvPr id="0" name=""/>
        <dsp:cNvSpPr/>
      </dsp:nvSpPr>
      <dsp:spPr>
        <a:xfrm>
          <a:off x="2491633" y="601368"/>
          <a:ext cx="3070752" cy="601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</a:t>
          </a:r>
          <a:r>
            <a:rPr kumimoji="0" lang="en-US" sz="3600" b="1" i="0" u="none" strike="noStrike" kern="1200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3600" b="1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makchi</a:t>
          </a:r>
          <a:endParaRPr lang="ru-RU" sz="36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91633" y="601368"/>
        <a:ext cx="3070752" cy="601103"/>
      </dsp:txXfrm>
    </dsp:sp>
    <dsp:sp modelId="{AE651953-4FA7-4131-9AAF-7ECD56C568D0}">
      <dsp:nvSpPr>
        <dsp:cNvPr id="0" name=""/>
        <dsp:cNvSpPr/>
      </dsp:nvSpPr>
      <dsp:spPr>
        <a:xfrm>
          <a:off x="-573027" y="-245464"/>
          <a:ext cx="2164004" cy="216433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4">
            <a:hueOff val="1200003"/>
            <a:satOff val="50000"/>
            <a:lumOff val="9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72BA12-823B-4AA1-A7A3-4DD5BCC04154}">
      <dsp:nvSpPr>
        <dsp:cNvPr id="0" name=""/>
        <dsp:cNvSpPr/>
      </dsp:nvSpPr>
      <dsp:spPr>
        <a:xfrm>
          <a:off x="0" y="1876519"/>
          <a:ext cx="2634210" cy="601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Yuklama</a:t>
          </a:r>
          <a:endParaRPr lang="ru-RU" sz="36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876519"/>
        <a:ext cx="2634210" cy="601103"/>
      </dsp:txXfrm>
    </dsp:sp>
    <dsp:sp modelId="{74E78C60-494F-405F-A467-CD67442F9EF8}">
      <dsp:nvSpPr>
        <dsp:cNvPr id="0" name=""/>
        <dsp:cNvSpPr/>
      </dsp:nvSpPr>
      <dsp:spPr>
        <a:xfrm>
          <a:off x="2250624" y="1670422"/>
          <a:ext cx="3933559" cy="221547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2400006"/>
            <a:satOff val="100000"/>
            <a:lumOff val="198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683B56-019F-4732-A27B-F0B7026B5C0F}">
      <dsp:nvSpPr>
        <dsp:cNvPr id="0" name=""/>
        <dsp:cNvSpPr/>
      </dsp:nvSpPr>
      <dsp:spPr>
        <a:xfrm>
          <a:off x="2424180" y="2787696"/>
          <a:ext cx="3406441" cy="601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Bog</a:t>
          </a:r>
          <a:r>
            <a:rPr kumimoji="0" lang="en-US" sz="3600" b="1" i="0" u="none" strike="noStrike" kern="1200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3600" b="1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lovchi</a:t>
          </a:r>
          <a:endParaRPr lang="ru-RU" sz="36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24180" y="2787696"/>
        <a:ext cx="3406441" cy="6011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CD1F8-7735-49F8-AE03-B443FEB6BA4C}">
      <dsp:nvSpPr>
        <dsp:cNvPr id="0" name=""/>
        <dsp:cNvSpPr/>
      </dsp:nvSpPr>
      <dsp:spPr>
        <a:xfrm>
          <a:off x="4752631" y="684371"/>
          <a:ext cx="3139449" cy="4275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099"/>
              </a:lnTo>
              <a:lnTo>
                <a:pt x="3139449" y="313099"/>
              </a:lnTo>
              <a:lnTo>
                <a:pt x="3139449" y="42757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4EBDE-6024-42FC-8420-7D851A6D3238}">
      <dsp:nvSpPr>
        <dsp:cNvPr id="0" name=""/>
        <dsp:cNvSpPr/>
      </dsp:nvSpPr>
      <dsp:spPr>
        <a:xfrm>
          <a:off x="4752631" y="684371"/>
          <a:ext cx="298664" cy="460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211"/>
              </a:lnTo>
              <a:lnTo>
                <a:pt x="298664" y="346211"/>
              </a:lnTo>
              <a:lnTo>
                <a:pt x="298664" y="46069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AFF1CA-E892-4E11-AC6E-E320F13F1A09}">
      <dsp:nvSpPr>
        <dsp:cNvPr id="0" name=""/>
        <dsp:cNvSpPr/>
      </dsp:nvSpPr>
      <dsp:spPr>
        <a:xfrm>
          <a:off x="1717799" y="684371"/>
          <a:ext cx="3034832" cy="274923"/>
        </a:xfrm>
        <a:custGeom>
          <a:avLst/>
          <a:gdLst/>
          <a:ahLst/>
          <a:cxnLst/>
          <a:rect l="0" t="0" r="0" b="0"/>
          <a:pathLst>
            <a:path>
              <a:moveTo>
                <a:pt x="3034832" y="0"/>
              </a:moveTo>
              <a:lnTo>
                <a:pt x="3034832" y="160444"/>
              </a:lnTo>
              <a:lnTo>
                <a:pt x="0" y="160444"/>
              </a:lnTo>
              <a:lnTo>
                <a:pt x="0" y="27492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062201-2791-489F-A437-F20B54A5ACD6}">
      <dsp:nvSpPr>
        <dsp:cNvPr id="0" name=""/>
        <dsp:cNvSpPr/>
      </dsp:nvSpPr>
      <dsp:spPr>
        <a:xfrm>
          <a:off x="3108714" y="139234"/>
          <a:ext cx="3287834" cy="5451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Arial" panose="020B0604020202020204" pitchFamily="34" charset="0"/>
              <a:cs typeface="Arial" panose="020B0604020202020204" pitchFamily="34" charset="0"/>
            </a:rPr>
            <a:t>Bog</a:t>
          </a:r>
          <a:r>
            <a:rPr kumimoji="0" lang="en-US" sz="4000" b="1" i="0" u="none" strike="noStrike" kern="1200" cap="none" spc="338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4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lovchilar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08714" y="139234"/>
        <a:ext cx="3287834" cy="545137"/>
      </dsp:txXfrm>
    </dsp:sp>
    <dsp:sp modelId="{0231F42E-06D4-4248-8C82-559B3CF61C5D}">
      <dsp:nvSpPr>
        <dsp:cNvPr id="0" name=""/>
        <dsp:cNvSpPr/>
      </dsp:nvSpPr>
      <dsp:spPr>
        <a:xfrm>
          <a:off x="0" y="959295"/>
          <a:ext cx="3435599" cy="315065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VAZIFASIGA KO</a:t>
          </a:r>
          <a:r>
            <a:rPr kumimoji="0" lang="en-US" sz="2800" b="1" i="0" u="none" strike="noStrike" kern="1200" cap="none" spc="338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2800" b="1" kern="12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RA:</a:t>
          </a:r>
        </a:p>
        <a:p>
          <a:pPr marL="182563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</a:t>
          </a:r>
          <a:r>
            <a:rPr lang="en-US" sz="2800" b="1" kern="12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en-US" sz="2800" b="1" kern="1200" dirty="0" err="1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teng</a:t>
          </a:r>
          <a:r>
            <a:rPr lang="en-US" sz="2800" b="1" kern="12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bog</a:t>
          </a:r>
          <a:r>
            <a:rPr kumimoji="0" lang="en-US" sz="2800" b="1" i="0" u="none" strike="noStrike" kern="1200" cap="none" spc="338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2800" b="1" kern="1200" dirty="0" err="1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lovchilar</a:t>
          </a:r>
          <a:r>
            <a:rPr lang="en-US" sz="2800" b="1" kern="12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; </a:t>
          </a:r>
        </a:p>
        <a:p>
          <a:pPr marL="182563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b)</a:t>
          </a:r>
          <a:r>
            <a:rPr lang="ru-RU" sz="2800" b="1" kern="12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ergashtiruvchi</a:t>
          </a:r>
          <a:r>
            <a:rPr lang="en-US" sz="2800" b="1" kern="12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bog</a:t>
          </a:r>
          <a:r>
            <a:rPr kumimoji="0" lang="en-US" sz="2800" b="1" i="0" u="none" strike="noStrike" kern="1200" cap="none" spc="338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2800" b="1" kern="1200" dirty="0" err="1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lovchilar</a:t>
          </a:r>
          <a:endParaRPr lang="ru-RU" sz="2800" b="1" kern="1200" dirty="0">
            <a:solidFill>
              <a:schemeClr val="tx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959295"/>
        <a:ext cx="3435599" cy="3150655"/>
      </dsp:txXfrm>
    </dsp:sp>
    <dsp:sp modelId="{03EB6B9D-D230-4C4E-AC0C-46BCA1F74073}">
      <dsp:nvSpPr>
        <dsp:cNvPr id="0" name=""/>
        <dsp:cNvSpPr/>
      </dsp:nvSpPr>
      <dsp:spPr>
        <a:xfrm>
          <a:off x="3723520" y="1145062"/>
          <a:ext cx="2655550" cy="3678812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Teng</a:t>
          </a:r>
          <a:r>
            <a:rPr lang="en-US" sz="32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bog</a:t>
          </a:r>
          <a:r>
            <a:rPr lang="en-US" sz="3200" b="1" kern="1200" noProof="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‘</a:t>
          </a:r>
          <a:r>
            <a:rPr lang="en-US" sz="32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lovchilar</a:t>
          </a:r>
          <a:r>
            <a:rPr lang="en-US" sz="32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kern="1200" dirty="0" err="1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biriktiruv</a:t>
          </a:r>
          <a:r>
            <a:rPr lang="en-US" sz="3200" b="1" kern="12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zidlov</a:t>
          </a:r>
          <a:r>
            <a:rPr lang="en-US" sz="3200" b="1" kern="12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kern="1200" dirty="0" err="1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ayiruv</a:t>
          </a:r>
          <a:r>
            <a:rPr lang="en-US" sz="3200" b="1" kern="12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kern="1200" dirty="0" err="1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inkor</a:t>
          </a:r>
          <a:r>
            <a:rPr lang="en-US" sz="3200" b="1" kern="12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3723520" y="1145062"/>
        <a:ext cx="2655550" cy="3678812"/>
      </dsp:txXfrm>
    </dsp:sp>
    <dsp:sp modelId="{31EFA32E-4756-4F75-804E-BE95B5D1ED16}">
      <dsp:nvSpPr>
        <dsp:cNvPr id="0" name=""/>
        <dsp:cNvSpPr/>
      </dsp:nvSpPr>
      <dsp:spPr>
        <a:xfrm>
          <a:off x="6552601" y="1111950"/>
          <a:ext cx="2678959" cy="2959274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Ergashtiruvchi</a:t>
          </a:r>
          <a:r>
            <a:rPr lang="en-US" sz="3200" b="1" kern="1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bog</a:t>
          </a:r>
          <a:r>
            <a:rPr kumimoji="0" lang="en-US" sz="3200" b="1" i="0" u="none" strike="noStrike" kern="1200" cap="none" spc="338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32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lovchilar</a:t>
          </a:r>
          <a:r>
            <a:rPr lang="en-US" sz="32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kern="1200" dirty="0" err="1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aniqlov</a:t>
          </a:r>
          <a:r>
            <a:rPr lang="en-US" sz="3200" b="1" kern="1200" dirty="0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3200" b="1" kern="1200" dirty="0" err="1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sabab</a:t>
          </a:r>
          <a:r>
            <a:rPr lang="en-US" sz="3200" b="1" kern="12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3200" b="1" kern="1200" dirty="0" err="1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maqsad</a:t>
          </a:r>
          <a:r>
            <a:rPr lang="en-US" sz="3200" b="1" kern="1200" dirty="0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3200" b="1" kern="1200" dirty="0" err="1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shart</a:t>
          </a:r>
          <a:r>
            <a:rPr lang="en-US" sz="3200" b="1" kern="1200" dirty="0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 </a:t>
          </a:r>
          <a:r>
            <a:rPr lang="en-US" sz="3200" b="1" kern="1200" dirty="0" err="1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qiyoslash</a:t>
          </a:r>
          <a:r>
            <a:rPr lang="en-US" sz="3200" b="1" kern="12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3200" b="1" kern="1200" dirty="0" err="1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chog</a:t>
          </a:r>
          <a:r>
            <a:rPr kumimoji="0" lang="en-US" sz="3200" b="1" i="0" u="none" strike="noStrike" kern="1200" cap="none" spc="338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3200" b="1" kern="1200" dirty="0" err="1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ishtiruv</a:t>
          </a:r>
          <a:r>
            <a:rPr lang="en-US" sz="3200" b="1" kern="1200" dirty="0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3200" b="1" kern="1200" dirty="0">
            <a:solidFill>
              <a:schemeClr val="tx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52601" y="1111950"/>
        <a:ext cx="2678959" cy="29592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CD1F8-7735-49F8-AE03-B443FEB6BA4C}">
      <dsp:nvSpPr>
        <dsp:cNvPr id="0" name=""/>
        <dsp:cNvSpPr/>
      </dsp:nvSpPr>
      <dsp:spPr>
        <a:xfrm>
          <a:off x="4565837" y="798283"/>
          <a:ext cx="2309741" cy="1317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4074"/>
              </a:lnTo>
              <a:lnTo>
                <a:pt x="2309741" y="884074"/>
              </a:lnTo>
              <a:lnTo>
                <a:pt x="2309741" y="131772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4EBDE-6024-42FC-8420-7D851A6D3238}">
      <dsp:nvSpPr>
        <dsp:cNvPr id="0" name=""/>
        <dsp:cNvSpPr/>
      </dsp:nvSpPr>
      <dsp:spPr>
        <a:xfrm>
          <a:off x="2268420" y="798283"/>
          <a:ext cx="2297417" cy="1293335"/>
        </a:xfrm>
        <a:custGeom>
          <a:avLst/>
          <a:gdLst/>
          <a:ahLst/>
          <a:cxnLst/>
          <a:rect l="0" t="0" r="0" b="0"/>
          <a:pathLst>
            <a:path>
              <a:moveTo>
                <a:pt x="2297417" y="0"/>
              </a:moveTo>
              <a:lnTo>
                <a:pt x="2297417" y="859687"/>
              </a:lnTo>
              <a:lnTo>
                <a:pt x="0" y="859687"/>
              </a:lnTo>
              <a:lnTo>
                <a:pt x="0" y="129333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062201-2791-489F-A437-F20B54A5ACD6}">
      <dsp:nvSpPr>
        <dsp:cNvPr id="0" name=""/>
        <dsp:cNvSpPr/>
      </dsp:nvSpPr>
      <dsp:spPr>
        <a:xfrm>
          <a:off x="0" y="0"/>
          <a:ext cx="9131675" cy="7982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Ko</a:t>
          </a:r>
          <a:r>
            <a:rPr kumimoji="0" lang="en-US" sz="4800" b="1" i="0" u="none" strike="noStrike" kern="1200" cap="none" spc="338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4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makchilar</a:t>
          </a:r>
          <a:endParaRPr lang="ru-RU" sz="4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9131675" cy="798283"/>
      </dsp:txXfrm>
    </dsp:sp>
    <dsp:sp modelId="{03EB6B9D-D230-4C4E-AC0C-46BCA1F74073}">
      <dsp:nvSpPr>
        <dsp:cNvPr id="0" name=""/>
        <dsp:cNvSpPr/>
      </dsp:nvSpPr>
      <dsp:spPr>
        <a:xfrm>
          <a:off x="203430" y="2091619"/>
          <a:ext cx="4129980" cy="206499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Sof</a:t>
          </a:r>
          <a:r>
            <a:rPr lang="en-US" sz="30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ko</a:t>
          </a:r>
          <a:r>
            <a:rPr kumimoji="0" lang="en-US" sz="3000" b="1" i="0" u="none" strike="noStrike" kern="1200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30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makchilar</a:t>
          </a:r>
          <a:r>
            <a:rPr lang="en-US" sz="3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mustaqil</a:t>
          </a:r>
          <a:r>
            <a:rPr lang="en-US" sz="30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ma’no</a:t>
          </a:r>
          <a:r>
            <a:rPr lang="en-US" sz="30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anglatmaydi</a:t>
          </a:r>
          <a:r>
            <a:rPr lang="en-US" sz="30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30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kelishik</a:t>
          </a:r>
          <a:r>
            <a:rPr lang="en-US" sz="30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qo</a:t>
          </a:r>
          <a:r>
            <a:rPr kumimoji="0" lang="en-US" sz="3000" b="1" i="0" u="none" strike="noStrike" kern="1200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30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shimchalariga</a:t>
          </a:r>
          <a:r>
            <a:rPr lang="en-US" sz="3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yaqin</a:t>
          </a:r>
          <a:r>
            <a:rPr lang="en-US" sz="30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turadi</a:t>
          </a:r>
          <a:r>
            <a:rPr lang="en-US" sz="3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30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430" y="2091619"/>
        <a:ext cx="4129980" cy="2064990"/>
      </dsp:txXfrm>
    </dsp:sp>
    <dsp:sp modelId="{31EFA32E-4756-4F75-804E-BE95B5D1ED16}">
      <dsp:nvSpPr>
        <dsp:cNvPr id="0" name=""/>
        <dsp:cNvSpPr/>
      </dsp:nvSpPr>
      <dsp:spPr>
        <a:xfrm>
          <a:off x="4810588" y="2116006"/>
          <a:ext cx="4129980" cy="206499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Vazifadosh</a:t>
          </a:r>
          <a:r>
            <a:rPr lang="en-US" sz="30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ko</a:t>
          </a:r>
          <a:r>
            <a:rPr kumimoji="0" lang="en-US" sz="3000" b="1" i="0" u="none" strike="noStrike" kern="1200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30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makchilar</a:t>
          </a:r>
          <a:r>
            <a:rPr lang="en-US" sz="3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bir</a:t>
          </a:r>
          <a:r>
            <a:rPr lang="en-US" sz="30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</a:t>
          </a:r>
          <a:r>
            <a:rPr kumimoji="0" lang="en-US" sz="3000" b="1" i="0" u="none" strike="noStrike" kern="1200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30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rinda</a:t>
          </a:r>
          <a:r>
            <a:rPr lang="en-US" sz="3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ko</a:t>
          </a:r>
          <a:r>
            <a:rPr kumimoji="0" lang="en-US" sz="3000" b="1" i="0" u="none" strike="noStrike" kern="1200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30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makchi</a:t>
          </a:r>
          <a:r>
            <a:rPr lang="en-US" sz="30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30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bir</a:t>
          </a:r>
          <a:r>
            <a:rPr lang="en-US" sz="30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</a:t>
          </a:r>
          <a:r>
            <a:rPr kumimoji="0" lang="en-US" sz="3000" b="1" i="0" u="none" strike="noStrike" kern="1200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30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rinda</a:t>
          </a:r>
          <a:r>
            <a:rPr lang="en-US" sz="3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mustaqil</a:t>
          </a:r>
          <a:r>
            <a:rPr lang="en-US" sz="30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so</a:t>
          </a:r>
          <a:r>
            <a:rPr kumimoji="0" lang="en-US" sz="3000" b="1" i="0" u="none" strike="noStrike" kern="1200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3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z </a:t>
          </a:r>
          <a:r>
            <a:rPr lang="en-US" sz="30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bo</a:t>
          </a:r>
          <a:r>
            <a:rPr kumimoji="0" lang="en-US" sz="3000" b="1" i="0" u="none" strike="noStrike" kern="1200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3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lib </a:t>
          </a:r>
          <a:r>
            <a:rPr lang="en-US" sz="30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kelishi</a:t>
          </a:r>
          <a:r>
            <a:rPr lang="en-US" sz="30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mumkin</a:t>
          </a:r>
          <a:r>
            <a:rPr lang="en-US" sz="3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30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10588" y="2116006"/>
        <a:ext cx="4129980" cy="20649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CD1F8-7735-49F8-AE03-B443FEB6BA4C}">
      <dsp:nvSpPr>
        <dsp:cNvPr id="0" name=""/>
        <dsp:cNvSpPr/>
      </dsp:nvSpPr>
      <dsp:spPr>
        <a:xfrm>
          <a:off x="4450629" y="1134691"/>
          <a:ext cx="2373026" cy="255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780"/>
              </a:lnTo>
              <a:lnTo>
                <a:pt x="2373026" y="222780"/>
              </a:lnTo>
              <a:lnTo>
                <a:pt x="2373026" y="25522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4EBDE-6024-42FC-8420-7D851A6D3238}">
      <dsp:nvSpPr>
        <dsp:cNvPr id="0" name=""/>
        <dsp:cNvSpPr/>
      </dsp:nvSpPr>
      <dsp:spPr>
        <a:xfrm>
          <a:off x="4450629" y="1134691"/>
          <a:ext cx="675878" cy="2471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9433"/>
              </a:lnTo>
              <a:lnTo>
                <a:pt x="675878" y="2439433"/>
              </a:lnTo>
              <a:lnTo>
                <a:pt x="675878" y="247188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AFF1CA-E892-4E11-AC6E-E320F13F1A09}">
      <dsp:nvSpPr>
        <dsp:cNvPr id="0" name=""/>
        <dsp:cNvSpPr/>
      </dsp:nvSpPr>
      <dsp:spPr>
        <a:xfrm>
          <a:off x="1468888" y="1134691"/>
          <a:ext cx="2981740" cy="630426"/>
        </a:xfrm>
        <a:custGeom>
          <a:avLst/>
          <a:gdLst/>
          <a:ahLst/>
          <a:cxnLst/>
          <a:rect l="0" t="0" r="0" b="0"/>
          <a:pathLst>
            <a:path>
              <a:moveTo>
                <a:pt x="2981740" y="0"/>
              </a:moveTo>
              <a:lnTo>
                <a:pt x="2981740" y="597979"/>
              </a:lnTo>
              <a:lnTo>
                <a:pt x="0" y="597979"/>
              </a:lnTo>
              <a:lnTo>
                <a:pt x="0" y="63042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062201-2791-489F-A437-F20B54A5ACD6}">
      <dsp:nvSpPr>
        <dsp:cNvPr id="0" name=""/>
        <dsp:cNvSpPr/>
      </dsp:nvSpPr>
      <dsp:spPr>
        <a:xfrm>
          <a:off x="2719533" y="410122"/>
          <a:ext cx="3462193" cy="7245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>
              <a:latin typeface="Arial" panose="020B0604020202020204" pitchFamily="34" charset="0"/>
              <a:cs typeface="Arial" panose="020B0604020202020204" pitchFamily="34" charset="0"/>
            </a:rPr>
            <a:t>Yuklamalar</a:t>
          </a:r>
          <a:r>
            <a:rPr lang="en-US" sz="4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4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19533" y="410122"/>
        <a:ext cx="3462193" cy="724568"/>
      </dsp:txXfrm>
    </dsp:sp>
    <dsp:sp modelId="{0231F42E-06D4-4248-8C82-559B3CF61C5D}">
      <dsp:nvSpPr>
        <dsp:cNvPr id="0" name=""/>
        <dsp:cNvSpPr/>
      </dsp:nvSpPr>
      <dsp:spPr>
        <a:xfrm>
          <a:off x="0" y="1765118"/>
          <a:ext cx="2937777" cy="196387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Tuzilishiga</a:t>
          </a:r>
          <a:r>
            <a:rPr lang="en-US" sz="24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</a:t>
          </a:r>
          <a:r>
            <a:rPr kumimoji="0" lang="en-US" sz="2400" b="1" i="0" u="none" strike="noStrike" kern="1200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2400" b="1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ra</a:t>
          </a:r>
          <a:r>
            <a:rPr lang="en-US" sz="24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ikki</a:t>
          </a:r>
          <a:r>
            <a:rPr lang="en-US" sz="24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turga</a:t>
          </a:r>
          <a:r>
            <a:rPr lang="en-US" sz="24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</a:t>
          </a:r>
          <a:r>
            <a:rPr kumimoji="0" lang="en-US" sz="2400" b="1" i="0" u="none" strike="noStrike" kern="1200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2400" b="1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linadi</a:t>
          </a:r>
          <a:r>
            <a:rPr lang="en-US" sz="24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:</a:t>
          </a:r>
        </a:p>
        <a:p>
          <a:pPr marL="182563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1. </a:t>
          </a:r>
          <a:r>
            <a:rPr lang="en-US" sz="2400" b="1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Qo</a:t>
          </a:r>
          <a:r>
            <a:rPr kumimoji="0" lang="en-US" sz="2400" b="1" i="0" u="none" strike="noStrike" kern="1200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2400" b="1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shimcha</a:t>
          </a:r>
          <a:r>
            <a:rPr lang="en-US" sz="24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yuklamalar</a:t>
          </a:r>
          <a:endParaRPr lang="en-US" sz="24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82563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2. </a:t>
          </a:r>
          <a:r>
            <a:rPr lang="en-US" sz="24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So</a:t>
          </a:r>
          <a:r>
            <a:rPr kumimoji="0" lang="en-US" sz="2400" b="1" i="0" u="none" strike="noStrike" kern="1200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24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z </a:t>
          </a:r>
          <a:r>
            <a:rPr lang="en-US" sz="24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yuklamalar</a:t>
          </a:r>
          <a:endParaRPr lang="ru-RU" sz="24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765118"/>
        <a:ext cx="2937777" cy="1963870"/>
      </dsp:txXfrm>
    </dsp:sp>
    <dsp:sp modelId="{03EB6B9D-D230-4C4E-AC0C-46BCA1F74073}">
      <dsp:nvSpPr>
        <dsp:cNvPr id="0" name=""/>
        <dsp:cNvSpPr/>
      </dsp:nvSpPr>
      <dsp:spPr>
        <a:xfrm>
          <a:off x="3627849" y="3606573"/>
          <a:ext cx="2997318" cy="1678154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QO</a:t>
          </a:r>
          <a:r>
            <a:rPr kumimoji="0" lang="en-US" sz="2000" b="1" i="0" u="none" strike="noStrike" kern="1200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20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SHIMCHA YUKLAMALAR: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-mi,-chi,-a (-</a:t>
          </a:r>
          <a:r>
            <a:rPr lang="en-US" sz="2000" b="1" i="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ya</a:t>
          </a:r>
          <a:r>
            <a:rPr lang="en-US" sz="2000" b="1" i="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),-da,</a:t>
          </a:r>
          <a:r>
            <a:rPr lang="en-US" sz="20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US" sz="20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20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-u</a:t>
          </a:r>
          <a:r>
            <a:rPr lang="en-US" sz="2000" b="1" i="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  (-</a:t>
          </a:r>
          <a:r>
            <a:rPr lang="en-US" sz="2000" b="1" i="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yu</a:t>
          </a:r>
          <a:r>
            <a:rPr lang="en-US" sz="2000" b="1" i="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), -</a:t>
          </a:r>
          <a:r>
            <a:rPr lang="en-US" sz="2000" b="1" i="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oq</a:t>
          </a:r>
          <a:r>
            <a:rPr lang="en-US" sz="2000" b="1" i="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  (-</a:t>
          </a:r>
          <a:r>
            <a:rPr lang="en-US" sz="2000" b="1" i="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yoq</a:t>
          </a:r>
          <a:r>
            <a:rPr lang="en-US" sz="2000" b="1" i="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2000" b="1" i="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gina</a:t>
          </a:r>
          <a:r>
            <a:rPr lang="en-US" sz="2000" b="1" i="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  (-kina,-</a:t>
          </a:r>
          <a:r>
            <a:rPr lang="en-US" sz="2000" b="1" i="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qina</a:t>
          </a:r>
          <a:r>
            <a:rPr lang="en-US" sz="2000" b="1" i="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en-US" sz="20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27849" y="3606573"/>
        <a:ext cx="2997318" cy="1678154"/>
      </dsp:txXfrm>
    </dsp:sp>
    <dsp:sp modelId="{31EFA32E-4756-4F75-804E-BE95B5D1ED16}">
      <dsp:nvSpPr>
        <dsp:cNvPr id="0" name=""/>
        <dsp:cNvSpPr/>
      </dsp:nvSpPr>
      <dsp:spPr>
        <a:xfrm>
          <a:off x="5494071" y="1389919"/>
          <a:ext cx="2659171" cy="155611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So</a:t>
          </a:r>
          <a:r>
            <a:rPr kumimoji="0" lang="en-US" sz="2400" b="1" i="0" u="none" strike="noStrike" kern="1200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24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z </a:t>
          </a:r>
          <a:r>
            <a:rPr lang="en-US" sz="24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yuklamalar</a:t>
          </a:r>
          <a:r>
            <a:rPr lang="en-US" sz="24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axir</a:t>
          </a:r>
          <a:r>
            <a:rPr lang="en-US" sz="24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 </a:t>
          </a:r>
          <a:r>
            <a:rPr lang="en-US" sz="24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faqat</a:t>
          </a:r>
          <a:r>
            <a:rPr lang="en-US" sz="24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 </a:t>
          </a:r>
          <a:r>
            <a:rPr lang="en-US" sz="24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xuddi</a:t>
          </a:r>
          <a:r>
            <a:rPr lang="en-US" sz="2400" b="1" i="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 </a:t>
          </a:r>
          <a:r>
            <a:rPr lang="en-US" sz="24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nahotki</a:t>
          </a:r>
          <a:r>
            <a:rPr lang="en-US" sz="24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 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hatto</a:t>
          </a:r>
          <a:r>
            <a:rPr lang="en-US" sz="24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400" b="1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hattoki</a:t>
          </a:r>
          <a:endParaRPr lang="en-US" sz="24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94071" y="1389919"/>
        <a:ext cx="2659171" cy="15561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6252FB-4DC6-4322-8F39-8E5E4DF911CB}">
      <dsp:nvSpPr>
        <dsp:cNvPr id="0" name=""/>
        <dsp:cNvSpPr/>
      </dsp:nvSpPr>
      <dsp:spPr>
        <a:xfrm>
          <a:off x="-4664425" y="-715063"/>
          <a:ext cx="5556078" cy="5556078"/>
        </a:xfrm>
        <a:prstGeom prst="blockArc">
          <a:avLst>
            <a:gd name="adj1" fmla="val 18900000"/>
            <a:gd name="adj2" fmla="val 2700000"/>
            <a:gd name="adj3" fmla="val 389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B13450-F710-4BD4-B2B4-3ACBA0456710}">
      <dsp:nvSpPr>
        <dsp:cNvPr id="0" name=""/>
        <dsp:cNvSpPr/>
      </dsp:nvSpPr>
      <dsp:spPr>
        <a:xfrm>
          <a:off x="629620" y="387641"/>
          <a:ext cx="5498136" cy="82519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54995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Atash </a:t>
          </a:r>
          <a:r>
            <a:rPr lang="en-US" sz="2800" b="1" kern="1200" dirty="0" err="1">
              <a:latin typeface="Arial" panose="020B0604020202020204" pitchFamily="34" charset="0"/>
              <a:cs typeface="Arial" panose="020B0604020202020204" pitchFamily="34" charset="0"/>
            </a:rPr>
            <a:t>ma’nosiga</a:t>
          </a: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>
              <a:latin typeface="Arial" panose="020B0604020202020204" pitchFamily="34" charset="0"/>
              <a:cs typeface="Arial" panose="020B0604020202020204" pitchFamily="34" charset="0"/>
            </a:rPr>
            <a:t>ega</a:t>
          </a: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>
              <a:latin typeface="Arial" panose="020B0604020202020204" pitchFamily="34" charset="0"/>
              <a:cs typeface="Arial" panose="020B0604020202020204" pitchFamily="34" charset="0"/>
            </a:rPr>
            <a:t>emas</a:t>
          </a:r>
          <a:endParaRPr lang="ru-RU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9620" y="387641"/>
        <a:ext cx="5498136" cy="825190"/>
      </dsp:txXfrm>
    </dsp:sp>
    <dsp:sp modelId="{99DAF37E-5F32-48B7-9BA1-7BF379882FB3}">
      <dsp:nvSpPr>
        <dsp:cNvPr id="0" name=""/>
        <dsp:cNvSpPr/>
      </dsp:nvSpPr>
      <dsp:spPr>
        <a:xfrm>
          <a:off x="57711" y="309446"/>
          <a:ext cx="1031487" cy="10314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02F4AF-59F5-4FF1-A895-82968C4D5FBF}">
      <dsp:nvSpPr>
        <dsp:cNvPr id="0" name=""/>
        <dsp:cNvSpPr/>
      </dsp:nvSpPr>
      <dsp:spPr>
        <a:xfrm>
          <a:off x="873411" y="1650380"/>
          <a:ext cx="5198180" cy="825190"/>
        </a:xfrm>
        <a:prstGeom prst="rect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54995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Arial" panose="020B0604020202020204" pitchFamily="34" charset="0"/>
              <a:cs typeface="Arial" panose="020B0604020202020204" pitchFamily="34" charset="0"/>
            </a:rPr>
            <a:t>Ma’lum</a:t>
          </a: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so‘roqqa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>
              <a:latin typeface="Arial" panose="020B0604020202020204" pitchFamily="34" charset="0"/>
              <a:cs typeface="Arial" panose="020B0604020202020204" pitchFamily="34" charset="0"/>
            </a:rPr>
            <a:t>javob</a:t>
          </a: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bo‘lmaydi</a:t>
          </a:r>
          <a:endParaRPr lang="ru-RU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3411" y="1650380"/>
        <a:ext cx="5198180" cy="825190"/>
      </dsp:txXfrm>
    </dsp:sp>
    <dsp:sp modelId="{667650CA-140F-4972-BB84-315C4665665A}">
      <dsp:nvSpPr>
        <dsp:cNvPr id="0" name=""/>
        <dsp:cNvSpPr/>
      </dsp:nvSpPr>
      <dsp:spPr>
        <a:xfrm>
          <a:off x="357667" y="1547231"/>
          <a:ext cx="1031487" cy="10314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DA897B-2176-417B-BDE3-B49D92EF0E56}">
      <dsp:nvSpPr>
        <dsp:cNvPr id="0" name=""/>
        <dsp:cNvSpPr/>
      </dsp:nvSpPr>
      <dsp:spPr>
        <a:xfrm>
          <a:off x="573455" y="2888165"/>
          <a:ext cx="5498136" cy="825190"/>
        </a:xfrm>
        <a:prstGeom prst="rect">
          <a:avLst/>
        </a:prstGeom>
        <a:solidFill>
          <a:srgbClr val="66FFFF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54995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Gap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bo‘lagi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>
              <a:latin typeface="Arial" panose="020B0604020202020204" pitchFamily="34" charset="0"/>
              <a:cs typeface="Arial" panose="020B0604020202020204" pitchFamily="34" charset="0"/>
            </a:rPr>
            <a:t>vazifasida</a:t>
          </a: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kelmaydi</a:t>
          </a:r>
          <a:endParaRPr lang="ru-RU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3455" y="2888165"/>
        <a:ext cx="5498136" cy="825190"/>
      </dsp:txXfrm>
    </dsp:sp>
    <dsp:sp modelId="{E00AD336-44F6-443C-A7A3-48BE263CB579}">
      <dsp:nvSpPr>
        <dsp:cNvPr id="0" name=""/>
        <dsp:cNvSpPr/>
      </dsp:nvSpPr>
      <dsp:spPr>
        <a:xfrm>
          <a:off x="57711" y="2785016"/>
          <a:ext cx="1031487" cy="10314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61DA-2E9C-433B-A2AA-31EC04CCF677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FD3ED-3B66-4117-A4D4-CCBC856C4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01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11F2-C6F7-4408-8A94-D7C2217BC54F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4C1E-46C9-452C-9820-5F259BFDC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0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01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32850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9067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9315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021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6056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2991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7264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2995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5302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2032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3.png"/></Relationships>
</file>

<file path=ppt/slideLayouts/_rels/slideLayout1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1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3.png"/></Relationships>
</file>

<file path=ppt/slideLayouts/_rels/slideLayout1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3.png"/></Relationships>
</file>

<file path=ppt/slideLayouts/_rels/slideLayout1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1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1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1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1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1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3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086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5427613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6948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1870158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3193035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6725439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8452313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130485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1590395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9020186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6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754095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981206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354545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567290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196998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9801064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1541132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4396476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4879493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8187546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8962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3134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2693297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6448903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8484651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20639025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1726379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71161494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819133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7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418623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6"/>
            <a:ext cx="8190071" cy="357319"/>
          </a:xfrm>
        </p:spPr>
        <p:txBody>
          <a:bodyPr lIns="0" tIns="0" rIns="0" bIns="0"/>
          <a:lstStyle>
            <a:lvl1pPr>
              <a:defRPr sz="232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5"/>
            <a:ext cx="7826817" cy="209124"/>
          </a:xfrm>
        </p:spPr>
        <p:txBody>
          <a:bodyPr lIns="0" tIns="0" rIns="0" bIns="0"/>
          <a:lstStyle>
            <a:lvl1pPr>
              <a:defRPr sz="1359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51364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6"/>
            <a:ext cx="8190071" cy="357319"/>
          </a:xfrm>
        </p:spPr>
        <p:txBody>
          <a:bodyPr lIns="0" tIns="0" rIns="0" bIns="0"/>
          <a:lstStyle>
            <a:lvl1pPr>
              <a:defRPr sz="232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2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055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5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5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998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6"/>
            <a:ext cx="8190071" cy="357319"/>
          </a:xfrm>
        </p:spPr>
        <p:txBody>
          <a:bodyPr lIns="0" tIns="0" rIns="0" bIns="0"/>
          <a:lstStyle>
            <a:lvl1pPr>
              <a:defRPr sz="232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033968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129673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5" y="209974"/>
            <a:ext cx="77724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2" indent="-81642">
              <a:buFont typeface="Arial" panose="020B0604020202020204" pitchFamily="34" charset="0"/>
              <a:buChar char="•"/>
              <a:defRPr sz="749"/>
            </a:lvl2pPr>
            <a:lvl3pPr marL="163285" indent="-81642">
              <a:defRPr sz="749"/>
            </a:lvl3pPr>
            <a:lvl4pPr marL="285748" indent="-122463">
              <a:defRPr sz="749"/>
            </a:lvl4pPr>
            <a:lvl5pPr marL="408211" indent="-122463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2" indent="-81642">
              <a:buFont typeface="Arial" panose="020B0604020202020204" pitchFamily="34" charset="0"/>
              <a:buChar char="•"/>
              <a:defRPr sz="749"/>
            </a:lvl2pPr>
            <a:lvl3pPr marL="163285" indent="-81642">
              <a:defRPr sz="749"/>
            </a:lvl3pPr>
            <a:lvl4pPr marL="285748" indent="-122463">
              <a:defRPr sz="749"/>
            </a:lvl4pPr>
            <a:lvl5pPr marL="408211" indent="-122463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2" indent="-81642">
              <a:buFont typeface="Arial" panose="020B0604020202020204" pitchFamily="34" charset="0"/>
              <a:buChar char="•"/>
              <a:defRPr sz="749"/>
            </a:lvl2pPr>
            <a:lvl3pPr marL="163285" indent="-81642">
              <a:defRPr sz="749"/>
            </a:lvl3pPr>
            <a:lvl4pPr marL="285748" indent="-122463">
              <a:defRPr sz="749"/>
            </a:lvl4pPr>
            <a:lvl5pPr marL="408211" indent="-122463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5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73925405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афический объект 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9525" y="-9525"/>
            <a:ext cx="9159240" cy="5161598"/>
            <a:chOff x="-12700" y="-12700"/>
            <a:chExt cx="12212320" cy="6882130"/>
          </a:xfrm>
        </p:grpSpPr>
        <p:sp>
          <p:nvSpPr>
            <p:cNvPr id="38" name="Полилиния: Фигура 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40" name="Полилиния: Фигура 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6" name="Полилиния: Фигура 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7" name="Полилиния: фигура 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9" name="Полилиния: Фигура 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6" name="Полилиния: Фигура 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1" name="Полилиния: Фигура 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5" name="Полилиния: Фигура 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6094742" y="3845900"/>
            <a:ext cx="2972693" cy="644075"/>
          </a:xfrm>
        </p:spPr>
        <p:txBody>
          <a:bodyPr rtlCol="0" anchor="ctr" anchorCtr="0">
            <a:normAutofit/>
          </a:bodyPr>
          <a:lstStyle>
            <a:lvl1pPr marL="0" indent="0" algn="l">
              <a:buNone/>
              <a:defRPr sz="195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rtl="0"/>
            <a:r>
              <a:rPr lang="ru-RU" noProof="0"/>
              <a:t>ЩЕЛКНИТЕ, ЧТОБЫ ИЗМЕНИТЬ ОБРАЗЕЦ</a:t>
            </a:r>
          </a:p>
        </p:txBody>
      </p:sp>
      <p:sp>
        <p:nvSpPr>
          <p:cNvPr id="42" name="Рисунок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8" y="836311"/>
            <a:ext cx="4672993" cy="398595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5446838" y="2044605"/>
            <a:ext cx="3638514" cy="1370302"/>
          </a:xfrm>
        </p:spPr>
        <p:txBody>
          <a:bodyPr rtlCol="0" anchor="ctr" anchorCtr="0">
            <a:normAutofit/>
          </a:bodyPr>
          <a:lstStyle>
            <a:lvl1pPr algn="l">
              <a:defRPr sz="4125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Название</a:t>
            </a:r>
            <a:br>
              <a:rPr lang="ru-RU" noProof="0"/>
            </a:br>
            <a:r>
              <a:rPr lang="ru-RU" noProof="0"/>
              <a:t>презентации</a:t>
            </a:r>
          </a:p>
        </p:txBody>
      </p:sp>
      <p:sp>
        <p:nvSpPr>
          <p:cNvPr id="45" name="Текст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7178791" y="435498"/>
            <a:ext cx="1043831" cy="644128"/>
          </a:xfrm>
        </p:spPr>
        <p:txBody>
          <a:bodyPr rtlCol="0">
            <a:normAutofit/>
          </a:bodyPr>
          <a:lstStyle>
            <a:lvl1pPr marL="0" indent="0" algn="ctr">
              <a:buNone/>
              <a:defRPr sz="195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МЕСЯЦ</a:t>
            </a:r>
            <a:br>
              <a:rPr lang="ru-RU" noProof="0"/>
            </a:br>
            <a:r>
              <a:rPr lang="ru-RU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1954688463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 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485180" y="390080"/>
            <a:ext cx="7664542" cy="4762952"/>
            <a:chOff x="1980240" y="520107"/>
            <a:chExt cx="10219389" cy="6350602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4" name="Полилиния: Фигура 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6" name="Рисунок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485680" y="594913"/>
            <a:ext cx="6658320" cy="4548587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02618" y="751118"/>
            <a:ext cx="3048813" cy="525632"/>
          </a:xfrm>
        </p:spPr>
        <p:txBody>
          <a:bodyPr rtlCol="0">
            <a:normAutofit/>
          </a:bodyPr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Слайд-разделитель</a:t>
            </a:r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</p:spTree>
    <p:extLst>
      <p:ext uri="{BB962C8B-B14F-4D97-AF65-F5344CB8AC3E}">
        <p14:creationId xmlns:p14="http://schemas.microsoft.com/office/powerpoint/2010/main" val="2394909661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афический объект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8" name="Полилиния: Фигура 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9" name="Полилиния: Фигура 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3" name="Текст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61023" y="1831785"/>
            <a:ext cx="2935224" cy="6035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rtlCol="0" anchor="ctr" anchorCtr="0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0" name="Графический объект 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1" name="Графический объект 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34583" y="731161"/>
            <a:ext cx="2950215" cy="550811"/>
          </a:xfrm>
        </p:spPr>
        <p:txBody>
          <a:bodyPr rtlCol="0"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Разметка текста 1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6743" y="2544467"/>
            <a:ext cx="2934891" cy="1687116"/>
          </a:xfrm>
        </p:spPr>
        <p:txBody>
          <a:bodyPr rtlCol="0">
            <a:normAutofit/>
          </a:bodyPr>
          <a:lstStyle>
            <a:lvl1pPr marL="135000" indent="-135000">
              <a:spcBef>
                <a:spcPts val="450"/>
              </a:spcBef>
              <a:buClr>
                <a:schemeClr val="accent2"/>
              </a:buClr>
              <a:defRPr sz="1200" b="0">
                <a:latin typeface="+mn-lt"/>
              </a:defRPr>
            </a:lvl1pPr>
            <a:lvl2pPr marL="342900" indent="0">
              <a:buNone/>
              <a:defRPr sz="1200">
                <a:latin typeface="Franklin Gothic Book" panose="020B0503020102020204" pitchFamily="34" charset="0"/>
              </a:defRPr>
            </a:lvl2pPr>
            <a:lvl3pPr>
              <a:defRPr sz="1200">
                <a:latin typeface="Franklin Gothic Book" panose="020B0503020102020204" pitchFamily="34" charset="0"/>
              </a:defRPr>
            </a:lvl3pPr>
            <a:lvl4pPr>
              <a:defRPr sz="1200">
                <a:latin typeface="Franklin Gothic Book" panose="020B0503020102020204" pitchFamily="34" charset="0"/>
              </a:defRPr>
            </a:lvl4pPr>
            <a:lvl5pPr>
              <a:defRPr sz="12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grpSp>
        <p:nvGrpSpPr>
          <p:cNvPr id="19" name="Графический объект 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4148043" y="0"/>
            <a:ext cx="4755490" cy="4822200"/>
            <a:chOff x="5530724" y="0"/>
            <a:chExt cx="6340653" cy="6429600"/>
          </a:xfrm>
        </p:grpSpPr>
        <p:sp>
          <p:nvSpPr>
            <p:cNvPr id="20" name="Полилиния: Фигура 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1" name="Полилиния: Фигура 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2" name="Полилиния: фигура 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 rot="720000">
            <a:off x="4788141" y="157143"/>
            <a:ext cx="3485774" cy="4104076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:p14="http://schemas.microsoft.com/office/powerpoint/2010/main" val="3748287250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афический объект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9" name="Полилиния: Фигура 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0" name="Полилиния: фигура 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5" name="Дата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5491258" y="440397"/>
            <a:ext cx="3663985" cy="1224492"/>
            <a:chOff x="-26126" y="587196"/>
            <a:chExt cx="4885313" cy="1632656"/>
          </a:xfrm>
        </p:grpSpPr>
        <p:sp>
          <p:nvSpPr>
            <p:cNvPr id="11" name="Графический объект 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2" name="Графический объект 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5516134" y="671445"/>
            <a:ext cx="3551594" cy="759437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Разметка текста 2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159290" y="1831785"/>
            <a:ext cx="2935224" cy="603504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8" name="Текст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99631" y="2550968"/>
            <a:ext cx="3260950" cy="519971"/>
          </a:xfrm>
        </p:spPr>
        <p:txBody>
          <a:bodyPr rtlCol="0">
            <a:normAutofit/>
          </a:bodyPr>
          <a:lstStyle>
            <a:lvl1pPr marL="0" indent="0">
              <a:spcBef>
                <a:spcPts val="450"/>
              </a:spcBef>
              <a:buClr>
                <a:schemeClr val="accent2"/>
              </a:buClr>
              <a:buNone/>
              <a:defRPr sz="1200">
                <a:solidFill>
                  <a:schemeClr val="accent4"/>
                </a:solidFill>
                <a:latin typeface="+mn-lt"/>
              </a:defRPr>
            </a:lvl1pPr>
            <a:lvl2pPr marL="342900" indent="0">
              <a:buNone/>
              <a:defRPr sz="1200">
                <a:latin typeface="Franklin Gothic Book" panose="020B0503020102020204" pitchFamily="34" charset="0"/>
              </a:defRPr>
            </a:lvl2pPr>
            <a:lvl3pPr>
              <a:defRPr sz="1200">
                <a:latin typeface="Franklin Gothic Book" panose="020B0503020102020204" pitchFamily="34" charset="0"/>
              </a:defRPr>
            </a:lvl3pPr>
            <a:lvl4pPr>
              <a:defRPr sz="1200">
                <a:latin typeface="Franklin Gothic Book" panose="020B0503020102020204" pitchFamily="34" charset="0"/>
              </a:defRPr>
            </a:lvl4pPr>
            <a:lvl5pPr>
              <a:defRPr sz="12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0" name="Текст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99631" y="3150232"/>
            <a:ext cx="3260950" cy="1056557"/>
          </a:xfrm>
        </p:spPr>
        <p:txBody>
          <a:bodyPr rtlCol="0">
            <a:normAutofit/>
          </a:bodyPr>
          <a:lstStyle>
            <a:lvl1pPr marL="135000" indent="-135000">
              <a:spcBef>
                <a:spcPts val="450"/>
              </a:spcBef>
              <a:buClr>
                <a:schemeClr val="accent2"/>
              </a:buClr>
              <a:defRPr sz="1200">
                <a:solidFill>
                  <a:schemeClr val="accent4"/>
                </a:solidFill>
                <a:latin typeface="+mn-lt"/>
              </a:defRPr>
            </a:lvl1pPr>
            <a:lvl2pPr marL="342900" indent="0">
              <a:buNone/>
              <a:defRPr sz="1200">
                <a:latin typeface="Franklin Gothic Book" panose="020B0503020102020204" pitchFamily="34" charset="0"/>
              </a:defRPr>
            </a:lvl2pPr>
            <a:lvl3pPr>
              <a:defRPr sz="1200">
                <a:latin typeface="Franklin Gothic Book" panose="020B0503020102020204" pitchFamily="34" charset="0"/>
              </a:defRPr>
            </a:lvl3pPr>
            <a:lvl4pPr>
              <a:defRPr sz="1200">
                <a:latin typeface="Franklin Gothic Book" panose="020B0503020102020204" pitchFamily="34" charset="0"/>
              </a:defRPr>
            </a:lvl4pPr>
            <a:lvl5pPr>
              <a:defRPr sz="12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grpSp>
        <p:nvGrpSpPr>
          <p:cNvPr id="22" name="Графический объект 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9500" y="-9500"/>
            <a:ext cx="4814228" cy="4620689"/>
            <a:chOff x="-12667" y="-12667"/>
            <a:chExt cx="6418971" cy="6160919"/>
          </a:xfrm>
        </p:grpSpPr>
        <p:sp>
          <p:nvSpPr>
            <p:cNvPr id="23" name="Полилиния: Фигура 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4" name="Полилиния: Фигура 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5" name="Полилиния: Фигура 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7" name="Рисунок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-521" y="0"/>
            <a:ext cx="4549475" cy="4016869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:p14="http://schemas.microsoft.com/office/powerpoint/2010/main" val="81037288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 с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афический объект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9" name="Полилиния: Фигура 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0" name="Полилиния: Фигура 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3" name="Текст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74554" y="1985962"/>
            <a:ext cx="3445200" cy="450056"/>
          </a:xfrm>
        </p:spPr>
        <p:txBody>
          <a:bodyPr rtlCol="0" anchor="b">
            <a:normAutofit/>
          </a:bodyPr>
          <a:lstStyle>
            <a:lvl1pPr marL="0" indent="0">
              <a:buNone/>
              <a:defRPr sz="1875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ru-RU" noProof="0"/>
              <a:t>Название раздела 1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2604" y="2436019"/>
            <a:ext cx="3430004" cy="1733904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200">
                <a:latin typeface="+mn-lt"/>
              </a:defRPr>
            </a:lvl1pPr>
            <a:lvl2pPr>
              <a:buClr>
                <a:schemeClr val="accent2"/>
              </a:buClr>
              <a:defRPr sz="1200">
                <a:latin typeface="+mn-lt"/>
              </a:defRPr>
            </a:lvl2pPr>
            <a:lvl3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0" name="Графический объект 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1" name="Графический объект 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22921" y="636987"/>
            <a:ext cx="2942474" cy="78186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Сравнение</a:t>
            </a:r>
          </a:p>
        </p:txBody>
      </p:sp>
      <p:sp>
        <p:nvSpPr>
          <p:cNvPr id="15" name="Текст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655523" y="1985962"/>
            <a:ext cx="3807008" cy="450056"/>
          </a:xfrm>
        </p:spPr>
        <p:txBody>
          <a:bodyPr rtlCol="0" anchor="b">
            <a:normAutofit/>
          </a:bodyPr>
          <a:lstStyle>
            <a:lvl1pPr marL="0" indent="0">
              <a:buNone/>
              <a:defRPr sz="1875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ru-RU" noProof="0"/>
              <a:t>Название раздела 1</a:t>
            </a:r>
          </a:p>
        </p:txBody>
      </p:sp>
      <p:sp>
        <p:nvSpPr>
          <p:cNvPr id="16" name="Объект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655523" y="2436019"/>
            <a:ext cx="3805058" cy="1733904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200">
                <a:latin typeface="+mn-lt"/>
              </a:defRPr>
            </a:lvl1pPr>
            <a:lvl2pPr>
              <a:buClr>
                <a:schemeClr val="accent2"/>
              </a:buClr>
              <a:defRPr sz="1200">
                <a:latin typeface="+mn-lt"/>
              </a:defRPr>
            </a:lvl2pPr>
            <a:lvl3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257675" y="1030966"/>
            <a:ext cx="3902202" cy="836676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2" name="Полилиния: фигура 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3150676" y="4244095"/>
            <a:ext cx="1381544" cy="905149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3" name="Полилиния: Фигура 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3305029" y="4143099"/>
            <a:ext cx="1533989" cy="1009956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</p:spTree>
    <p:extLst>
      <p:ext uri="{BB962C8B-B14F-4D97-AF65-F5344CB8AC3E}">
        <p14:creationId xmlns:p14="http://schemas.microsoft.com/office/powerpoint/2010/main" val="18257559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28403" y="632030"/>
            <a:ext cx="2970533" cy="79613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 диаграммы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61023" y="2066834"/>
            <a:ext cx="2043684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3" name="Диаграмма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3869531" y="1010842"/>
            <a:ext cx="4591050" cy="306824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диаграмму</a:t>
            </a:r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4562474" y="-9526"/>
            <a:ext cx="819231" cy="762075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4479598" y="-9525"/>
            <a:ext cx="1114535" cy="1000223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</p:spTree>
    <p:extLst>
      <p:ext uri="{BB962C8B-B14F-4D97-AF65-F5344CB8AC3E}">
        <p14:creationId xmlns:p14="http://schemas.microsoft.com/office/powerpoint/2010/main" val="306343938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28403" y="632030"/>
            <a:ext cx="2970533" cy="79613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 таблицы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61023" y="2485932"/>
            <a:ext cx="2400300" cy="1275588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5" name="Таблица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3869531" y="1010842"/>
            <a:ext cx="4591050" cy="306824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таблицу</a:t>
            </a:r>
          </a:p>
        </p:txBody>
      </p:sp>
      <p:sp>
        <p:nvSpPr>
          <p:cNvPr id="17" name="Полилиния: Фигура 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1981447" y="4244095"/>
            <a:ext cx="1381544" cy="905149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135800" y="4143099"/>
            <a:ext cx="1533989" cy="1009956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</p:spTree>
    <p:extLst>
      <p:ext uri="{BB962C8B-B14F-4D97-AF65-F5344CB8AC3E}">
        <p14:creationId xmlns:p14="http://schemas.microsoft.com/office/powerpoint/2010/main" val="1525360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896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афический объект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7" name="Полилиния: Фигура 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8" name="Полилиния: Фигура 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grpSp>
        <p:nvGrpSpPr>
          <p:cNvPr id="9" name="Графический объект 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2325757" y="-9520"/>
            <a:ext cx="6821106" cy="4267426"/>
            <a:chOff x="227974" y="-12694"/>
            <a:chExt cx="11967843" cy="5689901"/>
          </a:xfrm>
        </p:grpSpPr>
        <p:sp>
          <p:nvSpPr>
            <p:cNvPr id="10" name="Полилиния: фигура 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1" name="Полилиния: Фигура 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16" name="Текст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71227" y="1712213"/>
            <a:ext cx="2291684" cy="255203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1500" b="1">
                <a:solidFill>
                  <a:schemeClr val="bg1"/>
                </a:solidFill>
              </a:defRPr>
            </a:lvl1pPr>
          </a:lstStyle>
          <a:p>
            <a:pPr marL="171450" lvl="0" indent="-171450" rtl="0"/>
            <a:r>
              <a:rPr lang="ru-RU" noProof="0"/>
              <a:t>ОБРАЗЕЦ ТЕКСТА</a:t>
            </a:r>
          </a:p>
        </p:txBody>
      </p:sp>
      <p:sp>
        <p:nvSpPr>
          <p:cNvPr id="20" name="Рисунок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777983" y="1"/>
            <a:ext cx="6371261" cy="4264248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5" name="Заголовок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45874" y="689344"/>
            <a:ext cx="2917916" cy="818962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Большое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val="174574586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идео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афический объект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0" name="Полилиния: Фигура 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1" name="Полилиния: Фигура 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83814" y="4036631"/>
            <a:ext cx="2976372" cy="624078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rtlCol="0" anchor="ctr" anchorCtr="0">
            <a:normAutofit/>
          </a:bodyPr>
          <a:lstStyle>
            <a:lvl1pPr algn="l">
              <a:defRPr sz="15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3" name="Замещающее медиа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1307592" y="834783"/>
            <a:ext cx="6528816" cy="3038094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медиа</a:t>
            </a:r>
          </a:p>
        </p:txBody>
      </p:sp>
      <p:sp>
        <p:nvSpPr>
          <p:cNvPr id="17" name="Полилиния: Фигура 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9547" y="2292413"/>
            <a:ext cx="982195" cy="352827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6" name="Полилиния: фигура 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9546" y="2246641"/>
            <a:ext cx="1144304" cy="55308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r>
              <a:rPr lang="ru-RU" sz="1013" noProof="0"/>
              <a:t> </a:t>
            </a:r>
          </a:p>
        </p:txBody>
      </p:sp>
      <p:sp>
        <p:nvSpPr>
          <p:cNvPr id="19" name="Полилиния: Фигура 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8094036" y="-9546"/>
            <a:ext cx="1048946" cy="12491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8014842" y="-9546"/>
            <a:ext cx="1134769" cy="1487596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</p:spTree>
    <p:extLst>
      <p:ext uri="{BB962C8B-B14F-4D97-AF65-F5344CB8AC3E}">
        <p14:creationId xmlns:p14="http://schemas.microsoft.com/office/powerpoint/2010/main" val="600807235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благодарнос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афический объект 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5008877" y="1072640"/>
            <a:ext cx="4144656" cy="1960386"/>
            <a:chOff x="6678503" y="665690"/>
            <a:chExt cx="5526208" cy="2613848"/>
          </a:xfrm>
        </p:grpSpPr>
        <p:sp>
          <p:nvSpPr>
            <p:cNvPr id="42" name="Полилиния: Фигура 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14" name="Полилиния: Фигура 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4414822" y="3930402"/>
            <a:ext cx="1114535" cy="121932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9976" y="223860"/>
            <a:ext cx="2009973" cy="571556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4562474" y="-9526"/>
            <a:ext cx="819231" cy="762075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6" name="Полилиния: фигура 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5814182" y="3074636"/>
            <a:ext cx="3334079" cy="828757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9" name="Полилиния: Фигура 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9976" y="178135"/>
            <a:ext cx="2171914" cy="7716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1" name="Полилиния: Фигура 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4479598" y="-9525"/>
            <a:ext cx="1114535" cy="1000223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3" name="Полилиния: Фигура 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4525323" y="3840859"/>
            <a:ext cx="1286002" cy="1305053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5" name="Полилиния: Фигура 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6171406" y="2637643"/>
            <a:ext cx="2981618" cy="1247898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1" name="Заголовок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5541446" y="1533815"/>
            <a:ext cx="3615914" cy="994172"/>
          </a:xfrm>
        </p:spPr>
        <p:txBody>
          <a:bodyPr rtlCol="0">
            <a:normAutofit/>
          </a:bodyPr>
          <a:lstStyle>
            <a:lvl1pPr algn="ctr">
              <a:defRPr sz="4125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Спасибо за внимание!</a:t>
            </a:r>
          </a:p>
        </p:txBody>
      </p:sp>
      <p:grpSp>
        <p:nvGrpSpPr>
          <p:cNvPr id="23" name="Графический объект 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9500" y="538600"/>
            <a:ext cx="4833257" cy="4609671"/>
            <a:chOff x="-12667" y="718133"/>
            <a:chExt cx="6444343" cy="6146228"/>
          </a:xfrm>
        </p:grpSpPr>
        <p:sp>
          <p:nvSpPr>
            <p:cNvPr id="24" name="Полилиния: Фигура 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5" name="Полилиния: Фигура 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30" name="Рисунок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200" y="822222"/>
            <a:ext cx="4539414" cy="394488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35" name="Текст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6394874" y="3039658"/>
            <a:ext cx="2767220" cy="482204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1950" b="1">
                <a:solidFill>
                  <a:schemeClr val="bg1"/>
                </a:solidFill>
              </a:defRPr>
            </a:lvl1pPr>
            <a:lvl2pPr marL="342900" indent="0">
              <a:buNone/>
              <a:defRPr sz="1950">
                <a:solidFill>
                  <a:schemeClr val="bg1"/>
                </a:solidFill>
              </a:defRPr>
            </a:lvl2pPr>
            <a:lvl3pPr marL="685800" indent="0">
              <a:buNone/>
              <a:defRPr sz="1950">
                <a:solidFill>
                  <a:schemeClr val="bg1"/>
                </a:solidFill>
              </a:defRPr>
            </a:lvl3pPr>
            <a:lvl4pPr marL="1028700" indent="0">
              <a:buNone/>
              <a:defRPr sz="1950">
                <a:solidFill>
                  <a:schemeClr val="bg1"/>
                </a:solidFill>
              </a:defRPr>
            </a:lvl4pPr>
            <a:lvl5pPr marL="1371600" indent="0">
              <a:buNone/>
              <a:defRPr sz="195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57908310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афический объект 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9525" y="-9525"/>
            <a:ext cx="9159240" cy="5161598"/>
            <a:chOff x="-12700" y="-12700"/>
            <a:chExt cx="12212320" cy="6882130"/>
          </a:xfrm>
        </p:grpSpPr>
        <p:sp>
          <p:nvSpPr>
            <p:cNvPr id="38" name="Полилиния: Фигура 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40" name="Полилиния: Фигура 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6" name="Полилиния: Фигура 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7" name="Полилиния: фигура 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9" name="Полилиния: Фигура 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6" name="Полилиния: Фигура 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1" name="Полилиния: Фигура 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5" name="Полилиния: Фигура 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472832" y="2114247"/>
            <a:ext cx="3638514" cy="1370302"/>
          </a:xfrm>
        </p:spPr>
        <p:txBody>
          <a:bodyPr rtlCol="0" anchor="ctr" anchorCtr="0">
            <a:normAutofit/>
          </a:bodyPr>
          <a:lstStyle>
            <a:lvl1pPr algn="l">
              <a:defRPr sz="4125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Название</a:t>
            </a:r>
            <a:br>
              <a:rPr lang="ru-RU" noProof="0"/>
            </a:br>
            <a:r>
              <a:rPr lang="ru-RU" noProof="0"/>
              <a:t>презентации</a:t>
            </a:r>
          </a:p>
        </p:txBody>
      </p:sp>
      <p:sp>
        <p:nvSpPr>
          <p:cNvPr id="23" name="Подзаголовок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5306909" y="2119882"/>
            <a:ext cx="3731731" cy="1241822"/>
          </a:xfrm>
        </p:spPr>
        <p:txBody>
          <a:bodyPr rtlCol="0"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688625572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 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485180" y="390080"/>
            <a:ext cx="7664542" cy="4762952"/>
            <a:chOff x="1980240" y="520107"/>
            <a:chExt cx="10219389" cy="6350602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14" name="Полилиния: Фигура 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</p:grpSp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US" sz="1013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US" sz="1013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02618" y="751118"/>
            <a:ext cx="3048813" cy="525632"/>
          </a:xfrm>
        </p:spPr>
        <p:txBody>
          <a:bodyPr rtlCol="0">
            <a:normAutofit/>
          </a:bodyPr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" noProof="0"/>
              <a:t>Слайд-разделитель</a:t>
            </a:r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</p:grpSp>
      <p:sp>
        <p:nvSpPr>
          <p:cNvPr id="21" name="Текст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70806" y="2509500"/>
            <a:ext cx="5489775" cy="1125140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1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86572966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389252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101440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16348" y="265869"/>
            <a:ext cx="3293393" cy="99417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  <p:sp>
        <p:nvSpPr>
          <p:cNvPr id="22" name="Объект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9" y="1369219"/>
            <a:ext cx="7831931" cy="3263504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5310595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389252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101440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16348" y="265869"/>
            <a:ext cx="3293393" cy="99417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  <p:sp>
        <p:nvSpPr>
          <p:cNvPr id="17" name="Объект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2982064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8" name="Объект 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2982064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92389980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389252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101440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14403" y="234069"/>
            <a:ext cx="3293393" cy="102609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457017"/>
            <a:ext cx="3868340" cy="421789"/>
          </a:xfrm>
        </p:spPr>
        <p:txBody>
          <a:bodyPr rtlCol="0" anchor="b"/>
          <a:lstStyle>
            <a:lvl1pPr marL="0" indent="0"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8" name="Объект 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978573"/>
            <a:ext cx="3868340" cy="2388476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9" name="Текст 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457017"/>
            <a:ext cx="3887391" cy="421789"/>
          </a:xfrm>
        </p:spPr>
        <p:txBody>
          <a:bodyPr rtlCol="0" anchor="b"/>
          <a:lstStyle>
            <a:lvl1pPr marL="0" indent="0"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0" name="Объект 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978573"/>
            <a:ext cx="3887391" cy="2388476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76611661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4562474" y="-9526"/>
            <a:ext cx="819231" cy="762075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4479598" y="-9525"/>
            <a:ext cx="1114535" cy="1000223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5009" y="1010842"/>
            <a:ext cx="4629150" cy="3247904"/>
          </a:xfrm>
        </p:spPr>
        <p:txBody>
          <a:bodyPr rtlCol="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9" name="Текст 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104697"/>
            <a:ext cx="2949178" cy="2154049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643121" y="541030"/>
            <a:ext cx="2938979" cy="99417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974090963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Слайд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4562474" y="-9526"/>
            <a:ext cx="819231" cy="762075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4479598" y="-9525"/>
            <a:ext cx="1114535" cy="1000223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7" name="Рисунок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3887391" y="1010842"/>
            <a:ext cx="4629150" cy="3247904"/>
          </a:xfrm>
        </p:spPr>
        <p:txBody>
          <a:bodyPr rtlCol="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18" name="Текст 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952701"/>
            <a:ext cx="2949178" cy="230604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None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643239" y="543847"/>
            <a:ext cx="2874959" cy="99417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073047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4730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389252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101440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16348" y="265869"/>
            <a:ext cx="3293393" cy="99417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556690885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</p:spTree>
    <p:extLst>
      <p:ext uri="{BB962C8B-B14F-4D97-AF65-F5344CB8AC3E}">
        <p14:creationId xmlns:p14="http://schemas.microsoft.com/office/powerpoint/2010/main" val="3600780369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Вручну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рафический объект 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9583" y="322338"/>
            <a:ext cx="5704724" cy="111801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3" name="Текст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1422002"/>
            <a:ext cx="396479" cy="819150"/>
          </a:xfrm>
        </p:spPr>
        <p:txBody>
          <a:bodyPr rtlCol="0">
            <a:normAutofit/>
          </a:bodyPr>
          <a:lstStyle>
            <a:lvl1pPr marL="0" indent="0">
              <a:buNone/>
              <a:defRPr sz="525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1</a:t>
            </a:r>
          </a:p>
        </p:txBody>
      </p:sp>
      <p:sp>
        <p:nvSpPr>
          <p:cNvPr id="26" name="Текст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9397" y="1566068"/>
            <a:ext cx="2327333" cy="600075"/>
          </a:xfrm>
        </p:spPr>
        <p:txBody>
          <a:bodyPr rtlCol="0">
            <a:normAutofit/>
          </a:bodyPr>
          <a:lstStyle>
            <a:lvl1pPr marL="0" indent="0">
              <a:buNone/>
              <a:defRPr sz="1875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33" name="Текст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03450" y="1422002"/>
            <a:ext cx="396479" cy="819150"/>
          </a:xfrm>
        </p:spPr>
        <p:txBody>
          <a:bodyPr rtlCol="0">
            <a:normAutofit/>
          </a:bodyPr>
          <a:lstStyle>
            <a:lvl1pPr marL="0" indent="0">
              <a:buNone/>
              <a:defRPr sz="525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34" name="Текст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12202" y="1566068"/>
            <a:ext cx="1682939" cy="600075"/>
          </a:xfrm>
        </p:spPr>
        <p:txBody>
          <a:bodyPr rtlCol="0">
            <a:normAutofit/>
          </a:bodyPr>
          <a:lstStyle>
            <a:lvl1pPr marL="0" indent="0">
              <a:buNone/>
              <a:defRPr sz="1875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37" name="Текст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18035" y="1435337"/>
            <a:ext cx="396479" cy="819150"/>
          </a:xfrm>
        </p:spPr>
        <p:txBody>
          <a:bodyPr rtlCol="0">
            <a:normAutofit/>
          </a:bodyPr>
          <a:lstStyle>
            <a:lvl1pPr marL="0" indent="0">
              <a:buNone/>
              <a:defRPr sz="525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38" name="Текст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26787" y="1579402"/>
            <a:ext cx="2219337" cy="600075"/>
          </a:xfrm>
        </p:spPr>
        <p:txBody>
          <a:bodyPr rtlCol="0">
            <a:normAutofit/>
          </a:bodyPr>
          <a:lstStyle>
            <a:lvl1pPr marL="0" indent="0">
              <a:buNone/>
              <a:defRPr sz="1875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0" name="Текст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8793" y="2207680"/>
            <a:ext cx="1273969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3" name="Текст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42761" y="2207680"/>
            <a:ext cx="1273969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5" name="Текст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96095" y="2207680"/>
            <a:ext cx="1273969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6" name="Текст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907717" y="2206523"/>
            <a:ext cx="2638408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8" name="Текст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68792" y="4205661"/>
            <a:ext cx="2547938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9" name="Текст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596094" y="3682376"/>
            <a:ext cx="1273969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0" name="Текст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918035" y="3682376"/>
            <a:ext cx="2019704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5" name="Рисунок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668792" y="2862335"/>
            <a:ext cx="1227582" cy="1213866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05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6" name="Рисунок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1942761" y="2862335"/>
            <a:ext cx="1227582" cy="1213866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05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7" name="Рисунок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3596095" y="2862335"/>
            <a:ext cx="1536192" cy="672084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05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8" name="Рисунок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5907716" y="2898429"/>
            <a:ext cx="1110996" cy="569214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73844"/>
            <a:ext cx="5932170" cy="802386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Как использовать этот шаблон</a:t>
            </a:r>
          </a:p>
        </p:txBody>
      </p:sp>
    </p:spTree>
    <p:extLst>
      <p:ext uri="{BB962C8B-B14F-4D97-AF65-F5344CB8AC3E}">
        <p14:creationId xmlns:p14="http://schemas.microsoft.com/office/powerpoint/2010/main" val="1597033899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Текст 77">
            <a:extLst>
              <a:ext uri="{FF2B5EF4-FFF2-40B4-BE49-F238E27FC236}">
                <a16:creationId xmlns:a16="http://schemas.microsoft.com/office/drawing/2014/main" id="{0B092376-293D-814E-8504-10AD3FC6C3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4275" y="690665"/>
            <a:ext cx="1562100" cy="742950"/>
          </a:xfrm>
          <a:gradFill flip="none" rotWithShape="1">
            <a:gsLst>
              <a:gs pos="0">
                <a:srgbClr val="D3D3D3">
                  <a:alpha val="7254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rtlCol="0"/>
          <a:lstStyle>
            <a:lvl1pPr marL="0" indent="0" algn="l">
              <a:buNone/>
              <a:defRPr lang="en-US" sz="1050" dirty="0" smtClean="0">
                <a:solidFill>
                  <a:srgbClr val="404040"/>
                </a:solidFill>
                <a:latin typeface="+mn-lt"/>
              </a:defRPr>
            </a:lvl1pPr>
          </a:lstStyle>
          <a:p>
            <a:pPr marL="0" lvl="0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1" name="Текст 77">
            <a:extLst>
              <a:ext uri="{FF2B5EF4-FFF2-40B4-BE49-F238E27FC236}">
                <a16:creationId xmlns:a16="http://schemas.microsoft.com/office/drawing/2014/main" id="{B0998207-3F3B-9940-9A4A-F5C7E11A0C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87529" y="915052"/>
            <a:ext cx="1562100" cy="742950"/>
          </a:xfrm>
          <a:gradFill flip="none" rotWithShape="1">
            <a:gsLst>
              <a:gs pos="0">
                <a:srgbClr val="D3D3D3">
                  <a:alpha val="7254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rtlCol="0"/>
          <a:lstStyle>
            <a:lvl1pPr marL="0" indent="0" algn="l">
              <a:buNone/>
              <a:defRPr lang="en-US" sz="1050" dirty="0" smtClean="0">
                <a:solidFill>
                  <a:srgbClr val="404040"/>
                </a:solidFill>
                <a:latin typeface="+mn-lt"/>
              </a:defRPr>
            </a:lvl1pPr>
          </a:lstStyle>
          <a:p>
            <a:pPr marL="0" lvl="0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2" name="Текст 77">
            <a:extLst>
              <a:ext uri="{FF2B5EF4-FFF2-40B4-BE49-F238E27FC236}">
                <a16:creationId xmlns:a16="http://schemas.microsoft.com/office/drawing/2014/main" id="{9A62C131-98B4-A846-AE6C-DF6B5A743E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779124" y="1206619"/>
            <a:ext cx="1562100" cy="742950"/>
          </a:xfrm>
          <a:gradFill flip="none" rotWithShape="1">
            <a:gsLst>
              <a:gs pos="0">
                <a:srgbClr val="D3D3D3">
                  <a:alpha val="7254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rtlCol="0"/>
          <a:lstStyle>
            <a:lvl1pPr marL="0" indent="0" algn="l">
              <a:buNone/>
              <a:defRPr lang="en-US" sz="1050" dirty="0" smtClean="0">
                <a:solidFill>
                  <a:srgbClr val="404040"/>
                </a:solidFill>
                <a:latin typeface="+mn-lt"/>
              </a:defRPr>
            </a:lvl1pPr>
          </a:lstStyle>
          <a:p>
            <a:pPr marL="0" lvl="0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4" name="Текст 83">
            <a:extLst>
              <a:ext uri="{FF2B5EF4-FFF2-40B4-BE49-F238E27FC236}">
                <a16:creationId xmlns:a16="http://schemas.microsoft.com/office/drawing/2014/main" id="{C87789DE-8F91-E44E-96BE-12C0559F6F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99217" y="1702348"/>
            <a:ext cx="905668" cy="798680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1200000" lon="20399986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>
              <a:buNone/>
              <a:defRPr lang="en-US" sz="1800" dirty="0" smtClean="0">
                <a:solidFill>
                  <a:srgbClr val="FFFFFF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5" name="Текст 83">
            <a:extLst>
              <a:ext uri="{FF2B5EF4-FFF2-40B4-BE49-F238E27FC236}">
                <a16:creationId xmlns:a16="http://schemas.microsoft.com/office/drawing/2014/main" id="{D5C13B08-1AEA-0541-B928-190FE4F5999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25706" y="1969215"/>
            <a:ext cx="905668" cy="798680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1200000" lon="20399986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>
              <a:buNone/>
              <a:defRPr lang="en-US" sz="18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6" name="Текст 83">
            <a:extLst>
              <a:ext uri="{FF2B5EF4-FFF2-40B4-BE49-F238E27FC236}">
                <a16:creationId xmlns:a16="http://schemas.microsoft.com/office/drawing/2014/main" id="{9A0A668D-AC6C-0847-B1DA-2DF3A211D5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64193" y="2271676"/>
            <a:ext cx="905668" cy="798680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1200000" lon="20399986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>
              <a:buNone/>
              <a:defRPr lang="en-US" sz="1800" dirty="0" smtClean="0">
                <a:solidFill>
                  <a:srgbClr val="FFFFFF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90" name="Текст 89">
            <a:extLst>
              <a:ext uri="{FF2B5EF4-FFF2-40B4-BE49-F238E27FC236}">
                <a16:creationId xmlns:a16="http://schemas.microsoft.com/office/drawing/2014/main" id="{91BB790C-6BC5-134B-A8A8-83ECB5114A6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71019" y="3376858"/>
            <a:ext cx="3602665" cy="341632"/>
          </a:xfrm>
          <a:noFill/>
          <a:scene3d>
            <a:camera prst="orthographicFront">
              <a:rot lat="1980000" lon="1800000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 algn="ctr">
              <a:buNone/>
              <a:defRPr lang="en-US" sz="1800" dirty="0" smtClean="0">
                <a:solidFill>
                  <a:srgbClr val="000000"/>
                </a:solidFill>
                <a:latin typeface="+mj-lt"/>
              </a:defRPr>
            </a:lvl1pPr>
          </a:lstStyle>
          <a:p>
            <a:pPr marL="0" lvl="0" rtl="0"/>
            <a:r>
              <a:rPr lang="ru-RU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776898-FCE7-274A-A10F-DC97B30FE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3886201"/>
            <a:ext cx="2286000" cy="770435"/>
          </a:xfrm>
        </p:spPr>
        <p:txBody>
          <a:bodyPr rtlCol="0">
            <a:normAutofit/>
          </a:bodyPr>
          <a:lstStyle>
            <a:lvl1pPr marL="257175" indent="-257175" algn="ctr"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1546247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9599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32" name="Picture 8" descr="Пин от пользователя ♛💖♛AnGềLiQuE💖 La Mสั๋rĞuisề👼 на доске ...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25" b="-446"/>
          <a:stretch/>
        </p:blipFill>
        <p:spPr bwMode="auto">
          <a:xfrm rot="5400000">
            <a:off x="2306552" y="-3071216"/>
            <a:ext cx="326669" cy="62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708003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70"/>
            </a:lvl1pPr>
            <a:lvl2pPr marL="318229" indent="0" algn="ctr">
              <a:buNone/>
              <a:defRPr sz="1392"/>
            </a:lvl2pPr>
            <a:lvl3pPr marL="636459" indent="0" algn="ctr">
              <a:buNone/>
              <a:defRPr sz="1253"/>
            </a:lvl3pPr>
            <a:lvl4pPr marL="954688" indent="0" algn="ctr">
              <a:buNone/>
              <a:defRPr sz="1114"/>
            </a:lvl4pPr>
            <a:lvl5pPr marL="1272918" indent="0" algn="ctr">
              <a:buNone/>
              <a:defRPr sz="1114"/>
            </a:lvl5pPr>
            <a:lvl6pPr marL="1591147" indent="0" algn="ctr">
              <a:buNone/>
              <a:defRPr sz="1114"/>
            </a:lvl6pPr>
            <a:lvl7pPr marL="1909377" indent="0" algn="ctr">
              <a:buNone/>
              <a:defRPr sz="1114"/>
            </a:lvl7pPr>
            <a:lvl8pPr marL="2227606" indent="0" algn="ctr">
              <a:buNone/>
              <a:defRPr sz="1114"/>
            </a:lvl8pPr>
            <a:lvl9pPr marL="2545836" indent="0" algn="ctr">
              <a:buNone/>
              <a:defRPr sz="11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17681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84044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1pPr>
            <a:lvl2pPr marL="3182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2pPr>
            <a:lvl3pPr marL="636459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9546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27291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59114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190937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22760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54583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902958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46855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618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2451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184577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36228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8"/>
          </a:xfrm>
        </p:spPr>
        <p:txBody>
          <a:bodyPr/>
          <a:lstStyle>
            <a:lvl1pPr>
              <a:defRPr sz="2227"/>
            </a:lvl1pPr>
            <a:lvl2pPr>
              <a:defRPr sz="1949"/>
            </a:lvl2pPr>
            <a:lvl3pPr>
              <a:defRPr sz="1670"/>
            </a:lvl3pPr>
            <a:lvl4pPr>
              <a:defRPr sz="1392"/>
            </a:lvl4pPr>
            <a:lvl5pPr>
              <a:defRPr sz="1392"/>
            </a:lvl5pPr>
            <a:lvl6pPr>
              <a:defRPr sz="1392"/>
            </a:lvl6pPr>
            <a:lvl7pPr>
              <a:defRPr sz="1392"/>
            </a:lvl7pPr>
            <a:lvl8pPr>
              <a:defRPr sz="1392"/>
            </a:lvl8pPr>
            <a:lvl9pPr>
              <a:defRPr sz="139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174208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8"/>
          </a:xfrm>
        </p:spPr>
        <p:txBody>
          <a:bodyPr anchor="t"/>
          <a:lstStyle>
            <a:lvl1pPr marL="0" indent="0">
              <a:buNone/>
              <a:defRPr sz="2227"/>
            </a:lvl1pPr>
            <a:lvl2pPr marL="318229" indent="0">
              <a:buNone/>
              <a:defRPr sz="1949"/>
            </a:lvl2pPr>
            <a:lvl3pPr marL="636459" indent="0">
              <a:buNone/>
              <a:defRPr sz="1670"/>
            </a:lvl3pPr>
            <a:lvl4pPr marL="954688" indent="0">
              <a:buNone/>
              <a:defRPr sz="1392"/>
            </a:lvl4pPr>
            <a:lvl5pPr marL="1272918" indent="0">
              <a:buNone/>
              <a:defRPr sz="1392"/>
            </a:lvl5pPr>
            <a:lvl6pPr marL="1591147" indent="0">
              <a:buNone/>
              <a:defRPr sz="1392"/>
            </a:lvl6pPr>
            <a:lvl7pPr marL="1909377" indent="0">
              <a:buNone/>
              <a:defRPr sz="1392"/>
            </a:lvl7pPr>
            <a:lvl8pPr marL="2227606" indent="0">
              <a:buNone/>
              <a:defRPr sz="1392"/>
            </a:lvl8pPr>
            <a:lvl9pPr marL="2545836" indent="0">
              <a:buNone/>
              <a:defRPr sz="139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9150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915987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604694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4">
            <a:extLst>
              <a:ext uri="{FF2B5EF4-FFF2-40B4-BE49-F238E27FC236}">
                <a16:creationId xmlns:a16="http://schemas.microsoft.com/office/drawing/2014/main" id="{9B5AFF89-3325-4992-B560-90C1644A74C9}"/>
              </a:ext>
            </a:extLst>
          </p:cNvPr>
          <p:cNvSpPr/>
          <p:nvPr userDrawn="1"/>
        </p:nvSpPr>
        <p:spPr>
          <a:xfrm>
            <a:off x="0" y="0"/>
            <a:ext cx="9144000" cy="474125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4" tIns="25717" rIns="51434" bIns="25717" rtlCol="0" anchor="ctr">
            <a:normAutofit/>
          </a:bodyPr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17782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11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3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578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65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88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37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50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691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5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23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15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109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3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34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9576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1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8670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4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28692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12134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2954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9616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48345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9932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447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37" indent="-18571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263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1389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7787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664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940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76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42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512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80499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72813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9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51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941696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030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0828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33816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930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4480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2034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7232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2398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70"/>
            </a:lvl1pPr>
            <a:lvl2pPr marL="318229" indent="0" algn="ctr">
              <a:buNone/>
              <a:defRPr sz="1392"/>
            </a:lvl2pPr>
            <a:lvl3pPr marL="636459" indent="0" algn="ctr">
              <a:buNone/>
              <a:defRPr sz="1253"/>
            </a:lvl3pPr>
            <a:lvl4pPr marL="954688" indent="0" algn="ctr">
              <a:buNone/>
              <a:defRPr sz="1114"/>
            </a:lvl4pPr>
            <a:lvl5pPr marL="1272918" indent="0" algn="ctr">
              <a:buNone/>
              <a:defRPr sz="1114"/>
            </a:lvl5pPr>
            <a:lvl6pPr marL="1591147" indent="0" algn="ctr">
              <a:buNone/>
              <a:defRPr sz="1114"/>
            </a:lvl6pPr>
            <a:lvl7pPr marL="1909377" indent="0" algn="ctr">
              <a:buNone/>
              <a:defRPr sz="1114"/>
            </a:lvl7pPr>
            <a:lvl8pPr marL="2227606" indent="0" algn="ctr">
              <a:buNone/>
              <a:defRPr sz="1114"/>
            </a:lvl8pPr>
            <a:lvl9pPr marL="2545836" indent="0" algn="ctr">
              <a:buNone/>
              <a:defRPr sz="11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516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0124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1pPr>
            <a:lvl2pPr marL="3182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2pPr>
            <a:lvl3pPr marL="636459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9546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27291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59114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190937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22760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54583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1786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903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78600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5738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7386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8"/>
          </a:xfrm>
        </p:spPr>
        <p:txBody>
          <a:bodyPr/>
          <a:lstStyle>
            <a:lvl1pPr>
              <a:defRPr sz="2227"/>
            </a:lvl1pPr>
            <a:lvl2pPr>
              <a:defRPr sz="1949"/>
            </a:lvl2pPr>
            <a:lvl3pPr>
              <a:defRPr sz="1670"/>
            </a:lvl3pPr>
            <a:lvl4pPr>
              <a:defRPr sz="1392"/>
            </a:lvl4pPr>
            <a:lvl5pPr>
              <a:defRPr sz="1392"/>
            </a:lvl5pPr>
            <a:lvl6pPr>
              <a:defRPr sz="1392"/>
            </a:lvl6pPr>
            <a:lvl7pPr>
              <a:defRPr sz="1392"/>
            </a:lvl7pPr>
            <a:lvl8pPr>
              <a:defRPr sz="1392"/>
            </a:lvl8pPr>
            <a:lvl9pPr>
              <a:defRPr sz="139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88476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8"/>
          </a:xfrm>
        </p:spPr>
        <p:txBody>
          <a:bodyPr anchor="t"/>
          <a:lstStyle>
            <a:lvl1pPr marL="0" indent="0">
              <a:buNone/>
              <a:defRPr sz="2227"/>
            </a:lvl1pPr>
            <a:lvl2pPr marL="318229" indent="0">
              <a:buNone/>
              <a:defRPr sz="1949"/>
            </a:lvl2pPr>
            <a:lvl3pPr marL="636459" indent="0">
              <a:buNone/>
              <a:defRPr sz="1670"/>
            </a:lvl3pPr>
            <a:lvl4pPr marL="954688" indent="0">
              <a:buNone/>
              <a:defRPr sz="1392"/>
            </a:lvl4pPr>
            <a:lvl5pPr marL="1272918" indent="0">
              <a:buNone/>
              <a:defRPr sz="1392"/>
            </a:lvl5pPr>
            <a:lvl6pPr marL="1591147" indent="0">
              <a:buNone/>
              <a:defRPr sz="1392"/>
            </a:lvl6pPr>
            <a:lvl7pPr marL="1909377" indent="0">
              <a:buNone/>
              <a:defRPr sz="1392"/>
            </a:lvl7pPr>
            <a:lvl8pPr marL="2227606" indent="0">
              <a:buNone/>
              <a:defRPr sz="1392"/>
            </a:lvl8pPr>
            <a:lvl9pPr marL="2545836" indent="0">
              <a:buNone/>
              <a:defRPr sz="139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9132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82099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42466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4">
            <a:extLst>
              <a:ext uri="{FF2B5EF4-FFF2-40B4-BE49-F238E27FC236}">
                <a16:creationId xmlns:a16="http://schemas.microsoft.com/office/drawing/2014/main" id="{9B5AFF89-3325-4992-B560-90C1644A74C9}"/>
              </a:ext>
            </a:extLst>
          </p:cNvPr>
          <p:cNvSpPr/>
          <p:nvPr userDrawn="1"/>
        </p:nvSpPr>
        <p:spPr>
          <a:xfrm>
            <a:off x="0" y="0"/>
            <a:ext cx="9144000" cy="474125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4" tIns="25717" rIns="51434" bIns="25717" rtlCol="0" anchor="ctr">
            <a:normAutofit/>
          </a:bodyPr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3344610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9025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23"/>
            <a:ext cx="7772401" cy="1102519"/>
          </a:xfrm>
        </p:spPr>
        <p:txBody>
          <a:bodyPr>
            <a:normAutofit/>
          </a:bodyPr>
          <a:lstStyle>
            <a:lvl1pPr>
              <a:defRPr sz="192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2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6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6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9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2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032236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30048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180735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55139" indent="-132672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61980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44933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8045442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01397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287128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80318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6"/>
            <a:ext cx="3811588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80318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6"/>
            <a:ext cx="3813174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088743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162631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62631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4556873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17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5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5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1821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137518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59226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191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6991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5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9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5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7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9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8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5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9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5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9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7045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6491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93668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924836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1646870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8240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27552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5620420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786578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758468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32408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291654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551994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0422605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538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7465625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/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82.xml"/><Relationship Id="rId18" Type="http://schemas.openxmlformats.org/officeDocument/2006/relationships/slideLayout" Target="../slideLayouts/slideLayout87.xml"/><Relationship Id="rId26" Type="http://schemas.openxmlformats.org/officeDocument/2006/relationships/slideLayout" Target="../slideLayouts/slideLayout95.xml"/><Relationship Id="rId39" Type="http://schemas.openxmlformats.org/officeDocument/2006/relationships/slideLayout" Target="../slideLayouts/slideLayout108.xml"/><Relationship Id="rId21" Type="http://schemas.openxmlformats.org/officeDocument/2006/relationships/slideLayout" Target="../slideLayouts/slideLayout90.xml"/><Relationship Id="rId34" Type="http://schemas.openxmlformats.org/officeDocument/2006/relationships/slideLayout" Target="../slideLayouts/slideLayout103.xml"/><Relationship Id="rId42" Type="http://schemas.openxmlformats.org/officeDocument/2006/relationships/slideLayout" Target="../slideLayouts/slideLayout111.xml"/><Relationship Id="rId47" Type="http://schemas.openxmlformats.org/officeDocument/2006/relationships/slideLayout" Target="../slideLayouts/slideLayout116.xml"/><Relationship Id="rId50" Type="http://schemas.openxmlformats.org/officeDocument/2006/relationships/slideLayout" Target="../slideLayouts/slideLayout119.xml"/><Relationship Id="rId55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76.xml"/><Relationship Id="rId2" Type="http://schemas.openxmlformats.org/officeDocument/2006/relationships/slideLayout" Target="../slideLayouts/slideLayout71.xml"/><Relationship Id="rId16" Type="http://schemas.openxmlformats.org/officeDocument/2006/relationships/slideLayout" Target="../slideLayouts/slideLayout85.xml"/><Relationship Id="rId20" Type="http://schemas.openxmlformats.org/officeDocument/2006/relationships/slideLayout" Target="../slideLayouts/slideLayout89.xml"/><Relationship Id="rId29" Type="http://schemas.openxmlformats.org/officeDocument/2006/relationships/slideLayout" Target="../slideLayouts/slideLayout98.xml"/><Relationship Id="rId41" Type="http://schemas.openxmlformats.org/officeDocument/2006/relationships/slideLayout" Target="../slideLayouts/slideLayout110.xml"/><Relationship Id="rId54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24" Type="http://schemas.openxmlformats.org/officeDocument/2006/relationships/slideLayout" Target="../slideLayouts/slideLayout93.xml"/><Relationship Id="rId32" Type="http://schemas.openxmlformats.org/officeDocument/2006/relationships/slideLayout" Target="../slideLayouts/slideLayout101.xml"/><Relationship Id="rId37" Type="http://schemas.openxmlformats.org/officeDocument/2006/relationships/slideLayout" Target="../slideLayouts/slideLayout106.xml"/><Relationship Id="rId40" Type="http://schemas.openxmlformats.org/officeDocument/2006/relationships/slideLayout" Target="../slideLayouts/slideLayout109.xml"/><Relationship Id="rId45" Type="http://schemas.openxmlformats.org/officeDocument/2006/relationships/slideLayout" Target="../slideLayouts/slideLayout114.xml"/><Relationship Id="rId53" Type="http://schemas.openxmlformats.org/officeDocument/2006/relationships/slideLayout" Target="../slideLayouts/slideLayout122.xml"/><Relationship Id="rId58" Type="http://schemas.openxmlformats.org/officeDocument/2006/relationships/theme" Target="../theme/theme3.xml"/><Relationship Id="rId5" Type="http://schemas.openxmlformats.org/officeDocument/2006/relationships/slideLayout" Target="../slideLayouts/slideLayout74.xml"/><Relationship Id="rId15" Type="http://schemas.openxmlformats.org/officeDocument/2006/relationships/slideLayout" Target="../slideLayouts/slideLayout84.xml"/><Relationship Id="rId23" Type="http://schemas.openxmlformats.org/officeDocument/2006/relationships/slideLayout" Target="../slideLayouts/slideLayout92.xml"/><Relationship Id="rId28" Type="http://schemas.openxmlformats.org/officeDocument/2006/relationships/slideLayout" Target="../slideLayouts/slideLayout97.xml"/><Relationship Id="rId36" Type="http://schemas.openxmlformats.org/officeDocument/2006/relationships/slideLayout" Target="../slideLayouts/slideLayout105.xml"/><Relationship Id="rId49" Type="http://schemas.openxmlformats.org/officeDocument/2006/relationships/slideLayout" Target="../slideLayouts/slideLayout118.xml"/><Relationship Id="rId57" Type="http://schemas.openxmlformats.org/officeDocument/2006/relationships/slideLayout" Target="../slideLayouts/slideLayout126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79.xml"/><Relationship Id="rId19" Type="http://schemas.openxmlformats.org/officeDocument/2006/relationships/slideLayout" Target="../slideLayouts/slideLayout88.xml"/><Relationship Id="rId31" Type="http://schemas.openxmlformats.org/officeDocument/2006/relationships/slideLayout" Target="../slideLayouts/slideLayout100.xml"/><Relationship Id="rId44" Type="http://schemas.openxmlformats.org/officeDocument/2006/relationships/slideLayout" Target="../slideLayouts/slideLayout113.xml"/><Relationship Id="rId52" Type="http://schemas.openxmlformats.org/officeDocument/2006/relationships/slideLayout" Target="../slideLayouts/slideLayout121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Relationship Id="rId14" Type="http://schemas.openxmlformats.org/officeDocument/2006/relationships/slideLayout" Target="../slideLayouts/slideLayout83.xml"/><Relationship Id="rId22" Type="http://schemas.openxmlformats.org/officeDocument/2006/relationships/slideLayout" Target="../slideLayouts/slideLayout91.xml"/><Relationship Id="rId27" Type="http://schemas.openxmlformats.org/officeDocument/2006/relationships/slideLayout" Target="../slideLayouts/slideLayout96.xml"/><Relationship Id="rId30" Type="http://schemas.openxmlformats.org/officeDocument/2006/relationships/slideLayout" Target="../slideLayouts/slideLayout99.xml"/><Relationship Id="rId35" Type="http://schemas.openxmlformats.org/officeDocument/2006/relationships/slideLayout" Target="../slideLayouts/slideLayout104.xml"/><Relationship Id="rId43" Type="http://schemas.openxmlformats.org/officeDocument/2006/relationships/slideLayout" Target="../slideLayouts/slideLayout112.xml"/><Relationship Id="rId48" Type="http://schemas.openxmlformats.org/officeDocument/2006/relationships/slideLayout" Target="../slideLayouts/slideLayout117.xml"/><Relationship Id="rId56" Type="http://schemas.openxmlformats.org/officeDocument/2006/relationships/slideLayout" Target="../slideLayouts/slideLayout125.xml"/><Relationship Id="rId8" Type="http://schemas.openxmlformats.org/officeDocument/2006/relationships/slideLayout" Target="../slideLayouts/slideLayout77.xml"/><Relationship Id="rId51" Type="http://schemas.openxmlformats.org/officeDocument/2006/relationships/slideLayout" Target="../slideLayouts/slideLayout120.xml"/><Relationship Id="rId3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81.xml"/><Relationship Id="rId17" Type="http://schemas.openxmlformats.org/officeDocument/2006/relationships/slideLayout" Target="../slideLayouts/slideLayout86.xml"/><Relationship Id="rId25" Type="http://schemas.openxmlformats.org/officeDocument/2006/relationships/slideLayout" Target="../slideLayouts/slideLayout94.xml"/><Relationship Id="rId33" Type="http://schemas.openxmlformats.org/officeDocument/2006/relationships/slideLayout" Target="../slideLayouts/slideLayout102.xml"/><Relationship Id="rId38" Type="http://schemas.openxmlformats.org/officeDocument/2006/relationships/slideLayout" Target="../slideLayouts/slideLayout107.xml"/><Relationship Id="rId46" Type="http://schemas.openxmlformats.org/officeDocument/2006/relationships/slideLayout" Target="../slideLayouts/slideLayout115.xml"/><Relationship Id="rId59" Type="http://schemas.openxmlformats.org/officeDocument/2006/relationships/hyperlink" Target="https://www.facebook.com/" TargetMode="Externa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9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27.xml"/><Relationship Id="rId6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3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slideLayout" Target="../slideLayouts/slideLayout145.xml"/><Relationship Id="rId18" Type="http://schemas.openxmlformats.org/officeDocument/2006/relationships/slideLayout" Target="../slideLayouts/slideLayout150.xml"/><Relationship Id="rId3" Type="http://schemas.openxmlformats.org/officeDocument/2006/relationships/slideLayout" Target="../slideLayouts/slideLayout135.xml"/><Relationship Id="rId21" Type="http://schemas.openxmlformats.org/officeDocument/2006/relationships/slideLayout" Target="../slideLayouts/slideLayout153.xml"/><Relationship Id="rId7" Type="http://schemas.openxmlformats.org/officeDocument/2006/relationships/slideLayout" Target="../slideLayouts/slideLayout139.xml"/><Relationship Id="rId12" Type="http://schemas.openxmlformats.org/officeDocument/2006/relationships/slideLayout" Target="../slideLayouts/slideLayout144.xml"/><Relationship Id="rId17" Type="http://schemas.openxmlformats.org/officeDocument/2006/relationships/slideLayout" Target="../slideLayouts/slideLayout149.xml"/><Relationship Id="rId2" Type="http://schemas.openxmlformats.org/officeDocument/2006/relationships/slideLayout" Target="../slideLayouts/slideLayout134.xml"/><Relationship Id="rId16" Type="http://schemas.openxmlformats.org/officeDocument/2006/relationships/slideLayout" Target="../slideLayouts/slideLayout148.xml"/><Relationship Id="rId20" Type="http://schemas.openxmlformats.org/officeDocument/2006/relationships/slideLayout" Target="../slideLayouts/slideLayout152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5" Type="http://schemas.openxmlformats.org/officeDocument/2006/relationships/slideLayout" Target="../slideLayouts/slideLayout147.xml"/><Relationship Id="rId23" Type="http://schemas.openxmlformats.org/officeDocument/2006/relationships/theme" Target="../theme/theme5.xml"/><Relationship Id="rId10" Type="http://schemas.openxmlformats.org/officeDocument/2006/relationships/slideLayout" Target="../slideLayouts/slideLayout142.xml"/><Relationship Id="rId19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Relationship Id="rId14" Type="http://schemas.openxmlformats.org/officeDocument/2006/relationships/slideLayout" Target="../slideLayouts/slideLayout146.xml"/><Relationship Id="rId22" Type="http://schemas.openxmlformats.org/officeDocument/2006/relationships/slideLayout" Target="../slideLayouts/slideLayout1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slideLayout" Target="../slideLayouts/slideLayout166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1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4" y="4727516"/>
            <a:ext cx="1620957" cy="230820"/>
          </a:xfrm>
          <a:prstGeom prst="rect">
            <a:avLst/>
          </a:prstGeom>
        </p:spPr>
        <p:txBody>
          <a:bodyPr vert="horz" wrap="square" lIns="91430" tIns="45714" rIns="91430" bIns="45714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0" tIns="45714" rIns="91430" bIns="4571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9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2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717" r:id="rId36"/>
    <p:sldLayoutId id="2147483718" r:id="rId37"/>
    <p:sldLayoutId id="2147483719" r:id="rId38"/>
    <p:sldLayoutId id="2147483720" r:id="rId39"/>
    <p:sldLayoutId id="2147483721" r:id="rId40"/>
    <p:sldLayoutId id="2147483722" r:id="rId41"/>
    <p:sldLayoutId id="2147483723" r:id="rId42"/>
    <p:sldLayoutId id="2147483724" r:id="rId43"/>
    <p:sldLayoutId id="2147483725" r:id="rId44"/>
    <p:sldLayoutId id="2147483726" r:id="rId45"/>
    <p:sldLayoutId id="2147483727" r:id="rId46"/>
    <p:sldLayoutId id="2147483728" r:id="rId47"/>
    <p:sldLayoutId id="2147483729" r:id="rId48"/>
    <p:sldLayoutId id="2147483730" r:id="rId49"/>
    <p:sldLayoutId id="2147483731" r:id="rId50"/>
    <p:sldLayoutId id="2147483732" r:id="rId51"/>
    <p:sldLayoutId id="2147483733" r:id="rId52"/>
    <p:sldLayoutId id="2147483734" r:id="rId53"/>
    <p:sldLayoutId id="2147483735" r:id="rId54"/>
    <p:sldLayoutId id="2147483736" r:id="rId55"/>
    <p:sldLayoutId id="2147483737" r:id="rId56"/>
    <p:sldLayoutId id="2147483738" r:id="rId57"/>
  </p:sldLayoutIdLst>
  <p:txStyles>
    <p:titleStyle>
      <a:lvl1pPr algn="ctr" defTabSz="914270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5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38" indent="-173013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64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290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16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24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8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9/8/2020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52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876" r:id="rId12"/>
  </p:sldLayoutIdLst>
  <p:txStyles>
    <p:titleStyle>
      <a:lvl1pPr algn="l" defTabSz="636459" rtl="0" eaLnBrk="1" latinLnBrk="0" hangingPunct="1">
        <a:lnSpc>
          <a:spcPct val="90000"/>
        </a:lnSpc>
        <a:spcBef>
          <a:spcPct val="0"/>
        </a:spcBef>
        <a:buNone/>
        <a:defRPr sz="3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15" indent="-159115" algn="l" defTabSz="636459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1pPr>
      <a:lvl2pPr marL="47734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79557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0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43203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75026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206849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38672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70495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1pPr>
      <a:lvl2pPr marL="31822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2pPr>
      <a:lvl3pPr marL="63645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3pPr>
      <a:lvl4pPr marL="95468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27291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59114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190937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22760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54583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14402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5" y="4760478"/>
            <a:ext cx="1620957" cy="164896"/>
          </a:xfrm>
          <a:prstGeom prst="rect">
            <a:avLst/>
          </a:prstGeom>
        </p:spPr>
        <p:txBody>
          <a:bodyPr vert="horz" wrap="square" lIns="65322" tIns="32660" rIns="65322" bIns="3266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43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6" y="4719817"/>
            <a:ext cx="104567" cy="246221"/>
          </a:xfrm>
          <a:prstGeom prst="rect">
            <a:avLst/>
          </a:prstGeom>
        </p:spPr>
        <p:txBody>
          <a:bodyPr vert="horz" wrap="none" lIns="65322" tIns="32660" rIns="65322" bIns="326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643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643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5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3" y="4790578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9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  <p:sldLayoutId id="2147483817" r:id="rId18"/>
    <p:sldLayoutId id="2147483818" r:id="rId19"/>
    <p:sldLayoutId id="2147483819" r:id="rId20"/>
    <p:sldLayoutId id="2147483820" r:id="rId21"/>
    <p:sldLayoutId id="2147483821" r:id="rId22"/>
    <p:sldLayoutId id="2147483822" r:id="rId23"/>
    <p:sldLayoutId id="2147483823" r:id="rId24"/>
    <p:sldLayoutId id="2147483824" r:id="rId25"/>
    <p:sldLayoutId id="2147483825" r:id="rId26"/>
    <p:sldLayoutId id="2147483826" r:id="rId27"/>
    <p:sldLayoutId id="2147483827" r:id="rId28"/>
    <p:sldLayoutId id="2147483828" r:id="rId29"/>
    <p:sldLayoutId id="2147483829" r:id="rId30"/>
    <p:sldLayoutId id="2147483830" r:id="rId31"/>
    <p:sldLayoutId id="2147483831" r:id="rId32"/>
    <p:sldLayoutId id="2147483832" r:id="rId33"/>
    <p:sldLayoutId id="2147483833" r:id="rId34"/>
    <p:sldLayoutId id="2147483834" r:id="rId35"/>
    <p:sldLayoutId id="2147483835" r:id="rId36"/>
    <p:sldLayoutId id="2147483836" r:id="rId37"/>
    <p:sldLayoutId id="2147483837" r:id="rId38"/>
    <p:sldLayoutId id="2147483838" r:id="rId39"/>
    <p:sldLayoutId id="2147483839" r:id="rId40"/>
    <p:sldLayoutId id="2147483840" r:id="rId41"/>
    <p:sldLayoutId id="2147483841" r:id="rId42"/>
    <p:sldLayoutId id="2147483842" r:id="rId43"/>
    <p:sldLayoutId id="2147483843" r:id="rId44"/>
    <p:sldLayoutId id="2147483844" r:id="rId45"/>
    <p:sldLayoutId id="2147483845" r:id="rId46"/>
    <p:sldLayoutId id="2147483846" r:id="rId47"/>
    <p:sldLayoutId id="2147483847" r:id="rId48"/>
    <p:sldLayoutId id="2147483848" r:id="rId49"/>
    <p:sldLayoutId id="2147483849" r:id="rId50"/>
    <p:sldLayoutId id="2147483850" r:id="rId51"/>
    <p:sldLayoutId id="2147483851" r:id="rId52"/>
    <p:sldLayoutId id="2147483852" r:id="rId53"/>
    <p:sldLayoutId id="2147483853" r:id="rId54"/>
    <p:sldLayoutId id="2147483854" r:id="rId55"/>
    <p:sldLayoutId id="2147483855" r:id="rId56"/>
    <p:sldLayoutId id="2147483856" r:id="rId57"/>
  </p:sldLayoutIdLst>
  <p:txStyles>
    <p:titleStyle>
      <a:lvl1pPr algn="ctr" defTabSz="653154" rtl="0" eaLnBrk="1" latinLnBrk="0" hangingPunct="1">
        <a:lnSpc>
          <a:spcPct val="86000"/>
        </a:lnSpc>
        <a:spcBef>
          <a:spcPct val="0"/>
        </a:spcBef>
        <a:buNone/>
        <a:defRPr sz="1500" kern="800" spc="-29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66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072" kern="800" spc="-7">
          <a:solidFill>
            <a:schemeClr val="tx1"/>
          </a:solidFill>
          <a:latin typeface="+mn-lt"/>
          <a:ea typeface="+mn-ea"/>
          <a:cs typeface="+mn-cs"/>
        </a:defRPr>
      </a:lvl1pPr>
      <a:lvl2pPr marL="246067" indent="-123600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2pPr>
      <a:lvl3pPr marL="368533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857" kern="800">
          <a:solidFill>
            <a:schemeClr val="tx1"/>
          </a:solidFill>
          <a:latin typeface="+mn-lt"/>
          <a:ea typeface="+mn-ea"/>
          <a:cs typeface="+mn-cs"/>
        </a:defRPr>
      </a:lvl3pPr>
      <a:lvl4pPr marL="491000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4pPr>
      <a:lvl5pPr marL="613467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857" kern="800">
          <a:solidFill>
            <a:schemeClr val="tx1"/>
          </a:solidFill>
          <a:latin typeface="+mn-lt"/>
          <a:ea typeface="+mn-ea"/>
          <a:cs typeface="+mn-cs"/>
        </a:defRPr>
      </a:lvl5pPr>
      <a:lvl6pPr marL="179617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6pPr>
      <a:lvl7pPr marL="2122750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7pPr>
      <a:lvl8pPr marL="2449328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8pPr>
      <a:lvl9pPr marL="277590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6577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5315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7973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306308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3288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59461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86039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612616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5" y="849897"/>
            <a:ext cx="8961725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pPr defTabSz="1035453"/>
            <a:endParaRPr sz="2038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5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35453"/>
            <a:endParaRPr sz="2038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7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1981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5453"/>
            <a:endParaRPr lang="ru-RU" sz="1288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1981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5453"/>
            <a:fld id="{1D8BD707-D9CF-40AE-B4C6-C98DA3205C09}" type="datetimeFigureOut">
              <a:rPr lang="en-US" sz="1288" smtClean="0">
                <a:solidFill>
                  <a:prstClr val="black">
                    <a:tint val="75000"/>
                  </a:prstClr>
                </a:solidFill>
              </a:rPr>
              <a:pPr defTabSz="1035453"/>
              <a:t>9/8/2020</a:t>
            </a:fld>
            <a:endParaRPr lang="en-US" sz="1288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1981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5453"/>
            <a:fld id="{B6F15528-21DE-4FAA-801E-634DDDAF4B2B}" type="slidenum">
              <a:rPr lang="ru-RU" sz="1288" smtClean="0">
                <a:solidFill>
                  <a:prstClr val="black">
                    <a:tint val="75000"/>
                  </a:prstClr>
                </a:solidFill>
              </a:rPr>
              <a:pPr defTabSz="1035453"/>
              <a:t>‹#›</a:t>
            </a:fld>
            <a:endParaRPr lang="ru-RU" sz="1288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28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17726">
        <a:defRPr>
          <a:latin typeface="+mn-lt"/>
          <a:ea typeface="+mn-ea"/>
          <a:cs typeface="+mn-cs"/>
        </a:defRPr>
      </a:lvl2pPr>
      <a:lvl3pPr marL="1035453">
        <a:defRPr>
          <a:latin typeface="+mn-lt"/>
          <a:ea typeface="+mn-ea"/>
          <a:cs typeface="+mn-cs"/>
        </a:defRPr>
      </a:lvl3pPr>
      <a:lvl4pPr marL="1553180">
        <a:defRPr>
          <a:latin typeface="+mn-lt"/>
          <a:ea typeface="+mn-ea"/>
          <a:cs typeface="+mn-cs"/>
        </a:defRPr>
      </a:lvl4pPr>
      <a:lvl5pPr marL="2070906">
        <a:defRPr>
          <a:latin typeface="+mn-lt"/>
          <a:ea typeface="+mn-ea"/>
          <a:cs typeface="+mn-cs"/>
        </a:defRPr>
      </a:lvl5pPr>
      <a:lvl6pPr marL="2588633">
        <a:defRPr>
          <a:latin typeface="+mn-lt"/>
          <a:ea typeface="+mn-ea"/>
          <a:cs typeface="+mn-cs"/>
        </a:defRPr>
      </a:lvl6pPr>
      <a:lvl7pPr marL="3106358">
        <a:defRPr>
          <a:latin typeface="+mn-lt"/>
          <a:ea typeface="+mn-ea"/>
          <a:cs typeface="+mn-cs"/>
        </a:defRPr>
      </a:lvl7pPr>
      <a:lvl8pPr marL="3624085">
        <a:defRPr>
          <a:latin typeface="+mn-lt"/>
          <a:ea typeface="+mn-ea"/>
          <a:cs typeface="+mn-cs"/>
        </a:defRPr>
      </a:lvl8pPr>
      <a:lvl9pPr marL="414181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17726">
        <a:defRPr>
          <a:latin typeface="+mn-lt"/>
          <a:ea typeface="+mn-ea"/>
          <a:cs typeface="+mn-cs"/>
        </a:defRPr>
      </a:lvl2pPr>
      <a:lvl3pPr marL="1035453">
        <a:defRPr>
          <a:latin typeface="+mn-lt"/>
          <a:ea typeface="+mn-ea"/>
          <a:cs typeface="+mn-cs"/>
        </a:defRPr>
      </a:lvl3pPr>
      <a:lvl4pPr marL="1553180">
        <a:defRPr>
          <a:latin typeface="+mn-lt"/>
          <a:ea typeface="+mn-ea"/>
          <a:cs typeface="+mn-cs"/>
        </a:defRPr>
      </a:lvl4pPr>
      <a:lvl5pPr marL="2070906">
        <a:defRPr>
          <a:latin typeface="+mn-lt"/>
          <a:ea typeface="+mn-ea"/>
          <a:cs typeface="+mn-cs"/>
        </a:defRPr>
      </a:lvl5pPr>
      <a:lvl6pPr marL="2588633">
        <a:defRPr>
          <a:latin typeface="+mn-lt"/>
          <a:ea typeface="+mn-ea"/>
          <a:cs typeface="+mn-cs"/>
        </a:defRPr>
      </a:lvl6pPr>
      <a:lvl7pPr marL="3106358">
        <a:defRPr>
          <a:latin typeface="+mn-lt"/>
          <a:ea typeface="+mn-ea"/>
          <a:cs typeface="+mn-cs"/>
        </a:defRPr>
      </a:lvl7pPr>
      <a:lvl8pPr marL="3624085">
        <a:defRPr>
          <a:latin typeface="+mn-lt"/>
          <a:ea typeface="+mn-ea"/>
          <a:cs typeface="+mn-cs"/>
        </a:defRPr>
      </a:lvl8pPr>
      <a:lvl9pPr marL="4141812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91444" y="4459368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3419" y="4459368"/>
            <a:ext cx="1979492" cy="273844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 b="1">
                <a:solidFill>
                  <a:schemeClr val="bg2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72808" y="4459368"/>
            <a:ext cx="48169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fld id="{98C0CDE5-970C-4CC4-BF43-0DA127E73E8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74550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  <p:sldLayoutId id="2147483890" r:id="rId13"/>
    <p:sldLayoutId id="2147483891" r:id="rId14"/>
    <p:sldLayoutId id="2147483892" r:id="rId15"/>
    <p:sldLayoutId id="2147483893" r:id="rId16"/>
    <p:sldLayoutId id="2147483894" r:id="rId17"/>
    <p:sldLayoutId id="2147483895" r:id="rId18"/>
    <p:sldLayoutId id="2147483896" r:id="rId19"/>
    <p:sldLayoutId id="2147483897" r:id="rId20"/>
    <p:sldLayoutId id="2147483898" r:id="rId21"/>
    <p:sldLayoutId id="2147483899" r:id="rId2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4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4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72">
          <p15:clr>
            <a:srgbClr val="F26B43"/>
          </p15:clr>
        </p15:guide>
        <p15:guide id="2" pos="3840">
          <p15:clr>
            <a:srgbClr val="F26B43"/>
          </p15:clr>
        </p15:guide>
        <p15:guide id="3" pos="574">
          <p15:clr>
            <a:srgbClr val="F26B43"/>
          </p15:clr>
        </p15:guide>
        <p15:guide id="4" pos="7106">
          <p15:clr>
            <a:srgbClr val="F26B43"/>
          </p15:clr>
        </p15:guide>
        <p15:guide id="5" orient="horz" pos="3748">
          <p15:clr>
            <a:srgbClr val="F26B43"/>
          </p15:clr>
        </p15:guide>
        <p15:guide id="6" pos="3250">
          <p15:clr>
            <a:srgbClr val="F26B43"/>
          </p15:clr>
        </p15:guide>
        <p15:guide id="7" pos="4430">
          <p15:clr>
            <a:srgbClr val="F26B43"/>
          </p15:clr>
        </p15:guide>
        <p15:guide id="8" orient="horz" pos="2160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9/8/2020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</p:sldLayoutIdLst>
  <p:txStyles>
    <p:titleStyle>
      <a:lvl1pPr algn="l" defTabSz="636459" rtl="0" eaLnBrk="1" latinLnBrk="0" hangingPunct="1">
        <a:lnSpc>
          <a:spcPct val="90000"/>
        </a:lnSpc>
        <a:spcBef>
          <a:spcPct val="0"/>
        </a:spcBef>
        <a:buNone/>
        <a:defRPr sz="3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15" indent="-159115" algn="l" defTabSz="636459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1pPr>
      <a:lvl2pPr marL="47734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79557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0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43203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75026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206849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38672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70495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1pPr>
      <a:lvl2pPr marL="31822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2pPr>
      <a:lvl3pPr marL="63645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3pPr>
      <a:lvl4pPr marL="95468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27291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59114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190937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22760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54583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5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9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1"/>
            <a:ext cx="9143999" cy="123660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7315" y="190296"/>
            <a:ext cx="4124783" cy="808327"/>
          </a:xfrm>
          <a:prstGeom prst="rect">
            <a:avLst/>
          </a:prstGeom>
        </p:spPr>
        <p:txBody>
          <a:bodyPr vert="horz" wrap="square" lIns="0" tIns="16539" rIns="0" bIns="0" rtlCol="0" anchor="ctr">
            <a:spAutoFit/>
          </a:bodyPr>
          <a:lstStyle/>
          <a:p>
            <a:pPr marL="14382" algn="l">
              <a:lnSpc>
                <a:spcPct val="100000"/>
              </a:lnSpc>
              <a:spcBef>
                <a:spcPts val="129"/>
              </a:spcBef>
            </a:pPr>
            <a:r>
              <a:rPr lang="en-US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lang="en-US" sz="514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822135" y="1952355"/>
            <a:ext cx="7995294" cy="2339689"/>
          </a:xfrm>
          <a:prstGeom prst="rect">
            <a:avLst/>
          </a:prstGeom>
        </p:spPr>
        <p:txBody>
          <a:bodyPr vert="horz" wrap="square" lIns="0" tIns="15821" rIns="0" bIns="0" rtlCol="0">
            <a:spAutoFit/>
          </a:bodyPr>
          <a:lstStyle/>
          <a:p>
            <a:pPr marL="20853" algn="ctr" defTabSz="653107">
              <a:spcBef>
                <a:spcPts val="125"/>
              </a:spcBef>
            </a:pPr>
            <a:r>
              <a:rPr lang="en-US" sz="4000" b="1" dirty="0" smtClean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ru-RU" sz="40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Arial"/>
                <a:cs typeface="Arial"/>
              </a:rPr>
              <a:t>YORDAMCHI </a:t>
            </a:r>
            <a:r>
              <a:rPr lang="uz-Latn-UZ" sz="4000" b="1" dirty="0" smtClean="0">
                <a:solidFill>
                  <a:srgbClr val="002060"/>
                </a:solidFill>
                <a:latin typeface="Arial"/>
                <a:cs typeface="Arial"/>
              </a:rPr>
              <a:t>SO‘Z</a:t>
            </a:r>
            <a:r>
              <a:rPr lang="en-US" sz="4000" b="1" dirty="0" smtClean="0">
                <a:solidFill>
                  <a:srgbClr val="002060"/>
                </a:solidFill>
                <a:latin typeface="Arial"/>
                <a:cs typeface="Arial"/>
              </a:rPr>
              <a:t>LAR</a:t>
            </a:r>
            <a:r>
              <a:rPr lang="uz-Latn-UZ" sz="40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endParaRPr lang="uz-Latn-UZ" sz="3143" i="1" dirty="0" smtClean="0">
              <a:solidFill>
                <a:srgbClr val="008000"/>
              </a:solidFill>
              <a:latin typeface="Arial"/>
              <a:cs typeface="Arial"/>
            </a:endParaRPr>
          </a:p>
          <a:p>
            <a:pPr marL="36670" defTabSz="653107">
              <a:spcBef>
                <a:spcPts val="1392"/>
              </a:spcBef>
            </a:pPr>
            <a:endParaRPr lang="en-US" sz="2400" b="1" i="1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36670" defTabSz="653107">
              <a:spcBef>
                <a:spcPts val="1392"/>
              </a:spcBef>
            </a:pPr>
            <a:endParaRPr lang="en-US" sz="2400" b="1" i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6670" defTabSz="653107">
              <a:spcBef>
                <a:spcPts val="1392"/>
              </a:spcBef>
            </a:pPr>
            <a:r>
              <a:rPr sz="2800" b="1" i="1" dirty="0" err="1" smtClean="0">
                <a:solidFill>
                  <a:srgbClr val="002060"/>
                </a:solidFill>
                <a:latin typeface="Arial"/>
                <a:cs typeface="Arial"/>
              </a:rPr>
              <a:t>O‘qituvchi</a:t>
            </a:r>
            <a:r>
              <a:rPr lang="en-US" sz="2800" b="1" i="1" dirty="0" smtClean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r>
              <a:rPr lang="en-US" sz="2800" b="1" i="1" dirty="0" err="1" smtClean="0">
                <a:solidFill>
                  <a:srgbClr val="002060"/>
                </a:solidFill>
                <a:latin typeface="Arial"/>
                <a:cs typeface="Arial"/>
              </a:rPr>
              <a:t>Saidova</a:t>
            </a:r>
            <a:r>
              <a:rPr lang="en-US" sz="2800" b="1" i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/>
                <a:cs typeface="Arial"/>
              </a:rPr>
              <a:t>Sumbuloy</a:t>
            </a:r>
            <a:r>
              <a:rPr lang="en-US" sz="2800" b="1" i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/>
                <a:cs typeface="Arial"/>
              </a:rPr>
              <a:t>Otaboyevna</a:t>
            </a:r>
            <a:endParaRPr sz="2800" b="1" i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4678" y="1523692"/>
            <a:ext cx="568349" cy="151995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74678" y="3330736"/>
            <a:ext cx="568349" cy="154568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7393153" y="135163"/>
            <a:ext cx="1424276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7393152" y="135163"/>
            <a:ext cx="1424277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7587899" y="422872"/>
            <a:ext cx="1072775" cy="449041"/>
          </a:xfrm>
          <a:prstGeom prst="rect">
            <a:avLst/>
          </a:prstGeom>
        </p:spPr>
        <p:txBody>
          <a:bodyPr vert="horz" wrap="square" lIns="0" tIns="17978" rIns="0" bIns="0" rtlCol="0">
            <a:spAutoFit/>
          </a:bodyPr>
          <a:lstStyle/>
          <a:p>
            <a:pPr defTabSz="653107">
              <a:spcBef>
                <a:spcPts val="142"/>
              </a:spcBef>
            </a:pPr>
            <a:r>
              <a:rPr lang="en-US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2800" dirty="0">
              <a:solidFill>
                <a:srgbClr val="57565A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16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82296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uz-Latn-UZ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51059"/>
              </p:ext>
            </p:extLst>
          </p:nvPr>
        </p:nvGraphicFramePr>
        <p:xfrm>
          <a:off x="-1" y="822960"/>
          <a:ext cx="9144000" cy="419880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9829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Ko‘makchi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Bog‘lovchi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Yuklama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829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qadar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basharti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nahotki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829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agar 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axir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829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keyin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go‘yo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boshqa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9829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orqali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chunki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hatto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9829">
                <a:tc>
                  <a:txBody>
                    <a:bodyPr/>
                    <a:lstStyle/>
                    <a:p>
                      <a:endParaRPr lang="ru-RU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balki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faqat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9829">
                <a:tc>
                  <a:txBody>
                    <a:bodyPr/>
                    <a:lstStyle/>
                    <a:p>
                      <a:endParaRPr lang="ru-RU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xuddi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27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14-mashq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914400"/>
            <a:ext cx="914399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0" lvl="0" indent="-51435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Yig‘ilgan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xaloyiq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suron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...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yangi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shahar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...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qo‘zg‘aldi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Gulnoz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shundan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keyin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uch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marta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yozdi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...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javob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kelmadi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Bilasiz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...,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siz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biz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ariqdan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suv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ichamiz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-... . 4.Hali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xabaring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yo‘q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...?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Asrora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opam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kasalxonadalar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...!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098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3999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2844" y="1408517"/>
            <a:ext cx="87983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Yig‘ilgan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xaloyiq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suron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bilan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yangi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shahar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tomon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qo‘zg‘aldi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Стрелка вверх 3"/>
          <p:cNvSpPr/>
          <p:nvPr/>
        </p:nvSpPr>
        <p:spPr>
          <a:xfrm rot="2227255">
            <a:off x="5891858" y="2522377"/>
            <a:ext cx="484632" cy="1947538"/>
          </a:xfrm>
          <a:prstGeom prst="up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55648" y="3496146"/>
            <a:ext cx="3328416" cy="914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Ko‘makchi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60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2844" y="1274019"/>
            <a:ext cx="87983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Gulnoz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shundan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keyin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uch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marta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xat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yozdi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lekin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javob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kelmadi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14231738">
            <a:off x="2849733" y="3085156"/>
            <a:ext cx="1699316" cy="4846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363384" y="2857986"/>
            <a:ext cx="4317319" cy="131492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Bog</a:t>
            </a:r>
            <a:r>
              <a:rPr lang="en-US" sz="4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4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lovchi</a:t>
            </a:r>
            <a:endParaRPr lang="ru-RU" sz="4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51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2844" y="1753246"/>
            <a:ext cx="87983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Hali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xabaring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yo‘qmi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Asrora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opam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kasalxonadalar-ku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!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5108448" y="1060704"/>
            <a:ext cx="484632" cy="816864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верх 4"/>
          <p:cNvSpPr/>
          <p:nvPr/>
        </p:nvSpPr>
        <p:spPr>
          <a:xfrm>
            <a:off x="3901440" y="3076685"/>
            <a:ext cx="484632" cy="1146048"/>
          </a:xfrm>
          <a:prstGeom prst="up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960620" y="3192509"/>
            <a:ext cx="2915412" cy="103022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9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95359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uz-Latn-UZ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-mashq 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4" descr="Tashkent State University of the Uzbek language and literature"/>
          <p:cNvSpPr>
            <a:spLocks noChangeAspect="1" noChangeArrowheads="1"/>
          </p:cNvSpPr>
          <p:nvPr/>
        </p:nvSpPr>
        <p:spPr bwMode="auto">
          <a:xfrm>
            <a:off x="4270916" y="2096932"/>
            <a:ext cx="1471961" cy="147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901401"/>
              </p:ext>
            </p:extLst>
          </p:nvPr>
        </p:nvGraphicFramePr>
        <p:xfrm>
          <a:off x="-2" y="953590"/>
          <a:ext cx="9144002" cy="418991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72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3233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So‘zlar</a:t>
                      </a:r>
                      <a:r>
                        <a:rPr lang="en-US" sz="3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</a:t>
                      </a:r>
                      <a:r>
                        <a:rPr lang="en-US" sz="3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iboralar</a:t>
                      </a:r>
                      <a:endParaRPr lang="ru-RU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Izohi</a:t>
                      </a:r>
                      <a:r>
                        <a:rPr lang="en-US" sz="3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233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Xaloyiq</a:t>
                      </a:r>
                      <a:endParaRPr lang="ru-RU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Odamlar</a:t>
                      </a:r>
                      <a:r>
                        <a:rPr lang="en-US" sz="3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jamoa</a:t>
                      </a:r>
                      <a:endParaRPr lang="ru-RU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1722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</a:t>
                      </a:r>
                      <a:r>
                        <a:rPr lang="en-US" sz="3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ariqdan</a:t>
                      </a:r>
                      <a:r>
                        <a:rPr lang="en-US" sz="3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suv</a:t>
                      </a:r>
                      <a:r>
                        <a:rPr lang="en-US" sz="3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ichmoq</a:t>
                      </a:r>
                      <a:endParaRPr lang="ru-RU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yonma</a:t>
                      </a:r>
                      <a:r>
                        <a:rPr lang="en-US" sz="3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-yon, </a:t>
                      </a:r>
                      <a:r>
                        <a:rPr lang="en-US" sz="3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qo‘shni</a:t>
                      </a:r>
                      <a:r>
                        <a:rPr lang="en-US" sz="3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bo‘lib</a:t>
                      </a:r>
                      <a:r>
                        <a:rPr lang="en-US" sz="3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yashamoq</a:t>
                      </a:r>
                      <a:endParaRPr lang="ru-RU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1722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Iste’dod</a:t>
                      </a:r>
                      <a:endParaRPr lang="ru-RU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yuqori</a:t>
                      </a:r>
                      <a:r>
                        <a:rPr lang="en-US" sz="3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darajali</a:t>
                      </a:r>
                      <a:r>
                        <a:rPr lang="en-US" sz="3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tug‘ma</a:t>
                      </a:r>
                      <a:r>
                        <a:rPr lang="en-US" sz="3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qobiliyat</a:t>
                      </a:r>
                      <a:endParaRPr lang="ru-RU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11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5799" y="96135"/>
            <a:ext cx="7571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Mustaqil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bajarish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uchun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topshiriq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9517" y="832080"/>
            <a:ext cx="848812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16-mashq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O‘zbekistonda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kuz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mavzusida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tuzing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Unda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qo‘shimchalarni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yordamchi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so‘z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ko‘makchi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yuklama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)lar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bilan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almashtirishga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harakat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qiling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Gap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mazmuni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hamda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so‘zlar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ma’nosida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qanday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o‘zgarish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yuz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berganini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aniqlang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tushuntiring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49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4">
            <a:extLst>
              <a:ext uri="{FF2B5EF4-FFF2-40B4-BE49-F238E27FC236}">
                <a16:creationId xmlns:a16="http://schemas.microsoft.com/office/drawing/2014/main" id="{3F389F2E-0F59-48CA-B9FE-908BAF0F3ED3}"/>
              </a:ext>
            </a:extLst>
          </p:cNvPr>
          <p:cNvGrpSpPr/>
          <p:nvPr/>
        </p:nvGrpSpPr>
        <p:grpSpPr>
          <a:xfrm>
            <a:off x="1220231" y="706655"/>
            <a:ext cx="1811351" cy="1759523"/>
            <a:chOff x="2681292" y="1287175"/>
            <a:chExt cx="1936054" cy="1936054"/>
          </a:xfrm>
        </p:grpSpPr>
        <p:grpSp>
          <p:nvGrpSpPr>
            <p:cNvPr id="4" name="Group 105">
              <a:extLst>
                <a:ext uri="{FF2B5EF4-FFF2-40B4-BE49-F238E27FC236}">
                  <a16:creationId xmlns:a16="http://schemas.microsoft.com/office/drawing/2014/main" id="{7C6626B7-FF21-411D-A907-14175580D1AD}"/>
                </a:ext>
              </a:extLst>
            </p:cNvPr>
            <p:cNvGrpSpPr/>
            <p:nvPr/>
          </p:nvGrpSpPr>
          <p:grpSpPr>
            <a:xfrm>
              <a:off x="2681292" y="1287175"/>
              <a:ext cx="1936054" cy="1936054"/>
              <a:chOff x="3005996" y="508492"/>
              <a:chExt cx="1936054" cy="1936054"/>
            </a:xfrm>
          </p:grpSpPr>
          <p:sp>
            <p:nvSpPr>
              <p:cNvPr id="6" name="Teardrop 107">
                <a:extLst>
                  <a:ext uri="{FF2B5EF4-FFF2-40B4-BE49-F238E27FC236}">
                    <a16:creationId xmlns:a16="http://schemas.microsoft.com/office/drawing/2014/main" id="{3F21526B-29AA-4BAC-95D1-2E1308DE2594}"/>
                  </a:ext>
                </a:extLst>
              </p:cNvPr>
              <p:cNvSpPr/>
              <p:nvPr/>
            </p:nvSpPr>
            <p:spPr>
              <a:xfrm rot="8100000">
                <a:off x="3005996" y="508492"/>
                <a:ext cx="1936054" cy="1936054"/>
              </a:xfrm>
              <a:prstGeom prst="teardrop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0800" dist="38100" dir="2700000" sx="109000" sy="109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marL="0" marR="0" lvl="0" indent="0" algn="ctr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" name="Freeform 47">
                <a:extLst>
                  <a:ext uri="{FF2B5EF4-FFF2-40B4-BE49-F238E27FC236}">
                    <a16:creationId xmlns:a16="http://schemas.microsoft.com/office/drawing/2014/main" id="{FF4FC7A8-3772-469E-9D3A-2F7949F2F8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9697" y="692191"/>
                <a:ext cx="1568658" cy="1568658"/>
              </a:xfrm>
              <a:custGeom>
                <a:avLst/>
                <a:gdLst>
                  <a:gd name="T0" fmla="*/ 975 w 1950"/>
                  <a:gd name="T1" fmla="*/ 0 h 1950"/>
                  <a:gd name="T2" fmla="*/ 975 w 1950"/>
                  <a:gd name="T3" fmla="*/ 0 h 1950"/>
                  <a:gd name="T4" fmla="*/ 1949 w 1950"/>
                  <a:gd name="T5" fmla="*/ 974 h 1950"/>
                  <a:gd name="T6" fmla="*/ 975 w 1950"/>
                  <a:gd name="T7" fmla="*/ 1949 h 1950"/>
                  <a:gd name="T8" fmla="*/ 0 w 1950"/>
                  <a:gd name="T9" fmla="*/ 974 h 1950"/>
                  <a:gd name="T10" fmla="*/ 975 w 1950"/>
                  <a:gd name="T11" fmla="*/ 0 h 19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50" h="1950">
                    <a:moveTo>
                      <a:pt x="975" y="0"/>
                    </a:moveTo>
                    <a:lnTo>
                      <a:pt x="975" y="0"/>
                    </a:lnTo>
                    <a:cubicBezTo>
                      <a:pt x="1507" y="0"/>
                      <a:pt x="1949" y="443"/>
                      <a:pt x="1949" y="974"/>
                    </a:cubicBezTo>
                    <a:cubicBezTo>
                      <a:pt x="1949" y="1506"/>
                      <a:pt x="1507" y="1949"/>
                      <a:pt x="975" y="1949"/>
                    </a:cubicBezTo>
                    <a:cubicBezTo>
                      <a:pt x="432" y="1949"/>
                      <a:pt x="0" y="1506"/>
                      <a:pt x="0" y="974"/>
                    </a:cubicBezTo>
                    <a:cubicBezTo>
                      <a:pt x="0" y="443"/>
                      <a:pt x="432" y="0"/>
                      <a:pt x="975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>
                <a:normAutofit/>
              </a:bodyPr>
              <a:lstStyle/>
              <a:p>
                <a:pPr marL="0" marR="0" lvl="0" indent="0" algn="l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47CBC9F-C0E8-4D36-B8D1-4D2E07A98B1D}"/>
                </a:ext>
              </a:extLst>
            </p:cNvPr>
            <p:cNvSpPr txBox="1"/>
            <p:nvPr/>
          </p:nvSpPr>
          <p:spPr>
            <a:xfrm>
              <a:off x="2834112" y="1519888"/>
              <a:ext cx="1612781" cy="1490755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Sifat</a:t>
              </a:r>
            </a:p>
          </p:txBody>
        </p:sp>
      </p:grpSp>
      <p:grpSp>
        <p:nvGrpSpPr>
          <p:cNvPr id="8" name="Group 109">
            <a:extLst>
              <a:ext uri="{FF2B5EF4-FFF2-40B4-BE49-F238E27FC236}">
                <a16:creationId xmlns:a16="http://schemas.microsoft.com/office/drawing/2014/main" id="{A1F3CF98-34D2-4E7F-946D-C845CFCE0B74}"/>
              </a:ext>
            </a:extLst>
          </p:cNvPr>
          <p:cNvGrpSpPr/>
          <p:nvPr/>
        </p:nvGrpSpPr>
        <p:grpSpPr>
          <a:xfrm>
            <a:off x="3080568" y="1666193"/>
            <a:ext cx="1016319" cy="986135"/>
            <a:chOff x="2681292" y="1287175"/>
            <a:chExt cx="1936054" cy="1936054"/>
          </a:xfrm>
        </p:grpSpPr>
        <p:grpSp>
          <p:nvGrpSpPr>
            <p:cNvPr id="9" name="Group 110">
              <a:extLst>
                <a:ext uri="{FF2B5EF4-FFF2-40B4-BE49-F238E27FC236}">
                  <a16:creationId xmlns:a16="http://schemas.microsoft.com/office/drawing/2014/main" id="{48FF8F9D-1D2B-41B7-A56C-879C1E15F1BE}"/>
                </a:ext>
              </a:extLst>
            </p:cNvPr>
            <p:cNvGrpSpPr/>
            <p:nvPr/>
          </p:nvGrpSpPr>
          <p:grpSpPr>
            <a:xfrm>
              <a:off x="2681292" y="1287175"/>
              <a:ext cx="1936054" cy="1936054"/>
              <a:chOff x="3005996" y="508492"/>
              <a:chExt cx="1936054" cy="1936054"/>
            </a:xfrm>
          </p:grpSpPr>
          <p:sp>
            <p:nvSpPr>
              <p:cNvPr id="11" name="Teardrop 112">
                <a:extLst>
                  <a:ext uri="{FF2B5EF4-FFF2-40B4-BE49-F238E27FC236}">
                    <a16:creationId xmlns:a16="http://schemas.microsoft.com/office/drawing/2014/main" id="{98C77722-5FEA-49C0-8E46-A27DA8BF86DC}"/>
                  </a:ext>
                </a:extLst>
              </p:cNvPr>
              <p:cNvSpPr/>
              <p:nvPr/>
            </p:nvSpPr>
            <p:spPr>
              <a:xfrm rot="8100000">
                <a:off x="3005996" y="508492"/>
                <a:ext cx="1936054" cy="1936054"/>
              </a:xfrm>
              <a:prstGeom prst="teardrop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50800" dist="38100" dir="2700000" sx="109000" sy="109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marL="0" marR="0" lvl="0" indent="0" algn="ctr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13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Freeform 47">
                <a:extLst>
                  <a:ext uri="{FF2B5EF4-FFF2-40B4-BE49-F238E27FC236}">
                    <a16:creationId xmlns:a16="http://schemas.microsoft.com/office/drawing/2014/main" id="{486F9965-8C26-4D85-9157-201F068F67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9697" y="692191"/>
                <a:ext cx="1568658" cy="1568658"/>
              </a:xfrm>
              <a:custGeom>
                <a:avLst/>
                <a:gdLst>
                  <a:gd name="T0" fmla="*/ 975 w 1950"/>
                  <a:gd name="T1" fmla="*/ 0 h 1950"/>
                  <a:gd name="T2" fmla="*/ 975 w 1950"/>
                  <a:gd name="T3" fmla="*/ 0 h 1950"/>
                  <a:gd name="T4" fmla="*/ 1949 w 1950"/>
                  <a:gd name="T5" fmla="*/ 974 h 1950"/>
                  <a:gd name="T6" fmla="*/ 975 w 1950"/>
                  <a:gd name="T7" fmla="*/ 1949 h 1950"/>
                  <a:gd name="T8" fmla="*/ 0 w 1950"/>
                  <a:gd name="T9" fmla="*/ 974 h 1950"/>
                  <a:gd name="T10" fmla="*/ 975 w 1950"/>
                  <a:gd name="T11" fmla="*/ 0 h 19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50" h="1950">
                    <a:moveTo>
                      <a:pt x="975" y="0"/>
                    </a:moveTo>
                    <a:lnTo>
                      <a:pt x="975" y="0"/>
                    </a:lnTo>
                    <a:cubicBezTo>
                      <a:pt x="1507" y="0"/>
                      <a:pt x="1949" y="443"/>
                      <a:pt x="1949" y="974"/>
                    </a:cubicBezTo>
                    <a:cubicBezTo>
                      <a:pt x="1949" y="1506"/>
                      <a:pt x="1507" y="1949"/>
                      <a:pt x="975" y="1949"/>
                    </a:cubicBezTo>
                    <a:cubicBezTo>
                      <a:pt x="432" y="1949"/>
                      <a:pt x="0" y="1506"/>
                      <a:pt x="0" y="974"/>
                    </a:cubicBezTo>
                    <a:cubicBezTo>
                      <a:pt x="0" y="443"/>
                      <a:pt x="432" y="0"/>
                      <a:pt x="975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>
                <a:normAutofit/>
              </a:bodyPr>
              <a:lstStyle/>
              <a:p>
                <a:pPr marL="0" marR="0" lvl="0" indent="0" algn="l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13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CE54B44-FE42-46E3-88A1-6127EAE08B10}"/>
                </a:ext>
              </a:extLst>
            </p:cNvPr>
            <p:cNvSpPr txBox="1"/>
            <p:nvPr/>
          </p:nvSpPr>
          <p:spPr>
            <a:xfrm>
              <a:off x="2725672" y="1322659"/>
              <a:ext cx="1812764" cy="1835078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Son</a:t>
              </a:r>
            </a:p>
          </p:txBody>
        </p:sp>
      </p:grpSp>
      <p:grpSp>
        <p:nvGrpSpPr>
          <p:cNvPr id="13" name="Group 114">
            <a:extLst>
              <a:ext uri="{FF2B5EF4-FFF2-40B4-BE49-F238E27FC236}">
                <a16:creationId xmlns:a16="http://schemas.microsoft.com/office/drawing/2014/main" id="{0D4A9490-4B8D-42C5-BA88-EE883914B863}"/>
              </a:ext>
            </a:extLst>
          </p:cNvPr>
          <p:cNvGrpSpPr/>
          <p:nvPr/>
        </p:nvGrpSpPr>
        <p:grpSpPr>
          <a:xfrm>
            <a:off x="4098941" y="558588"/>
            <a:ext cx="1989601" cy="2028145"/>
            <a:chOff x="2681292" y="1287175"/>
            <a:chExt cx="1936054" cy="1936054"/>
          </a:xfrm>
        </p:grpSpPr>
        <p:grpSp>
          <p:nvGrpSpPr>
            <p:cNvPr id="14" name="Group 115">
              <a:extLst>
                <a:ext uri="{FF2B5EF4-FFF2-40B4-BE49-F238E27FC236}">
                  <a16:creationId xmlns:a16="http://schemas.microsoft.com/office/drawing/2014/main" id="{2E19A1BF-075F-4F38-887B-B8100E29A38F}"/>
                </a:ext>
              </a:extLst>
            </p:cNvPr>
            <p:cNvGrpSpPr/>
            <p:nvPr/>
          </p:nvGrpSpPr>
          <p:grpSpPr>
            <a:xfrm>
              <a:off x="2681292" y="1287175"/>
              <a:ext cx="1936054" cy="1936054"/>
              <a:chOff x="3005996" y="508492"/>
              <a:chExt cx="1936054" cy="1936054"/>
            </a:xfrm>
          </p:grpSpPr>
          <p:sp>
            <p:nvSpPr>
              <p:cNvPr id="16" name="Teardrop 117">
                <a:extLst>
                  <a:ext uri="{FF2B5EF4-FFF2-40B4-BE49-F238E27FC236}">
                    <a16:creationId xmlns:a16="http://schemas.microsoft.com/office/drawing/2014/main" id="{5BE50DE7-67B9-4C72-8FFE-8F94B8F54624}"/>
                  </a:ext>
                </a:extLst>
              </p:cNvPr>
              <p:cNvSpPr/>
              <p:nvPr/>
            </p:nvSpPr>
            <p:spPr>
              <a:xfrm rot="8100000">
                <a:off x="3005996" y="508492"/>
                <a:ext cx="1936054" cy="1936054"/>
              </a:xfrm>
              <a:prstGeom prst="teardrop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50800" dist="38100" dir="2700000" sx="109000" sy="109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marL="0" marR="0" lvl="0" indent="0" algn="ctr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13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Freeform 47">
                <a:extLst>
                  <a:ext uri="{FF2B5EF4-FFF2-40B4-BE49-F238E27FC236}">
                    <a16:creationId xmlns:a16="http://schemas.microsoft.com/office/drawing/2014/main" id="{E9029636-EBD6-4B67-A40C-036FF4BA00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9697" y="692191"/>
                <a:ext cx="1568658" cy="1568658"/>
              </a:xfrm>
              <a:custGeom>
                <a:avLst/>
                <a:gdLst>
                  <a:gd name="T0" fmla="*/ 975 w 1950"/>
                  <a:gd name="T1" fmla="*/ 0 h 1950"/>
                  <a:gd name="T2" fmla="*/ 975 w 1950"/>
                  <a:gd name="T3" fmla="*/ 0 h 1950"/>
                  <a:gd name="T4" fmla="*/ 1949 w 1950"/>
                  <a:gd name="T5" fmla="*/ 974 h 1950"/>
                  <a:gd name="T6" fmla="*/ 975 w 1950"/>
                  <a:gd name="T7" fmla="*/ 1949 h 1950"/>
                  <a:gd name="T8" fmla="*/ 0 w 1950"/>
                  <a:gd name="T9" fmla="*/ 974 h 1950"/>
                  <a:gd name="T10" fmla="*/ 975 w 1950"/>
                  <a:gd name="T11" fmla="*/ 0 h 19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50" h="1950">
                    <a:moveTo>
                      <a:pt x="975" y="0"/>
                    </a:moveTo>
                    <a:lnTo>
                      <a:pt x="975" y="0"/>
                    </a:lnTo>
                    <a:cubicBezTo>
                      <a:pt x="1507" y="0"/>
                      <a:pt x="1949" y="443"/>
                      <a:pt x="1949" y="974"/>
                    </a:cubicBezTo>
                    <a:cubicBezTo>
                      <a:pt x="1949" y="1506"/>
                      <a:pt x="1507" y="1949"/>
                      <a:pt x="975" y="1949"/>
                    </a:cubicBezTo>
                    <a:cubicBezTo>
                      <a:pt x="432" y="1949"/>
                      <a:pt x="0" y="1506"/>
                      <a:pt x="0" y="974"/>
                    </a:cubicBezTo>
                    <a:cubicBezTo>
                      <a:pt x="0" y="443"/>
                      <a:pt x="432" y="0"/>
                      <a:pt x="975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>
                <a:normAutofit/>
              </a:bodyPr>
              <a:lstStyle/>
              <a:p>
                <a:pPr marL="0" marR="0" lvl="0" indent="0" algn="l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13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6D43693-17E0-4053-995D-EDBF7B6E90B6}"/>
                </a:ext>
              </a:extLst>
            </p:cNvPr>
            <p:cNvSpPr txBox="1"/>
            <p:nvPr/>
          </p:nvSpPr>
          <p:spPr>
            <a:xfrm>
              <a:off x="2834112" y="1519890"/>
              <a:ext cx="1709572" cy="146081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Olmosh</a:t>
              </a:r>
            </a:p>
          </p:txBody>
        </p:sp>
      </p:grpSp>
      <p:grpSp>
        <p:nvGrpSpPr>
          <p:cNvPr id="18" name="Group 119">
            <a:extLst>
              <a:ext uri="{FF2B5EF4-FFF2-40B4-BE49-F238E27FC236}">
                <a16:creationId xmlns:a16="http://schemas.microsoft.com/office/drawing/2014/main" id="{00A819B5-404A-4E27-B129-9DCCF7CB7196}"/>
              </a:ext>
            </a:extLst>
          </p:cNvPr>
          <p:cNvGrpSpPr/>
          <p:nvPr/>
        </p:nvGrpSpPr>
        <p:grpSpPr>
          <a:xfrm>
            <a:off x="6086944" y="1377845"/>
            <a:ext cx="1155104" cy="1155339"/>
            <a:chOff x="2681292" y="1287175"/>
            <a:chExt cx="1936054" cy="1936054"/>
          </a:xfrm>
        </p:grpSpPr>
        <p:grpSp>
          <p:nvGrpSpPr>
            <p:cNvPr id="19" name="Group 120">
              <a:extLst>
                <a:ext uri="{FF2B5EF4-FFF2-40B4-BE49-F238E27FC236}">
                  <a16:creationId xmlns:a16="http://schemas.microsoft.com/office/drawing/2014/main" id="{5530E659-70A8-41E5-BFE6-DCDE9EB48185}"/>
                </a:ext>
              </a:extLst>
            </p:cNvPr>
            <p:cNvGrpSpPr/>
            <p:nvPr/>
          </p:nvGrpSpPr>
          <p:grpSpPr>
            <a:xfrm>
              <a:off x="2681292" y="1287175"/>
              <a:ext cx="1936054" cy="1936054"/>
              <a:chOff x="3005996" y="508492"/>
              <a:chExt cx="1936054" cy="1936054"/>
            </a:xfrm>
          </p:grpSpPr>
          <p:sp>
            <p:nvSpPr>
              <p:cNvPr id="21" name="Teardrop 122">
                <a:extLst>
                  <a:ext uri="{FF2B5EF4-FFF2-40B4-BE49-F238E27FC236}">
                    <a16:creationId xmlns:a16="http://schemas.microsoft.com/office/drawing/2014/main" id="{533875B7-D966-4696-B723-FB53DC77CCA6}"/>
                  </a:ext>
                </a:extLst>
              </p:cNvPr>
              <p:cNvSpPr/>
              <p:nvPr/>
            </p:nvSpPr>
            <p:spPr>
              <a:xfrm rot="8100000">
                <a:off x="3005996" y="508492"/>
                <a:ext cx="1936054" cy="1936054"/>
              </a:xfrm>
              <a:prstGeom prst="teardrop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50800" dist="38100" dir="2700000" sx="109000" sy="109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marL="0" marR="0" lvl="0" indent="0" algn="ctr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13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" name="Freeform 47">
                <a:extLst>
                  <a:ext uri="{FF2B5EF4-FFF2-40B4-BE49-F238E27FC236}">
                    <a16:creationId xmlns:a16="http://schemas.microsoft.com/office/drawing/2014/main" id="{6FCADF8D-185F-4CE5-824A-877378296B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9697" y="692191"/>
                <a:ext cx="1568658" cy="1568658"/>
              </a:xfrm>
              <a:custGeom>
                <a:avLst/>
                <a:gdLst>
                  <a:gd name="T0" fmla="*/ 975 w 1950"/>
                  <a:gd name="T1" fmla="*/ 0 h 1950"/>
                  <a:gd name="T2" fmla="*/ 975 w 1950"/>
                  <a:gd name="T3" fmla="*/ 0 h 1950"/>
                  <a:gd name="T4" fmla="*/ 1949 w 1950"/>
                  <a:gd name="T5" fmla="*/ 974 h 1950"/>
                  <a:gd name="T6" fmla="*/ 975 w 1950"/>
                  <a:gd name="T7" fmla="*/ 1949 h 1950"/>
                  <a:gd name="T8" fmla="*/ 0 w 1950"/>
                  <a:gd name="T9" fmla="*/ 974 h 1950"/>
                  <a:gd name="T10" fmla="*/ 975 w 1950"/>
                  <a:gd name="T11" fmla="*/ 0 h 19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50" h="1950">
                    <a:moveTo>
                      <a:pt x="975" y="0"/>
                    </a:moveTo>
                    <a:lnTo>
                      <a:pt x="975" y="0"/>
                    </a:lnTo>
                    <a:cubicBezTo>
                      <a:pt x="1507" y="0"/>
                      <a:pt x="1949" y="443"/>
                      <a:pt x="1949" y="974"/>
                    </a:cubicBezTo>
                    <a:cubicBezTo>
                      <a:pt x="1949" y="1506"/>
                      <a:pt x="1507" y="1949"/>
                      <a:pt x="975" y="1949"/>
                    </a:cubicBezTo>
                    <a:cubicBezTo>
                      <a:pt x="432" y="1949"/>
                      <a:pt x="0" y="1506"/>
                      <a:pt x="0" y="974"/>
                    </a:cubicBezTo>
                    <a:cubicBezTo>
                      <a:pt x="0" y="443"/>
                      <a:pt x="432" y="0"/>
                      <a:pt x="975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>
                <a:normAutofit/>
              </a:bodyPr>
              <a:lstStyle/>
              <a:p>
                <a:pPr marL="0" marR="0" lvl="0" indent="0" algn="l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13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DEBFF21-B45B-44D4-8A3E-829D36EC84B5}"/>
                </a:ext>
              </a:extLst>
            </p:cNvPr>
            <p:cNvSpPr txBox="1"/>
            <p:nvPr/>
          </p:nvSpPr>
          <p:spPr>
            <a:xfrm>
              <a:off x="2883497" y="1491960"/>
              <a:ext cx="1612780" cy="1490754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Fe’l</a:t>
              </a:r>
            </a:p>
          </p:txBody>
        </p:sp>
      </p:grpSp>
      <p:grpSp>
        <p:nvGrpSpPr>
          <p:cNvPr id="23" name="Group 3">
            <a:extLst>
              <a:ext uri="{FF2B5EF4-FFF2-40B4-BE49-F238E27FC236}">
                <a16:creationId xmlns:a16="http://schemas.microsoft.com/office/drawing/2014/main" id="{8DE2E38D-9AC4-4404-801C-5E90C69000DA}"/>
              </a:ext>
            </a:extLst>
          </p:cNvPr>
          <p:cNvGrpSpPr/>
          <p:nvPr/>
        </p:nvGrpSpPr>
        <p:grpSpPr>
          <a:xfrm>
            <a:off x="304182" y="3252897"/>
            <a:ext cx="1220334" cy="1401320"/>
            <a:chOff x="267326" y="3917406"/>
            <a:chExt cx="1734155" cy="203623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96F03D6-6555-4045-A190-DBCC26F26658}"/>
                </a:ext>
              </a:extLst>
            </p:cNvPr>
            <p:cNvSpPr txBox="1"/>
            <p:nvPr/>
          </p:nvSpPr>
          <p:spPr>
            <a:xfrm>
              <a:off x="267326" y="4324861"/>
              <a:ext cx="1734155" cy="1628778"/>
            </a:xfrm>
            <a:prstGeom prst="rect">
              <a:avLst/>
            </a:prstGeom>
            <a:noFill/>
          </p:spPr>
          <p:txBody>
            <a:bodyPr wrap="square" rtlCol="0">
              <a:normAutofit lnSpcReduction="10000"/>
            </a:bodyPr>
            <a:lstStyle/>
            <a:p>
              <a:pPr marL="0" marR="0" lvl="0" indent="0" algn="ct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Narsa-buyum, kimsalarning nomini </a:t>
              </a:r>
              <a:r>
                <a:rPr kumimoji="0" lang="en-US" sz="1500" b="0" i="0" u="none" strike="noStrike" kern="1200" cap="none" spc="0" normalizeH="0" baseline="0" noProof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bildiradi.</a:t>
              </a:r>
              <a:endParaRPr kumimoji="0" lang="en-US" sz="1800" b="0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C9D4A4B-7527-4697-A1AC-1C3C5AD968BE}"/>
                </a:ext>
              </a:extLst>
            </p:cNvPr>
            <p:cNvSpPr txBox="1"/>
            <p:nvPr/>
          </p:nvSpPr>
          <p:spPr>
            <a:xfrm>
              <a:off x="314856" y="3917406"/>
              <a:ext cx="1613329" cy="556237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marL="0" marR="0" lvl="0" indent="0" algn="ct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Ot</a:t>
              </a:r>
            </a:p>
            <a:p>
              <a:pPr marL="0" marR="0" lvl="0" indent="0" algn="ct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6" name="Straight Connector 6">
              <a:extLst>
                <a:ext uri="{FF2B5EF4-FFF2-40B4-BE49-F238E27FC236}">
                  <a16:creationId xmlns:a16="http://schemas.microsoft.com/office/drawing/2014/main" id="{D94017C2-72C0-423E-B6C5-DF3C6A929731}"/>
                </a:ext>
              </a:extLst>
            </p:cNvPr>
            <p:cNvCxnSpPr/>
            <p:nvPr/>
          </p:nvCxnSpPr>
          <p:spPr>
            <a:xfrm>
              <a:off x="377430" y="4324861"/>
              <a:ext cx="151694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Pentagon 8">
            <a:extLst>
              <a:ext uri="{FF2B5EF4-FFF2-40B4-BE49-F238E27FC236}">
                <a16:creationId xmlns:a16="http://schemas.microsoft.com/office/drawing/2014/main" id="{55A2B055-A3C7-4798-BCC8-A230412EAE92}"/>
              </a:ext>
            </a:extLst>
          </p:cNvPr>
          <p:cNvSpPr/>
          <p:nvPr/>
        </p:nvSpPr>
        <p:spPr>
          <a:xfrm>
            <a:off x="337629" y="3034678"/>
            <a:ext cx="8472859" cy="60965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4" tIns="25717" rIns="51434" bIns="25717" rtlCol="0" anchor="ctr">
            <a:normAutofit fontScale="25000" lnSpcReduction="20000"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8" name="Group 55">
            <a:extLst>
              <a:ext uri="{FF2B5EF4-FFF2-40B4-BE49-F238E27FC236}">
                <a16:creationId xmlns:a16="http://schemas.microsoft.com/office/drawing/2014/main" id="{5040E761-63AF-46CE-8769-7B2EE75774AC}"/>
              </a:ext>
            </a:extLst>
          </p:cNvPr>
          <p:cNvGrpSpPr/>
          <p:nvPr/>
        </p:nvGrpSpPr>
        <p:grpSpPr>
          <a:xfrm>
            <a:off x="-1" y="1487466"/>
            <a:ext cx="1121971" cy="1062481"/>
            <a:chOff x="2681292" y="1287175"/>
            <a:chExt cx="1936054" cy="1936054"/>
          </a:xfrm>
        </p:grpSpPr>
        <p:grpSp>
          <p:nvGrpSpPr>
            <p:cNvPr id="29" name="Group 56">
              <a:extLst>
                <a:ext uri="{FF2B5EF4-FFF2-40B4-BE49-F238E27FC236}">
                  <a16:creationId xmlns:a16="http://schemas.microsoft.com/office/drawing/2014/main" id="{EEEF18EB-44C5-4C40-9920-6064951FECAE}"/>
                </a:ext>
              </a:extLst>
            </p:cNvPr>
            <p:cNvGrpSpPr/>
            <p:nvPr/>
          </p:nvGrpSpPr>
          <p:grpSpPr>
            <a:xfrm>
              <a:off x="2681292" y="1287175"/>
              <a:ext cx="1936054" cy="1936054"/>
              <a:chOff x="3005996" y="508492"/>
              <a:chExt cx="1936054" cy="1936054"/>
            </a:xfrm>
          </p:grpSpPr>
          <p:sp>
            <p:nvSpPr>
              <p:cNvPr id="31" name="Teardrop 58">
                <a:extLst>
                  <a:ext uri="{FF2B5EF4-FFF2-40B4-BE49-F238E27FC236}">
                    <a16:creationId xmlns:a16="http://schemas.microsoft.com/office/drawing/2014/main" id="{CD16198D-4450-4E7D-B97A-936CEE5C7652}"/>
                  </a:ext>
                </a:extLst>
              </p:cNvPr>
              <p:cNvSpPr/>
              <p:nvPr/>
            </p:nvSpPr>
            <p:spPr>
              <a:xfrm rot="8100000">
                <a:off x="3005996" y="508492"/>
                <a:ext cx="1936054" cy="1936054"/>
              </a:xfrm>
              <a:prstGeom prst="teardrop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outerShdw blurRad="50800" dist="38100" dir="2700000" sx="109000" sy="109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marL="0" marR="0" lvl="0" indent="0" algn="ctr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2" name="Freeform 47">
                <a:extLst>
                  <a:ext uri="{FF2B5EF4-FFF2-40B4-BE49-F238E27FC236}">
                    <a16:creationId xmlns:a16="http://schemas.microsoft.com/office/drawing/2014/main" id="{317DE8C2-1522-4008-ACC5-DF1D515AB3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9697" y="692191"/>
                <a:ext cx="1568658" cy="1568658"/>
              </a:xfrm>
              <a:custGeom>
                <a:avLst/>
                <a:gdLst>
                  <a:gd name="T0" fmla="*/ 975 w 1950"/>
                  <a:gd name="T1" fmla="*/ 0 h 1950"/>
                  <a:gd name="T2" fmla="*/ 975 w 1950"/>
                  <a:gd name="T3" fmla="*/ 0 h 1950"/>
                  <a:gd name="T4" fmla="*/ 1949 w 1950"/>
                  <a:gd name="T5" fmla="*/ 974 h 1950"/>
                  <a:gd name="T6" fmla="*/ 975 w 1950"/>
                  <a:gd name="T7" fmla="*/ 1949 h 1950"/>
                  <a:gd name="T8" fmla="*/ 0 w 1950"/>
                  <a:gd name="T9" fmla="*/ 974 h 1950"/>
                  <a:gd name="T10" fmla="*/ 975 w 1950"/>
                  <a:gd name="T11" fmla="*/ 0 h 19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50" h="1950">
                    <a:moveTo>
                      <a:pt x="975" y="0"/>
                    </a:moveTo>
                    <a:lnTo>
                      <a:pt x="975" y="0"/>
                    </a:lnTo>
                    <a:cubicBezTo>
                      <a:pt x="1507" y="0"/>
                      <a:pt x="1949" y="443"/>
                      <a:pt x="1949" y="974"/>
                    </a:cubicBezTo>
                    <a:cubicBezTo>
                      <a:pt x="1949" y="1506"/>
                      <a:pt x="1507" y="1949"/>
                      <a:pt x="975" y="1949"/>
                    </a:cubicBezTo>
                    <a:cubicBezTo>
                      <a:pt x="432" y="1949"/>
                      <a:pt x="0" y="1506"/>
                      <a:pt x="0" y="974"/>
                    </a:cubicBezTo>
                    <a:cubicBezTo>
                      <a:pt x="0" y="443"/>
                      <a:pt x="432" y="0"/>
                      <a:pt x="975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>
                <a:normAutofit/>
              </a:bodyPr>
              <a:lstStyle/>
              <a:p>
                <a:pPr marL="0" marR="0" lvl="0" indent="0" algn="l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5796D1F-94E1-4C4C-BE29-3869DDE2554A}"/>
                </a:ext>
              </a:extLst>
            </p:cNvPr>
            <p:cNvSpPr txBox="1"/>
            <p:nvPr/>
          </p:nvSpPr>
          <p:spPr>
            <a:xfrm>
              <a:off x="2834112" y="1519888"/>
              <a:ext cx="1612781" cy="1490755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/>
            </a:bodyPr>
            <a:lstStyle/>
            <a:p>
              <a:pPr marL="0" marR="0" lvl="0" indent="0" algn="ct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Ot</a:t>
              </a:r>
            </a:p>
          </p:txBody>
        </p:sp>
      </p:grpSp>
      <p:grpSp>
        <p:nvGrpSpPr>
          <p:cNvPr id="33" name="Group 83">
            <a:extLst>
              <a:ext uri="{FF2B5EF4-FFF2-40B4-BE49-F238E27FC236}">
                <a16:creationId xmlns:a16="http://schemas.microsoft.com/office/drawing/2014/main" id="{7658F5C2-D14C-4955-BDF1-BFDF5EA6B1DD}"/>
              </a:ext>
            </a:extLst>
          </p:cNvPr>
          <p:cNvGrpSpPr/>
          <p:nvPr/>
        </p:nvGrpSpPr>
        <p:grpSpPr>
          <a:xfrm>
            <a:off x="1601152" y="3273993"/>
            <a:ext cx="1168755" cy="1401319"/>
            <a:chOff x="267326" y="3917406"/>
            <a:chExt cx="1660859" cy="2036232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FEF422C-C611-46E7-B21C-06D1F18A2D4B}"/>
                </a:ext>
              </a:extLst>
            </p:cNvPr>
            <p:cNvSpPr txBox="1"/>
            <p:nvPr/>
          </p:nvSpPr>
          <p:spPr>
            <a:xfrm>
              <a:off x="267326" y="4648621"/>
              <a:ext cx="1660859" cy="1305017"/>
            </a:xfrm>
            <a:prstGeom prst="rect">
              <a:avLst/>
            </a:prstGeom>
            <a:noFill/>
          </p:spPr>
          <p:txBody>
            <a:bodyPr wrap="square" rtlCol="0">
              <a:normAutofit fontScale="92500" lnSpcReduction="10000"/>
            </a:bodyPr>
            <a:lstStyle/>
            <a:p>
              <a:pPr marL="0" marR="0" lvl="0" indent="0" algn="ct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0" i="0" u="none" strike="noStrike" kern="1200" cap="none" spc="0" normalizeH="0" baseline="0" noProof="1">
                  <a:ln>
                    <a:noFill/>
                  </a:ln>
                  <a:solidFill>
                    <a:srgbClr val="E7E6E6">
                      <a:lumMod val="10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Shaxs va narsalarning belgisini </a:t>
              </a:r>
              <a:r>
                <a:rPr kumimoji="0" lang="en-US" sz="1500" b="0" i="0" u="none" strike="noStrike" kern="1200" cap="none" spc="0" normalizeH="0" baseline="0" noProof="1" smtClean="0">
                  <a:ln>
                    <a:noFill/>
                  </a:ln>
                  <a:solidFill>
                    <a:srgbClr val="E7E6E6">
                      <a:lumMod val="10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bildiradi.</a:t>
              </a:r>
              <a:endParaRPr kumimoji="0" lang="en-US" sz="1500" b="0" i="0" u="none" strike="noStrike" kern="1200" cap="none" spc="0" normalizeH="0" baseline="0" noProof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4F3A73C-FB3C-448E-BEB6-DABC74E1AA7B}"/>
                </a:ext>
              </a:extLst>
            </p:cNvPr>
            <p:cNvSpPr txBox="1"/>
            <p:nvPr/>
          </p:nvSpPr>
          <p:spPr>
            <a:xfrm>
              <a:off x="314856" y="3917406"/>
              <a:ext cx="1613329" cy="556237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marL="0" marR="0" lvl="0" indent="0" algn="ct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Sifat</a:t>
              </a:r>
            </a:p>
          </p:txBody>
        </p:sp>
        <p:cxnSp>
          <p:nvCxnSpPr>
            <p:cNvPr id="36" name="Straight Connector 86">
              <a:extLst>
                <a:ext uri="{FF2B5EF4-FFF2-40B4-BE49-F238E27FC236}">
                  <a16:creationId xmlns:a16="http://schemas.microsoft.com/office/drawing/2014/main" id="{E7269DA1-A859-4C1E-847F-2B71248D7079}"/>
                </a:ext>
              </a:extLst>
            </p:cNvPr>
            <p:cNvCxnSpPr/>
            <p:nvPr/>
          </p:nvCxnSpPr>
          <p:spPr>
            <a:xfrm>
              <a:off x="363045" y="4313895"/>
              <a:ext cx="151694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87">
            <a:extLst>
              <a:ext uri="{FF2B5EF4-FFF2-40B4-BE49-F238E27FC236}">
                <a16:creationId xmlns:a16="http://schemas.microsoft.com/office/drawing/2014/main" id="{DF6C6780-C42C-436D-8535-DB70996ED4BC}"/>
              </a:ext>
            </a:extLst>
          </p:cNvPr>
          <p:cNvGrpSpPr/>
          <p:nvPr/>
        </p:nvGrpSpPr>
        <p:grpSpPr>
          <a:xfrm>
            <a:off x="2754931" y="3252898"/>
            <a:ext cx="1439978" cy="1375148"/>
            <a:chOff x="164278" y="3917406"/>
            <a:chExt cx="2046281" cy="199443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635D62C-35EA-4B5F-9223-27D3B201A5C3}"/>
                </a:ext>
              </a:extLst>
            </p:cNvPr>
            <p:cNvSpPr txBox="1"/>
            <p:nvPr/>
          </p:nvSpPr>
          <p:spPr>
            <a:xfrm>
              <a:off x="164278" y="4256676"/>
              <a:ext cx="2046281" cy="165516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lvl="0" indent="0" algn="ct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Sonning nomini, narsa-buyumning son-sanog‘ini, tartibini </a:t>
              </a:r>
              <a:r>
                <a:rPr kumimoji="0" lang="en-US" sz="1500" b="0" i="0" u="none" strike="noStrike" kern="1200" cap="none" spc="0" normalizeH="0" baseline="0" noProof="1" smtClean="0">
                  <a:ln>
                    <a:noFill/>
                  </a:ln>
                  <a:solidFill>
                    <a:srgbClr val="E7E6E6">
                      <a:lumMod val="10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bildiradi.</a:t>
              </a:r>
              <a:endParaRPr kumimoji="0" lang="en-US" sz="1500" b="0" i="0" u="none" strike="noStrike" kern="1200" cap="none" spc="0" normalizeH="0" baseline="0" noProof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BC53B45-4468-421A-8C07-9A6D3B9DFF81}"/>
                </a:ext>
              </a:extLst>
            </p:cNvPr>
            <p:cNvSpPr txBox="1"/>
            <p:nvPr/>
          </p:nvSpPr>
          <p:spPr>
            <a:xfrm>
              <a:off x="314856" y="3917406"/>
              <a:ext cx="1613329" cy="556237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marL="0" marR="0" lvl="0" indent="0" algn="ct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Son</a:t>
              </a:r>
            </a:p>
          </p:txBody>
        </p:sp>
        <p:cxnSp>
          <p:nvCxnSpPr>
            <p:cNvPr id="40" name="Straight Connector 90">
              <a:extLst>
                <a:ext uri="{FF2B5EF4-FFF2-40B4-BE49-F238E27FC236}">
                  <a16:creationId xmlns:a16="http://schemas.microsoft.com/office/drawing/2014/main" id="{40B0CF49-D475-4B1C-BEDF-B061EF05F53C}"/>
                </a:ext>
              </a:extLst>
            </p:cNvPr>
            <p:cNvCxnSpPr/>
            <p:nvPr/>
          </p:nvCxnSpPr>
          <p:spPr>
            <a:xfrm>
              <a:off x="314856" y="4331356"/>
              <a:ext cx="151694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91">
            <a:extLst>
              <a:ext uri="{FF2B5EF4-FFF2-40B4-BE49-F238E27FC236}">
                <a16:creationId xmlns:a16="http://schemas.microsoft.com/office/drawing/2014/main" id="{B9C168D6-118C-4981-BD5F-3BC17850E984}"/>
              </a:ext>
            </a:extLst>
          </p:cNvPr>
          <p:cNvGrpSpPr/>
          <p:nvPr/>
        </p:nvGrpSpPr>
        <p:grpSpPr>
          <a:xfrm>
            <a:off x="4482430" y="3198001"/>
            <a:ext cx="1459304" cy="1663969"/>
            <a:chOff x="630351" y="3883815"/>
            <a:chExt cx="1710036" cy="187897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C789DE6-44C3-4E87-8B9C-E76CA6C72609}"/>
                </a:ext>
              </a:extLst>
            </p:cNvPr>
            <p:cNvSpPr txBox="1"/>
            <p:nvPr/>
          </p:nvSpPr>
          <p:spPr>
            <a:xfrm>
              <a:off x="630351" y="4185686"/>
              <a:ext cx="1660859" cy="1577107"/>
            </a:xfrm>
            <a:prstGeom prst="rect">
              <a:avLst/>
            </a:prstGeom>
            <a:noFill/>
          </p:spPr>
          <p:txBody>
            <a:bodyPr wrap="square" rtlCol="0">
              <a:normAutofit lnSpcReduction="10000"/>
            </a:bodyPr>
            <a:lstStyle/>
            <a:p>
              <a:pPr marL="0" marR="0" lvl="0" indent="0" algn="just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Gap ichida ot, sifat, son, ravish, ba'zan so‘z birikmasi va gap  o‘rnida qo‘llana </a:t>
              </a:r>
              <a:r>
                <a:rPr kumimoji="0" lang="en-US" sz="1500" b="0" i="0" u="none" strike="noStrike" kern="1200" cap="none" spc="0" normalizeH="0" baseline="0" noProof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oladi.</a:t>
              </a:r>
              <a:endParaRPr kumimoji="0" lang="en-US" sz="1800" b="0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6D85CB5-74C3-4664-A8E0-3A3F6C977918}"/>
                </a:ext>
              </a:extLst>
            </p:cNvPr>
            <p:cNvSpPr txBox="1"/>
            <p:nvPr/>
          </p:nvSpPr>
          <p:spPr>
            <a:xfrm>
              <a:off x="727058" y="3883815"/>
              <a:ext cx="1613329" cy="556237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marL="0" marR="0" lvl="0" indent="0" algn="ct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Olmos</a:t>
              </a:r>
              <a:r>
                <a:rPr kumimoji="0" 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5" name="Group 95">
            <a:extLst>
              <a:ext uri="{FF2B5EF4-FFF2-40B4-BE49-F238E27FC236}">
                <a16:creationId xmlns:a16="http://schemas.microsoft.com/office/drawing/2014/main" id="{64B4224D-8806-4678-A70B-2721011B05A9}"/>
              </a:ext>
            </a:extLst>
          </p:cNvPr>
          <p:cNvGrpSpPr/>
          <p:nvPr/>
        </p:nvGrpSpPr>
        <p:grpSpPr>
          <a:xfrm>
            <a:off x="6085497" y="3230937"/>
            <a:ext cx="1411218" cy="1514520"/>
            <a:chOff x="843361" y="3834604"/>
            <a:chExt cx="1728643" cy="2060656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3B59703-DA2F-4ED6-9262-783FDA599F8B}"/>
                </a:ext>
              </a:extLst>
            </p:cNvPr>
            <p:cNvSpPr txBox="1"/>
            <p:nvPr/>
          </p:nvSpPr>
          <p:spPr>
            <a:xfrm>
              <a:off x="911145" y="4331098"/>
              <a:ext cx="1660859" cy="1564162"/>
            </a:xfrm>
            <a:prstGeom prst="rect">
              <a:avLst/>
            </a:prstGeom>
            <a:noFill/>
          </p:spPr>
          <p:txBody>
            <a:bodyPr wrap="square" rtlCol="0">
              <a:normAutofit lnSpcReduction="10000"/>
            </a:bodyPr>
            <a:lstStyle/>
            <a:p>
              <a:pPr marL="0" marR="0" lvl="0" indent="0" algn="ct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0" i="0" u="none" strike="noStrike" kern="1200" cap="none" spc="0" normalizeH="0" baseline="0" noProof="1">
                  <a:ln>
                    <a:noFill/>
                  </a:ln>
                  <a:solidFill>
                    <a:srgbClr val="E7E6E6">
                      <a:lumMod val="10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Shaxs va narsalarning harakat yoki holatini </a:t>
              </a:r>
              <a:r>
                <a:rPr kumimoji="0" lang="en-US" sz="1500" b="0" i="0" u="none" strike="noStrike" kern="1200" cap="none" spc="0" normalizeH="0" baseline="0" noProof="1" smtClean="0">
                  <a:ln>
                    <a:noFill/>
                  </a:ln>
                  <a:solidFill>
                    <a:srgbClr val="E7E6E6">
                      <a:lumMod val="10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ifodalaydi</a:t>
              </a:r>
              <a:endParaRPr kumimoji="0" lang="en-US" sz="1500" b="0" i="0" u="none" strike="noStrike" kern="1200" cap="none" spc="0" normalizeH="0" baseline="0" noProof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259F681-A573-43BB-803C-56DB966225FE}"/>
                </a:ext>
              </a:extLst>
            </p:cNvPr>
            <p:cNvSpPr txBox="1"/>
            <p:nvPr/>
          </p:nvSpPr>
          <p:spPr>
            <a:xfrm>
              <a:off x="843361" y="3834604"/>
              <a:ext cx="1613328" cy="556236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marL="0" marR="0" lvl="0" indent="0" algn="ct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Fe’l</a:t>
              </a:r>
            </a:p>
          </p:txBody>
        </p:sp>
        <p:cxnSp>
          <p:nvCxnSpPr>
            <p:cNvPr id="48" name="Straight Connector 98">
              <a:extLst>
                <a:ext uri="{FF2B5EF4-FFF2-40B4-BE49-F238E27FC236}">
                  <a16:creationId xmlns:a16="http://schemas.microsoft.com/office/drawing/2014/main" id="{F449D31E-2916-4467-B76F-BCEA5BF81618}"/>
                </a:ext>
              </a:extLst>
            </p:cNvPr>
            <p:cNvCxnSpPr>
              <a:cxnSpLocks/>
            </p:cNvCxnSpPr>
            <p:nvPr/>
          </p:nvCxnSpPr>
          <p:spPr>
            <a:xfrm>
              <a:off x="1177296" y="4029617"/>
              <a:ext cx="1248294" cy="627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Oval 99">
            <a:extLst>
              <a:ext uri="{FF2B5EF4-FFF2-40B4-BE49-F238E27FC236}">
                <a16:creationId xmlns:a16="http://schemas.microsoft.com/office/drawing/2014/main" id="{03C93E87-C234-4269-B8BD-CB8872EE4D02}"/>
              </a:ext>
            </a:extLst>
          </p:cNvPr>
          <p:cNvSpPr/>
          <p:nvPr/>
        </p:nvSpPr>
        <p:spPr>
          <a:xfrm>
            <a:off x="518224" y="2993149"/>
            <a:ext cx="171450" cy="17145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Oval 100">
            <a:extLst>
              <a:ext uri="{FF2B5EF4-FFF2-40B4-BE49-F238E27FC236}">
                <a16:creationId xmlns:a16="http://schemas.microsoft.com/office/drawing/2014/main" id="{C237E0DE-CBB6-49DC-9514-E717E61A38AD}"/>
              </a:ext>
            </a:extLst>
          </p:cNvPr>
          <p:cNvSpPr/>
          <p:nvPr/>
        </p:nvSpPr>
        <p:spPr>
          <a:xfrm>
            <a:off x="2058127" y="3038157"/>
            <a:ext cx="171450" cy="1714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Oval 101">
            <a:extLst>
              <a:ext uri="{FF2B5EF4-FFF2-40B4-BE49-F238E27FC236}">
                <a16:creationId xmlns:a16="http://schemas.microsoft.com/office/drawing/2014/main" id="{8E6F4B0E-ECE8-429D-8103-54FF31D94D0F}"/>
              </a:ext>
            </a:extLst>
          </p:cNvPr>
          <p:cNvSpPr/>
          <p:nvPr/>
        </p:nvSpPr>
        <p:spPr>
          <a:xfrm>
            <a:off x="3478454" y="3017563"/>
            <a:ext cx="171450" cy="17145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Oval 102">
            <a:extLst>
              <a:ext uri="{FF2B5EF4-FFF2-40B4-BE49-F238E27FC236}">
                <a16:creationId xmlns:a16="http://schemas.microsoft.com/office/drawing/2014/main" id="{11EBFD78-E40B-4D43-AFFA-120379D3DC60}"/>
              </a:ext>
            </a:extLst>
          </p:cNvPr>
          <p:cNvSpPr/>
          <p:nvPr/>
        </p:nvSpPr>
        <p:spPr>
          <a:xfrm>
            <a:off x="5008016" y="3023311"/>
            <a:ext cx="171450" cy="17145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Oval 103">
            <a:extLst>
              <a:ext uri="{FF2B5EF4-FFF2-40B4-BE49-F238E27FC236}">
                <a16:creationId xmlns:a16="http://schemas.microsoft.com/office/drawing/2014/main" id="{9305FFAE-6E73-445D-A56B-3D801483C455}"/>
              </a:ext>
            </a:extLst>
          </p:cNvPr>
          <p:cNvSpPr/>
          <p:nvPr/>
        </p:nvSpPr>
        <p:spPr>
          <a:xfrm>
            <a:off x="6604755" y="2979436"/>
            <a:ext cx="171450" cy="17145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16FFEA2-3E0F-47B3-BCF0-41C939641A4F}"/>
              </a:ext>
            </a:extLst>
          </p:cNvPr>
          <p:cNvSpPr txBox="1"/>
          <p:nvPr/>
        </p:nvSpPr>
        <p:spPr>
          <a:xfrm>
            <a:off x="689674" y="-29647"/>
            <a:ext cx="7781628" cy="585851"/>
          </a:xfrm>
          <a:prstGeom prst="rect">
            <a:avLst/>
          </a:prstGeom>
          <a:noFill/>
        </p:spPr>
        <p:txBody>
          <a:bodyPr wrap="square" lIns="51434" tIns="25717" rIns="51434" bIns="25717" rtlCol="0" anchor="ctr" anchorCtr="0">
            <a:no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338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Mustaqil</a:t>
            </a:r>
            <a:r>
              <a:rPr kumimoji="0" lang="en-US" sz="4000" b="1" i="0" u="none" strike="noStrike" kern="1200" cap="none" spc="338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338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so‘z</a:t>
            </a:r>
            <a:r>
              <a:rPr kumimoji="0" lang="en-US" sz="4000" b="1" i="0" u="none" strike="noStrike" kern="1200" cap="none" spc="338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338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turkumlari</a:t>
            </a:r>
            <a:endParaRPr kumimoji="0" lang="en-US" sz="4000" b="1" i="0" u="none" strike="noStrike" kern="1200" cap="none" spc="338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58" name="Straight Connector 62">
            <a:extLst>
              <a:ext uri="{FF2B5EF4-FFF2-40B4-BE49-F238E27FC236}">
                <a16:creationId xmlns:a16="http://schemas.microsoft.com/office/drawing/2014/main" id="{1E4EEF18-31BB-4B35-AF11-39FF6DB34E68}"/>
              </a:ext>
            </a:extLst>
          </p:cNvPr>
          <p:cNvCxnSpPr>
            <a:cxnSpLocks/>
          </p:cNvCxnSpPr>
          <p:nvPr/>
        </p:nvCxnSpPr>
        <p:spPr>
          <a:xfrm>
            <a:off x="5847631" y="648296"/>
            <a:ext cx="212996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63">
            <a:extLst>
              <a:ext uri="{FF2B5EF4-FFF2-40B4-BE49-F238E27FC236}">
                <a16:creationId xmlns:a16="http://schemas.microsoft.com/office/drawing/2014/main" id="{93968FCA-4A47-49A7-A3E1-DD4840E27BA3}"/>
              </a:ext>
            </a:extLst>
          </p:cNvPr>
          <p:cNvCxnSpPr>
            <a:cxnSpLocks/>
          </p:cNvCxnSpPr>
          <p:nvPr/>
        </p:nvCxnSpPr>
        <p:spPr>
          <a:xfrm>
            <a:off x="24344" y="28780"/>
            <a:ext cx="212996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8BD06019-2CE3-443B-8465-D6BF089EC526}"/>
              </a:ext>
            </a:extLst>
          </p:cNvPr>
          <p:cNvSpPr txBox="1"/>
          <p:nvPr/>
        </p:nvSpPr>
        <p:spPr>
          <a:xfrm>
            <a:off x="3070462" y="648296"/>
            <a:ext cx="4073261" cy="245152"/>
          </a:xfrm>
          <a:prstGeom prst="rect">
            <a:avLst/>
          </a:prstGeom>
          <a:noFill/>
        </p:spPr>
        <p:txBody>
          <a:bodyPr wrap="square" lIns="51434" tIns="25717" rIns="51434" bIns="25717" rtlCol="0" anchor="ctr" anchorCtr="0">
            <a:no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1" i="0" u="none" strike="noStrike" kern="1200" cap="none" spc="338" normalizeH="0" baseline="0" noProof="0" dirty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6" name="Group 119">
            <a:extLst>
              <a:ext uri="{FF2B5EF4-FFF2-40B4-BE49-F238E27FC236}">
                <a16:creationId xmlns:a16="http://schemas.microsoft.com/office/drawing/2014/main" id="{DBB2D458-97E6-449A-B600-CB329BD22B30}"/>
              </a:ext>
            </a:extLst>
          </p:cNvPr>
          <p:cNvGrpSpPr/>
          <p:nvPr/>
        </p:nvGrpSpPr>
        <p:grpSpPr>
          <a:xfrm>
            <a:off x="7318445" y="648297"/>
            <a:ext cx="1871882" cy="1873350"/>
            <a:chOff x="2681292" y="1287175"/>
            <a:chExt cx="1936054" cy="1936054"/>
          </a:xfrm>
        </p:grpSpPr>
        <p:grpSp>
          <p:nvGrpSpPr>
            <p:cNvPr id="67" name="Group 120">
              <a:extLst>
                <a:ext uri="{FF2B5EF4-FFF2-40B4-BE49-F238E27FC236}">
                  <a16:creationId xmlns:a16="http://schemas.microsoft.com/office/drawing/2014/main" id="{5C4C1D46-939E-41A8-B86C-666031DAD95C}"/>
                </a:ext>
              </a:extLst>
            </p:cNvPr>
            <p:cNvGrpSpPr/>
            <p:nvPr/>
          </p:nvGrpSpPr>
          <p:grpSpPr>
            <a:xfrm>
              <a:off x="2681292" y="1287175"/>
              <a:ext cx="1936054" cy="1936054"/>
              <a:chOff x="3005996" y="508492"/>
              <a:chExt cx="1936054" cy="1936054"/>
            </a:xfrm>
          </p:grpSpPr>
          <p:sp>
            <p:nvSpPr>
              <p:cNvPr id="69" name="Teardrop 122">
                <a:extLst>
                  <a:ext uri="{FF2B5EF4-FFF2-40B4-BE49-F238E27FC236}">
                    <a16:creationId xmlns:a16="http://schemas.microsoft.com/office/drawing/2014/main" id="{B4011A1D-A297-455F-B089-F1031D45683D}"/>
                  </a:ext>
                </a:extLst>
              </p:cNvPr>
              <p:cNvSpPr/>
              <p:nvPr/>
            </p:nvSpPr>
            <p:spPr>
              <a:xfrm rot="8100000">
                <a:off x="3005996" y="508492"/>
                <a:ext cx="1936054" cy="1936054"/>
              </a:xfrm>
              <a:prstGeom prst="teardrop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50800" dist="38100" dir="2700000" sx="109000" sy="109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marL="0" marR="0" lvl="0" indent="0" algn="ctr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13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0" name="Freeform 47">
                <a:extLst>
                  <a:ext uri="{FF2B5EF4-FFF2-40B4-BE49-F238E27FC236}">
                    <a16:creationId xmlns:a16="http://schemas.microsoft.com/office/drawing/2014/main" id="{E284A503-AFB7-4A6F-8B03-CBCEE88E73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9697" y="692191"/>
                <a:ext cx="1568658" cy="1568658"/>
              </a:xfrm>
              <a:custGeom>
                <a:avLst/>
                <a:gdLst>
                  <a:gd name="T0" fmla="*/ 975 w 1950"/>
                  <a:gd name="T1" fmla="*/ 0 h 1950"/>
                  <a:gd name="T2" fmla="*/ 975 w 1950"/>
                  <a:gd name="T3" fmla="*/ 0 h 1950"/>
                  <a:gd name="T4" fmla="*/ 1949 w 1950"/>
                  <a:gd name="T5" fmla="*/ 974 h 1950"/>
                  <a:gd name="T6" fmla="*/ 975 w 1950"/>
                  <a:gd name="T7" fmla="*/ 1949 h 1950"/>
                  <a:gd name="T8" fmla="*/ 0 w 1950"/>
                  <a:gd name="T9" fmla="*/ 974 h 1950"/>
                  <a:gd name="T10" fmla="*/ 975 w 1950"/>
                  <a:gd name="T11" fmla="*/ 0 h 19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50" h="1950">
                    <a:moveTo>
                      <a:pt x="975" y="0"/>
                    </a:moveTo>
                    <a:lnTo>
                      <a:pt x="975" y="0"/>
                    </a:lnTo>
                    <a:cubicBezTo>
                      <a:pt x="1507" y="0"/>
                      <a:pt x="1949" y="443"/>
                      <a:pt x="1949" y="974"/>
                    </a:cubicBezTo>
                    <a:cubicBezTo>
                      <a:pt x="1949" y="1506"/>
                      <a:pt x="1507" y="1949"/>
                      <a:pt x="975" y="1949"/>
                    </a:cubicBezTo>
                    <a:cubicBezTo>
                      <a:pt x="432" y="1949"/>
                      <a:pt x="0" y="1506"/>
                      <a:pt x="0" y="974"/>
                    </a:cubicBezTo>
                    <a:cubicBezTo>
                      <a:pt x="0" y="443"/>
                      <a:pt x="432" y="0"/>
                      <a:pt x="975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>
                <a:normAutofit/>
              </a:bodyPr>
              <a:lstStyle/>
              <a:p>
                <a:pPr marL="0" marR="0" lvl="0" indent="0" algn="l" defTabSz="3429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13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E413F80-88AF-4E54-B4D9-785AE742CDD2}"/>
                </a:ext>
              </a:extLst>
            </p:cNvPr>
            <p:cNvSpPr txBox="1"/>
            <p:nvPr/>
          </p:nvSpPr>
          <p:spPr>
            <a:xfrm>
              <a:off x="2864992" y="1519888"/>
              <a:ext cx="1581901" cy="1490755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/>
            </a:bodyPr>
            <a:lstStyle/>
            <a:p>
              <a:pPr marL="0" marR="0" lvl="0" indent="0" algn="ct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Ravish </a:t>
              </a:r>
            </a:p>
          </p:txBody>
        </p:sp>
      </p:grpSp>
      <p:sp>
        <p:nvSpPr>
          <p:cNvPr id="71" name="Oval 103">
            <a:extLst>
              <a:ext uri="{FF2B5EF4-FFF2-40B4-BE49-F238E27FC236}">
                <a16:creationId xmlns:a16="http://schemas.microsoft.com/office/drawing/2014/main" id="{93A421A4-E694-4C1D-AC0D-CB777EB4A461}"/>
              </a:ext>
            </a:extLst>
          </p:cNvPr>
          <p:cNvSpPr/>
          <p:nvPr/>
        </p:nvSpPr>
        <p:spPr>
          <a:xfrm>
            <a:off x="8221566" y="3048287"/>
            <a:ext cx="25375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2" name="Group 95">
            <a:extLst>
              <a:ext uri="{FF2B5EF4-FFF2-40B4-BE49-F238E27FC236}">
                <a16:creationId xmlns:a16="http://schemas.microsoft.com/office/drawing/2014/main" id="{B8786DD3-893C-464B-81B3-85170B1D8048}"/>
              </a:ext>
            </a:extLst>
          </p:cNvPr>
          <p:cNvGrpSpPr/>
          <p:nvPr/>
        </p:nvGrpSpPr>
        <p:grpSpPr>
          <a:xfrm>
            <a:off x="7278624" y="3210938"/>
            <a:ext cx="1449210" cy="1535157"/>
            <a:chOff x="901336" y="3850215"/>
            <a:chExt cx="1904811" cy="2049376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E903644-4CDE-4284-AF0D-DE3BA795D790}"/>
                </a:ext>
              </a:extLst>
            </p:cNvPr>
            <p:cNvSpPr txBox="1"/>
            <p:nvPr/>
          </p:nvSpPr>
          <p:spPr>
            <a:xfrm>
              <a:off x="1145287" y="4373198"/>
              <a:ext cx="1660860" cy="1526393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marL="0" marR="0" lvl="0" indent="0" algn="ct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Ish-harakat  va holatning  bеlgisini </a:t>
              </a:r>
              <a:r>
                <a:rPr kumimoji="0" lang="en-US" sz="1500" b="0" i="0" u="none" strike="noStrike" kern="1200" cap="none" spc="0" normalizeH="0" baseline="0" noProof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bildiradi</a:t>
              </a:r>
              <a:endParaRPr kumimoji="0" lang="en-US" sz="1800" b="0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DF5744A-24AC-4B3D-B16E-306BCB8F9C1D}"/>
                </a:ext>
              </a:extLst>
            </p:cNvPr>
            <p:cNvSpPr txBox="1"/>
            <p:nvPr/>
          </p:nvSpPr>
          <p:spPr>
            <a:xfrm>
              <a:off x="1167809" y="3850215"/>
              <a:ext cx="1613329" cy="556237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marL="0" marR="0" lvl="0" indent="0" algn="ct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Ravish</a:t>
              </a: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75" name="Straight Connector 98">
              <a:extLst>
                <a:ext uri="{FF2B5EF4-FFF2-40B4-BE49-F238E27FC236}">
                  <a16:creationId xmlns:a16="http://schemas.microsoft.com/office/drawing/2014/main" id="{3B94ACA5-0968-4E4F-96D0-457AB282E793}"/>
                </a:ext>
              </a:extLst>
            </p:cNvPr>
            <p:cNvCxnSpPr/>
            <p:nvPr/>
          </p:nvCxnSpPr>
          <p:spPr>
            <a:xfrm>
              <a:off x="901336" y="4186078"/>
              <a:ext cx="1454339" cy="2187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7407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 nodePh="1">
                                  <p:stCondLst>
                                    <p:cond delay="20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5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0"/>
                            </p:stCondLst>
                            <p:childTnLst>
                              <p:par>
                                <p:cTn id="7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1500"/>
                            </p:stCondLst>
                            <p:childTnLst>
                              <p:par>
                                <p:cTn id="9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5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7" grpId="0"/>
      <p:bldP spid="60" grpId="0"/>
      <p:bldP spid="7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272FDB3A-73C4-40B2-A879-9857A507FD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2175956"/>
              </p:ext>
            </p:extLst>
          </p:nvPr>
        </p:nvGraphicFramePr>
        <p:xfrm>
          <a:off x="1131016" y="1028567"/>
          <a:ext cx="7083552" cy="4495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трелка: пятиугольник 3">
            <a:extLst>
              <a:ext uri="{FF2B5EF4-FFF2-40B4-BE49-F238E27FC236}">
                <a16:creationId xmlns:a16="http://schemas.microsoft.com/office/drawing/2014/main" id="{7E8D6894-609B-4B7C-A9FF-E0114C38057F}"/>
              </a:ext>
            </a:extLst>
          </p:cNvPr>
          <p:cNvSpPr/>
          <p:nvPr/>
        </p:nvSpPr>
        <p:spPr>
          <a:xfrm>
            <a:off x="0" y="1"/>
            <a:ext cx="9144000" cy="694944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/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Yordamchi</a:t>
            </a:r>
            <a:r>
              <a:rPr lang="en-U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57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5">
            <a:extLst>
              <a:ext uri="{FF2B5EF4-FFF2-40B4-BE49-F238E27FC236}">
                <a16:creationId xmlns:a16="http://schemas.microsoft.com/office/drawing/2014/main" id="{9D6731EF-48E0-42D9-8C61-B8341BC77D8C}"/>
              </a:ext>
            </a:extLst>
          </p:cNvPr>
          <p:cNvGrpSpPr/>
          <p:nvPr/>
        </p:nvGrpSpPr>
        <p:grpSpPr>
          <a:xfrm>
            <a:off x="1520725" y="1257515"/>
            <a:ext cx="6489701" cy="2114550"/>
            <a:chOff x="228600" y="1047750"/>
            <a:chExt cx="8652934" cy="2819400"/>
          </a:xfrm>
        </p:grpSpPr>
        <p:grpSp>
          <p:nvGrpSpPr>
            <p:cNvPr id="4" name="Group 123">
              <a:extLst>
                <a:ext uri="{FF2B5EF4-FFF2-40B4-BE49-F238E27FC236}">
                  <a16:creationId xmlns:a16="http://schemas.microsoft.com/office/drawing/2014/main" id="{75A78E5A-2D8C-4658-8E2F-8B6404840DE8}"/>
                </a:ext>
              </a:extLst>
            </p:cNvPr>
            <p:cNvGrpSpPr/>
            <p:nvPr/>
          </p:nvGrpSpPr>
          <p:grpSpPr>
            <a:xfrm>
              <a:off x="228600" y="1047750"/>
              <a:ext cx="2819400" cy="2819400"/>
              <a:chOff x="228600" y="1047750"/>
              <a:chExt cx="2819400" cy="2819400"/>
            </a:xfrm>
          </p:grpSpPr>
          <p:cxnSp>
            <p:nvCxnSpPr>
              <p:cNvPr id="16" name="Straight Connector 92">
                <a:extLst>
                  <a:ext uri="{FF2B5EF4-FFF2-40B4-BE49-F238E27FC236}">
                    <a16:creationId xmlns:a16="http://schemas.microsoft.com/office/drawing/2014/main" id="{C64B7F26-3ABD-4A9E-89B8-248C7B34D71C}"/>
                  </a:ext>
                </a:extLst>
              </p:cNvPr>
              <p:cNvCxnSpPr/>
              <p:nvPr/>
            </p:nvCxnSpPr>
            <p:spPr>
              <a:xfrm>
                <a:off x="228600" y="1047750"/>
                <a:ext cx="0" cy="2819400"/>
              </a:xfrm>
              <a:prstGeom prst="line">
                <a:avLst/>
              </a:prstGeom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93">
                <a:extLst>
                  <a:ext uri="{FF2B5EF4-FFF2-40B4-BE49-F238E27FC236}">
                    <a16:creationId xmlns:a16="http://schemas.microsoft.com/office/drawing/2014/main" id="{BF7292A3-8907-4816-8288-0A4096AE09DC}"/>
                  </a:ext>
                </a:extLst>
              </p:cNvPr>
              <p:cNvCxnSpPr/>
              <p:nvPr/>
            </p:nvCxnSpPr>
            <p:spPr>
              <a:xfrm>
                <a:off x="541867" y="1047750"/>
                <a:ext cx="0" cy="2819400"/>
              </a:xfrm>
              <a:prstGeom prst="line">
                <a:avLst/>
              </a:prstGeom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94">
                <a:extLst>
                  <a:ext uri="{FF2B5EF4-FFF2-40B4-BE49-F238E27FC236}">
                    <a16:creationId xmlns:a16="http://schemas.microsoft.com/office/drawing/2014/main" id="{D444E852-E84E-4D67-9A94-C91FA4E0DE11}"/>
                  </a:ext>
                </a:extLst>
              </p:cNvPr>
              <p:cNvCxnSpPr/>
              <p:nvPr/>
            </p:nvCxnSpPr>
            <p:spPr>
              <a:xfrm>
                <a:off x="1481668" y="1047750"/>
                <a:ext cx="0" cy="2819400"/>
              </a:xfrm>
              <a:prstGeom prst="line">
                <a:avLst/>
              </a:prstGeom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95">
                <a:extLst>
                  <a:ext uri="{FF2B5EF4-FFF2-40B4-BE49-F238E27FC236}">
                    <a16:creationId xmlns:a16="http://schemas.microsoft.com/office/drawing/2014/main" id="{76EE31B7-3125-4055-8178-F97688A8A613}"/>
                  </a:ext>
                </a:extLst>
              </p:cNvPr>
              <p:cNvCxnSpPr/>
              <p:nvPr/>
            </p:nvCxnSpPr>
            <p:spPr>
              <a:xfrm>
                <a:off x="1168401" y="1047750"/>
                <a:ext cx="0" cy="2819400"/>
              </a:xfrm>
              <a:prstGeom prst="line">
                <a:avLst/>
              </a:prstGeom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96">
                <a:extLst>
                  <a:ext uri="{FF2B5EF4-FFF2-40B4-BE49-F238E27FC236}">
                    <a16:creationId xmlns:a16="http://schemas.microsoft.com/office/drawing/2014/main" id="{D303CCE1-14B1-4A83-A715-7D08F48F9966}"/>
                  </a:ext>
                </a:extLst>
              </p:cNvPr>
              <p:cNvCxnSpPr/>
              <p:nvPr/>
            </p:nvCxnSpPr>
            <p:spPr>
              <a:xfrm>
                <a:off x="855134" y="1047750"/>
                <a:ext cx="0" cy="2819400"/>
              </a:xfrm>
              <a:prstGeom prst="line">
                <a:avLst/>
              </a:prstGeom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97">
                <a:extLst>
                  <a:ext uri="{FF2B5EF4-FFF2-40B4-BE49-F238E27FC236}">
                    <a16:creationId xmlns:a16="http://schemas.microsoft.com/office/drawing/2014/main" id="{36DBD83C-662C-42B2-A9F0-FE7715CA9A01}"/>
                  </a:ext>
                </a:extLst>
              </p:cNvPr>
              <p:cNvCxnSpPr/>
              <p:nvPr/>
            </p:nvCxnSpPr>
            <p:spPr>
              <a:xfrm>
                <a:off x="1794935" y="1047750"/>
                <a:ext cx="0" cy="2819400"/>
              </a:xfrm>
              <a:prstGeom prst="line">
                <a:avLst/>
              </a:prstGeom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98">
                <a:extLst>
                  <a:ext uri="{FF2B5EF4-FFF2-40B4-BE49-F238E27FC236}">
                    <a16:creationId xmlns:a16="http://schemas.microsoft.com/office/drawing/2014/main" id="{5ADEB550-DE2D-4ABB-BF32-331F271D9151}"/>
                  </a:ext>
                </a:extLst>
              </p:cNvPr>
              <p:cNvCxnSpPr/>
              <p:nvPr/>
            </p:nvCxnSpPr>
            <p:spPr>
              <a:xfrm>
                <a:off x="2108202" y="1047750"/>
                <a:ext cx="0" cy="2819400"/>
              </a:xfrm>
              <a:prstGeom prst="line">
                <a:avLst/>
              </a:prstGeom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99">
                <a:extLst>
                  <a:ext uri="{FF2B5EF4-FFF2-40B4-BE49-F238E27FC236}">
                    <a16:creationId xmlns:a16="http://schemas.microsoft.com/office/drawing/2014/main" id="{9ECDE4E8-49F9-40B4-9348-5E0AF8ED8D2E}"/>
                  </a:ext>
                </a:extLst>
              </p:cNvPr>
              <p:cNvCxnSpPr/>
              <p:nvPr/>
            </p:nvCxnSpPr>
            <p:spPr>
              <a:xfrm>
                <a:off x="3048000" y="1047750"/>
                <a:ext cx="0" cy="2819400"/>
              </a:xfrm>
              <a:prstGeom prst="line">
                <a:avLst/>
              </a:prstGeom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100">
                <a:extLst>
                  <a:ext uri="{FF2B5EF4-FFF2-40B4-BE49-F238E27FC236}">
                    <a16:creationId xmlns:a16="http://schemas.microsoft.com/office/drawing/2014/main" id="{75409849-2FB1-4ACA-BFE3-8E7E3018CCD2}"/>
                  </a:ext>
                </a:extLst>
              </p:cNvPr>
              <p:cNvCxnSpPr/>
              <p:nvPr/>
            </p:nvCxnSpPr>
            <p:spPr>
              <a:xfrm>
                <a:off x="2734736" y="1047750"/>
                <a:ext cx="0" cy="2819400"/>
              </a:xfrm>
              <a:prstGeom prst="line">
                <a:avLst/>
              </a:prstGeom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101">
                <a:extLst>
                  <a:ext uri="{FF2B5EF4-FFF2-40B4-BE49-F238E27FC236}">
                    <a16:creationId xmlns:a16="http://schemas.microsoft.com/office/drawing/2014/main" id="{0AA9FB86-F5FF-490B-AEE8-0F3BEEDEFBDF}"/>
                  </a:ext>
                </a:extLst>
              </p:cNvPr>
              <p:cNvCxnSpPr/>
              <p:nvPr/>
            </p:nvCxnSpPr>
            <p:spPr>
              <a:xfrm>
                <a:off x="2421469" y="1047750"/>
                <a:ext cx="0" cy="2819400"/>
              </a:xfrm>
              <a:prstGeom prst="line">
                <a:avLst/>
              </a:prstGeom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124">
              <a:extLst>
                <a:ext uri="{FF2B5EF4-FFF2-40B4-BE49-F238E27FC236}">
                  <a16:creationId xmlns:a16="http://schemas.microsoft.com/office/drawing/2014/main" id="{F58FE4D0-8A8A-4B9C-BDC0-B44D058959A2}"/>
                </a:ext>
              </a:extLst>
            </p:cNvPr>
            <p:cNvGrpSpPr/>
            <p:nvPr/>
          </p:nvGrpSpPr>
          <p:grpSpPr>
            <a:xfrm>
              <a:off x="6062134" y="1047750"/>
              <a:ext cx="2819400" cy="2819400"/>
              <a:chOff x="6062134" y="1047750"/>
              <a:chExt cx="2819400" cy="2819400"/>
            </a:xfrm>
          </p:grpSpPr>
          <p:cxnSp>
            <p:nvCxnSpPr>
              <p:cNvPr id="6" name="Straight Connector 113">
                <a:extLst>
                  <a:ext uri="{FF2B5EF4-FFF2-40B4-BE49-F238E27FC236}">
                    <a16:creationId xmlns:a16="http://schemas.microsoft.com/office/drawing/2014/main" id="{4F63C04E-E4E2-46DF-A775-978CFB5C5AE2}"/>
                  </a:ext>
                </a:extLst>
              </p:cNvPr>
              <p:cNvCxnSpPr/>
              <p:nvPr/>
            </p:nvCxnSpPr>
            <p:spPr>
              <a:xfrm>
                <a:off x="6062134" y="1047750"/>
                <a:ext cx="0" cy="2819400"/>
              </a:xfrm>
              <a:prstGeom prst="line">
                <a:avLst/>
              </a:prstGeom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114">
                <a:extLst>
                  <a:ext uri="{FF2B5EF4-FFF2-40B4-BE49-F238E27FC236}">
                    <a16:creationId xmlns:a16="http://schemas.microsoft.com/office/drawing/2014/main" id="{9D602CBF-30C4-47C6-9AE8-8AEECEF8390B}"/>
                  </a:ext>
                </a:extLst>
              </p:cNvPr>
              <p:cNvCxnSpPr/>
              <p:nvPr/>
            </p:nvCxnSpPr>
            <p:spPr>
              <a:xfrm>
                <a:off x="6375401" y="1047750"/>
                <a:ext cx="0" cy="2819400"/>
              </a:xfrm>
              <a:prstGeom prst="line">
                <a:avLst/>
              </a:prstGeom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115">
                <a:extLst>
                  <a:ext uri="{FF2B5EF4-FFF2-40B4-BE49-F238E27FC236}">
                    <a16:creationId xmlns:a16="http://schemas.microsoft.com/office/drawing/2014/main" id="{727FEE34-DFDE-482E-BF22-D34AF041BC03}"/>
                  </a:ext>
                </a:extLst>
              </p:cNvPr>
              <p:cNvCxnSpPr/>
              <p:nvPr/>
            </p:nvCxnSpPr>
            <p:spPr>
              <a:xfrm>
                <a:off x="7315202" y="1047750"/>
                <a:ext cx="0" cy="2819400"/>
              </a:xfrm>
              <a:prstGeom prst="line">
                <a:avLst/>
              </a:prstGeom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116">
                <a:extLst>
                  <a:ext uri="{FF2B5EF4-FFF2-40B4-BE49-F238E27FC236}">
                    <a16:creationId xmlns:a16="http://schemas.microsoft.com/office/drawing/2014/main" id="{FE6C7C12-0D85-4191-B495-DFED402F1E4C}"/>
                  </a:ext>
                </a:extLst>
              </p:cNvPr>
              <p:cNvCxnSpPr/>
              <p:nvPr/>
            </p:nvCxnSpPr>
            <p:spPr>
              <a:xfrm>
                <a:off x="7001935" y="1047750"/>
                <a:ext cx="0" cy="2819400"/>
              </a:xfrm>
              <a:prstGeom prst="line">
                <a:avLst/>
              </a:prstGeom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117">
                <a:extLst>
                  <a:ext uri="{FF2B5EF4-FFF2-40B4-BE49-F238E27FC236}">
                    <a16:creationId xmlns:a16="http://schemas.microsoft.com/office/drawing/2014/main" id="{287951B0-0055-4983-95F4-4DE6565C29E4}"/>
                  </a:ext>
                </a:extLst>
              </p:cNvPr>
              <p:cNvCxnSpPr/>
              <p:nvPr/>
            </p:nvCxnSpPr>
            <p:spPr>
              <a:xfrm>
                <a:off x="6688668" y="1047750"/>
                <a:ext cx="0" cy="2819400"/>
              </a:xfrm>
              <a:prstGeom prst="line">
                <a:avLst/>
              </a:prstGeom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18">
                <a:extLst>
                  <a:ext uri="{FF2B5EF4-FFF2-40B4-BE49-F238E27FC236}">
                    <a16:creationId xmlns:a16="http://schemas.microsoft.com/office/drawing/2014/main" id="{09F56DF3-D209-4787-8552-20E80CA1682B}"/>
                  </a:ext>
                </a:extLst>
              </p:cNvPr>
              <p:cNvCxnSpPr/>
              <p:nvPr/>
            </p:nvCxnSpPr>
            <p:spPr>
              <a:xfrm>
                <a:off x="7628469" y="1047750"/>
                <a:ext cx="0" cy="2819400"/>
              </a:xfrm>
              <a:prstGeom prst="line">
                <a:avLst/>
              </a:prstGeom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9">
                <a:extLst>
                  <a:ext uri="{FF2B5EF4-FFF2-40B4-BE49-F238E27FC236}">
                    <a16:creationId xmlns:a16="http://schemas.microsoft.com/office/drawing/2014/main" id="{77530CC8-4762-4896-AFED-754262374E0F}"/>
                  </a:ext>
                </a:extLst>
              </p:cNvPr>
              <p:cNvCxnSpPr/>
              <p:nvPr/>
            </p:nvCxnSpPr>
            <p:spPr>
              <a:xfrm>
                <a:off x="7941736" y="1047750"/>
                <a:ext cx="0" cy="2819400"/>
              </a:xfrm>
              <a:prstGeom prst="line">
                <a:avLst/>
              </a:prstGeom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0">
                <a:extLst>
                  <a:ext uri="{FF2B5EF4-FFF2-40B4-BE49-F238E27FC236}">
                    <a16:creationId xmlns:a16="http://schemas.microsoft.com/office/drawing/2014/main" id="{C9162069-BC13-468A-A4D2-CB6131F0B5A6}"/>
                  </a:ext>
                </a:extLst>
              </p:cNvPr>
              <p:cNvCxnSpPr/>
              <p:nvPr/>
            </p:nvCxnSpPr>
            <p:spPr>
              <a:xfrm>
                <a:off x="8881534" y="1047750"/>
                <a:ext cx="0" cy="2819400"/>
              </a:xfrm>
              <a:prstGeom prst="line">
                <a:avLst/>
              </a:prstGeom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21">
                <a:extLst>
                  <a:ext uri="{FF2B5EF4-FFF2-40B4-BE49-F238E27FC236}">
                    <a16:creationId xmlns:a16="http://schemas.microsoft.com/office/drawing/2014/main" id="{5CE6F994-B685-4C9B-A381-01A8C2FEC4B6}"/>
                  </a:ext>
                </a:extLst>
              </p:cNvPr>
              <p:cNvCxnSpPr/>
              <p:nvPr/>
            </p:nvCxnSpPr>
            <p:spPr>
              <a:xfrm>
                <a:off x="8568270" y="1047750"/>
                <a:ext cx="0" cy="2819400"/>
              </a:xfrm>
              <a:prstGeom prst="line">
                <a:avLst/>
              </a:prstGeom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22">
                <a:extLst>
                  <a:ext uri="{FF2B5EF4-FFF2-40B4-BE49-F238E27FC236}">
                    <a16:creationId xmlns:a16="http://schemas.microsoft.com/office/drawing/2014/main" id="{90FD9D40-4A4F-4F76-95B0-CFC8FBDB8B68}"/>
                  </a:ext>
                </a:extLst>
              </p:cNvPr>
              <p:cNvCxnSpPr/>
              <p:nvPr/>
            </p:nvCxnSpPr>
            <p:spPr>
              <a:xfrm>
                <a:off x="8255003" y="1047750"/>
                <a:ext cx="0" cy="2819400"/>
              </a:xfrm>
              <a:prstGeom prst="line">
                <a:avLst/>
              </a:prstGeom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7" name="Pentagon 49">
            <a:extLst>
              <a:ext uri="{FF2B5EF4-FFF2-40B4-BE49-F238E27FC236}">
                <a16:creationId xmlns:a16="http://schemas.microsoft.com/office/drawing/2014/main" id="{1614CE6A-EC90-4073-944B-2FA2B088EDC0}"/>
              </a:ext>
            </a:extLst>
          </p:cNvPr>
          <p:cNvSpPr/>
          <p:nvPr/>
        </p:nvSpPr>
        <p:spPr>
          <a:xfrm flipH="1">
            <a:off x="1275390" y="1993533"/>
            <a:ext cx="1800031" cy="301451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Pentagon 50">
            <a:extLst>
              <a:ext uri="{FF2B5EF4-FFF2-40B4-BE49-F238E27FC236}">
                <a16:creationId xmlns:a16="http://schemas.microsoft.com/office/drawing/2014/main" id="{10E3A7B7-FE37-4367-A59F-63084B97A2A6}"/>
              </a:ext>
            </a:extLst>
          </p:cNvPr>
          <p:cNvSpPr/>
          <p:nvPr/>
        </p:nvSpPr>
        <p:spPr>
          <a:xfrm flipH="1">
            <a:off x="1954773" y="2621553"/>
            <a:ext cx="891116" cy="301451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9" name="Group 51">
            <a:extLst>
              <a:ext uri="{FF2B5EF4-FFF2-40B4-BE49-F238E27FC236}">
                <a16:creationId xmlns:a16="http://schemas.microsoft.com/office/drawing/2014/main" id="{1548A94B-0FA1-494B-9C41-4ABE96C6BADE}"/>
              </a:ext>
            </a:extLst>
          </p:cNvPr>
          <p:cNvGrpSpPr/>
          <p:nvPr/>
        </p:nvGrpSpPr>
        <p:grpSpPr>
          <a:xfrm>
            <a:off x="854017" y="3354597"/>
            <a:ext cx="2173955" cy="1394243"/>
            <a:chOff x="-120436" y="3917406"/>
            <a:chExt cx="2245767" cy="3026937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0B4E2D3-A856-4B20-B61B-42DB0649BB00}"/>
                </a:ext>
              </a:extLst>
            </p:cNvPr>
            <p:cNvSpPr txBox="1"/>
            <p:nvPr/>
          </p:nvSpPr>
          <p:spPr>
            <a:xfrm>
              <a:off x="-120436" y="4648621"/>
              <a:ext cx="2245767" cy="229572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ct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Gap tarkibidagi so‘zlarni va qo‘shma gap tarkibidagi </a:t>
              </a:r>
              <a:r>
                <a:rPr kumimoji="0" lang="en-US" sz="1400" b="0" i="0" u="none" strike="noStrike" kern="1200" cap="none" spc="0" normalizeH="0" baseline="0" noProof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sodda </a:t>
              </a: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gaplarni bir-biriga </a:t>
              </a:r>
              <a:r>
                <a:rPr kumimoji="0" lang="en-US" sz="1400" b="0" i="0" u="none" strike="noStrike" kern="1200" cap="none" spc="0" normalizeH="0" baseline="0" noProof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bog‘laydi.</a:t>
              </a:r>
              <a:endParaRPr kumimoji="0" lang="en-US" sz="14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2A3BEEC-D124-433E-AF92-F639AD5FEFD2}"/>
                </a:ext>
              </a:extLst>
            </p:cNvPr>
            <p:cNvSpPr txBox="1"/>
            <p:nvPr/>
          </p:nvSpPr>
          <p:spPr>
            <a:xfrm>
              <a:off x="314856" y="3917406"/>
              <a:ext cx="1613329" cy="6164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pPr marL="0" marR="0" lvl="0" indent="0" algn="ct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Bog‘lovchilar</a:t>
              </a:r>
              <a:endPara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32" name="Straight Connector 54">
              <a:extLst>
                <a:ext uri="{FF2B5EF4-FFF2-40B4-BE49-F238E27FC236}">
                  <a16:creationId xmlns:a16="http://schemas.microsoft.com/office/drawing/2014/main" id="{FDC1D43A-7D8B-4879-9763-B7F86661A3E9}"/>
                </a:ext>
              </a:extLst>
            </p:cNvPr>
            <p:cNvCxnSpPr/>
            <p:nvPr/>
          </p:nvCxnSpPr>
          <p:spPr>
            <a:xfrm>
              <a:off x="358879" y="4571864"/>
              <a:ext cx="151694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56">
            <a:extLst>
              <a:ext uri="{FF2B5EF4-FFF2-40B4-BE49-F238E27FC236}">
                <a16:creationId xmlns:a16="http://schemas.microsoft.com/office/drawing/2014/main" id="{3E8C2666-523E-4FD4-BC1F-F8182D309D34}"/>
              </a:ext>
            </a:extLst>
          </p:cNvPr>
          <p:cNvGrpSpPr/>
          <p:nvPr/>
        </p:nvGrpSpPr>
        <p:grpSpPr>
          <a:xfrm>
            <a:off x="3234702" y="3354597"/>
            <a:ext cx="2335805" cy="1394237"/>
            <a:chOff x="-112923" y="3917406"/>
            <a:chExt cx="2041108" cy="3026924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59DCA5E-F0D1-4631-919C-A0344CBE0297}"/>
                </a:ext>
              </a:extLst>
            </p:cNvPr>
            <p:cNvSpPr txBox="1"/>
            <p:nvPr/>
          </p:nvSpPr>
          <p:spPr>
            <a:xfrm>
              <a:off x="-112923" y="4648621"/>
              <a:ext cx="2041108" cy="229570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 lnSpcReduction="10000"/>
            </a:bodyPr>
            <a:lstStyle/>
            <a:p>
              <a:pPr marL="0" marR="0" lvl="0" indent="0" algn="ct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Gapda vosita, maqsad, sabab, vaqt, makon kabi sintaktik munosabatlarni ifodalash uchun qo‘llanadigan </a:t>
              </a:r>
              <a:r>
                <a:rPr kumimoji="0" lang="en-US" sz="1500" b="0" i="0" u="none" strike="noStrike" kern="1200" cap="none" spc="0" normalizeH="0" baseline="0" noProof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so‘zlar.</a:t>
              </a:r>
              <a:endParaRPr kumimoji="0" lang="en-US" sz="15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A7325CB-CEA6-4680-B8F6-6E7FE5CFE377}"/>
                </a:ext>
              </a:extLst>
            </p:cNvPr>
            <p:cNvSpPr txBox="1"/>
            <p:nvPr/>
          </p:nvSpPr>
          <p:spPr>
            <a:xfrm>
              <a:off x="314856" y="3917406"/>
              <a:ext cx="1613329" cy="6164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pPr marL="0" marR="0" lvl="0" indent="0" algn="ct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Ko‘makchilar</a:t>
              </a:r>
              <a:endPara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36" name="Straight Connector 59">
              <a:extLst>
                <a:ext uri="{FF2B5EF4-FFF2-40B4-BE49-F238E27FC236}">
                  <a16:creationId xmlns:a16="http://schemas.microsoft.com/office/drawing/2014/main" id="{943D3BB5-270E-43F1-814B-5154816B2324}"/>
                </a:ext>
              </a:extLst>
            </p:cNvPr>
            <p:cNvCxnSpPr/>
            <p:nvPr/>
          </p:nvCxnSpPr>
          <p:spPr>
            <a:xfrm>
              <a:off x="358879" y="4571864"/>
              <a:ext cx="151694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60">
            <a:extLst>
              <a:ext uri="{FF2B5EF4-FFF2-40B4-BE49-F238E27FC236}">
                <a16:creationId xmlns:a16="http://schemas.microsoft.com/office/drawing/2014/main" id="{2DDB6047-995E-4CC7-A828-CB2CC2F6DF34}"/>
              </a:ext>
            </a:extLst>
          </p:cNvPr>
          <p:cNvGrpSpPr/>
          <p:nvPr/>
        </p:nvGrpSpPr>
        <p:grpSpPr>
          <a:xfrm>
            <a:off x="5622268" y="3375664"/>
            <a:ext cx="2352514" cy="1364600"/>
            <a:chOff x="-86587" y="3917406"/>
            <a:chExt cx="2430223" cy="296257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78B99A0-4ECD-4693-B9DB-1ADF2A975C33}"/>
                </a:ext>
              </a:extLst>
            </p:cNvPr>
            <p:cNvSpPr txBox="1"/>
            <p:nvPr/>
          </p:nvSpPr>
          <p:spPr>
            <a:xfrm>
              <a:off x="-86587" y="4648621"/>
              <a:ext cx="2430223" cy="22313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pPr marL="0" marR="0" lvl="0" indent="0" algn="ct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Ayrim so‘z yoki butun gap mazmuniga qo‘shimcha ma’no yuklash uchun </a:t>
              </a:r>
              <a:r>
                <a:rPr kumimoji="0" lang="en-US" sz="1500" b="0" i="0" u="none" strike="noStrike" kern="1200" cap="none" spc="0" normalizeH="0" baseline="0" noProof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xizmat qiladi.</a:t>
              </a:r>
              <a:endParaRPr kumimoji="0" lang="en-US" sz="15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BBEBEEA-0874-448E-8253-AACD2478A143}"/>
                </a:ext>
              </a:extLst>
            </p:cNvPr>
            <p:cNvSpPr txBox="1"/>
            <p:nvPr/>
          </p:nvSpPr>
          <p:spPr>
            <a:xfrm>
              <a:off x="314856" y="3917406"/>
              <a:ext cx="1613329" cy="6164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pPr marL="0" marR="0" lvl="0" indent="0" algn="ct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Yuklamalar</a:t>
              </a:r>
            </a:p>
          </p:txBody>
        </p:sp>
        <p:cxnSp>
          <p:nvCxnSpPr>
            <p:cNvPr id="40" name="Straight Connector 63">
              <a:extLst>
                <a:ext uri="{FF2B5EF4-FFF2-40B4-BE49-F238E27FC236}">
                  <a16:creationId xmlns:a16="http://schemas.microsoft.com/office/drawing/2014/main" id="{0593274A-8EDF-4550-A6C8-9C1DA1521EFD}"/>
                </a:ext>
              </a:extLst>
            </p:cNvPr>
            <p:cNvCxnSpPr/>
            <p:nvPr/>
          </p:nvCxnSpPr>
          <p:spPr>
            <a:xfrm>
              <a:off x="358879" y="4571864"/>
              <a:ext cx="151694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Pentagon 64">
            <a:extLst>
              <a:ext uri="{FF2B5EF4-FFF2-40B4-BE49-F238E27FC236}">
                <a16:creationId xmlns:a16="http://schemas.microsoft.com/office/drawing/2014/main" id="{CB795E11-9D15-47D1-A3E0-30ABFF72ED81}"/>
              </a:ext>
            </a:extLst>
          </p:cNvPr>
          <p:cNvSpPr/>
          <p:nvPr/>
        </p:nvSpPr>
        <p:spPr>
          <a:xfrm>
            <a:off x="5299128" y="934047"/>
            <a:ext cx="3073097" cy="692258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Pentagon 65">
            <a:extLst>
              <a:ext uri="{FF2B5EF4-FFF2-40B4-BE49-F238E27FC236}">
                <a16:creationId xmlns:a16="http://schemas.microsoft.com/office/drawing/2014/main" id="{DB858E50-FEAD-433F-98A2-8FB20309ED68}"/>
              </a:ext>
            </a:extLst>
          </p:cNvPr>
          <p:cNvSpPr/>
          <p:nvPr/>
        </p:nvSpPr>
        <p:spPr>
          <a:xfrm>
            <a:off x="5606552" y="1859460"/>
            <a:ext cx="2940930" cy="569596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Ko‘makchilar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" name="Pentagon 66">
            <a:extLst>
              <a:ext uri="{FF2B5EF4-FFF2-40B4-BE49-F238E27FC236}">
                <a16:creationId xmlns:a16="http://schemas.microsoft.com/office/drawing/2014/main" id="{270F1B38-7159-480E-B3A0-DB7757ED7A94}"/>
              </a:ext>
            </a:extLst>
          </p:cNvPr>
          <p:cNvSpPr/>
          <p:nvPr/>
        </p:nvSpPr>
        <p:spPr>
          <a:xfrm>
            <a:off x="5606552" y="2669933"/>
            <a:ext cx="2804206" cy="557986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Yuklamalar</a:t>
            </a:r>
          </a:p>
        </p:txBody>
      </p:sp>
      <p:grpSp>
        <p:nvGrpSpPr>
          <p:cNvPr id="44" name="Group 67">
            <a:extLst>
              <a:ext uri="{FF2B5EF4-FFF2-40B4-BE49-F238E27FC236}">
                <a16:creationId xmlns:a16="http://schemas.microsoft.com/office/drawing/2014/main" id="{952C71A2-3054-41AB-B34C-65537C707CEE}"/>
              </a:ext>
            </a:extLst>
          </p:cNvPr>
          <p:cNvGrpSpPr/>
          <p:nvPr/>
        </p:nvGrpSpPr>
        <p:grpSpPr>
          <a:xfrm>
            <a:off x="3310371" y="1225760"/>
            <a:ext cx="2132027" cy="2079105"/>
            <a:chOff x="4073211" y="1371600"/>
            <a:chExt cx="4056739" cy="3956039"/>
          </a:xfrm>
        </p:grpSpPr>
        <p:sp>
          <p:nvSpPr>
            <p:cNvPr id="45" name="Freeform 1">
              <a:extLst>
                <a:ext uri="{FF2B5EF4-FFF2-40B4-BE49-F238E27FC236}">
                  <a16:creationId xmlns:a16="http://schemas.microsoft.com/office/drawing/2014/main" id="{351A3525-C5BD-462F-AF0A-0CA0F09DB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2200" y="1371600"/>
              <a:ext cx="1957750" cy="3956039"/>
            </a:xfrm>
            <a:custGeom>
              <a:avLst/>
              <a:gdLst>
                <a:gd name="T0" fmla="*/ 3334 w 6602"/>
                <a:gd name="T1" fmla="*/ 1294 h 13340"/>
                <a:gd name="T2" fmla="*/ 0 w 6602"/>
                <a:gd name="T3" fmla="*/ 1906 h 13340"/>
                <a:gd name="T4" fmla="*/ 68 w 6602"/>
                <a:gd name="T5" fmla="*/ 12522 h 13340"/>
                <a:gd name="T6" fmla="*/ 3607 w 6602"/>
                <a:gd name="T7" fmla="*/ 11910 h 13340"/>
                <a:gd name="T8" fmla="*/ 5852 w 6602"/>
                <a:gd name="T9" fmla="*/ 10140 h 13340"/>
                <a:gd name="T10" fmla="*/ 6601 w 6602"/>
                <a:gd name="T11" fmla="*/ 7622 h 13340"/>
                <a:gd name="T12" fmla="*/ 5920 w 6602"/>
                <a:gd name="T13" fmla="*/ 5172 h 13340"/>
                <a:gd name="T14" fmla="*/ 4628 w 6602"/>
                <a:gd name="T15" fmla="*/ 3130 h 13340"/>
                <a:gd name="T16" fmla="*/ 3334 w 6602"/>
                <a:gd name="T17" fmla="*/ 11569 h 13340"/>
                <a:gd name="T18" fmla="*/ 3334 w 6602"/>
                <a:gd name="T19" fmla="*/ 11638 h 13340"/>
                <a:gd name="T20" fmla="*/ 1701 w 6602"/>
                <a:gd name="T21" fmla="*/ 12930 h 13340"/>
                <a:gd name="T22" fmla="*/ 340 w 6602"/>
                <a:gd name="T23" fmla="*/ 9800 h 13340"/>
                <a:gd name="T24" fmla="*/ 1769 w 6602"/>
                <a:gd name="T25" fmla="*/ 9595 h 13340"/>
                <a:gd name="T26" fmla="*/ 1429 w 6602"/>
                <a:gd name="T27" fmla="*/ 10072 h 13340"/>
                <a:gd name="T28" fmla="*/ 2858 w 6602"/>
                <a:gd name="T29" fmla="*/ 10072 h 13340"/>
                <a:gd name="T30" fmla="*/ 4151 w 6602"/>
                <a:gd name="T31" fmla="*/ 11638 h 13340"/>
                <a:gd name="T32" fmla="*/ 3742 w 6602"/>
                <a:gd name="T33" fmla="*/ 11569 h 13340"/>
                <a:gd name="T34" fmla="*/ 2108 w 6602"/>
                <a:gd name="T35" fmla="*/ 9460 h 13340"/>
                <a:gd name="T36" fmla="*/ 340 w 6602"/>
                <a:gd name="T37" fmla="*/ 9188 h 13340"/>
                <a:gd name="T38" fmla="*/ 1906 w 6602"/>
                <a:gd name="T39" fmla="*/ 8507 h 13340"/>
                <a:gd name="T40" fmla="*/ 2858 w 6602"/>
                <a:gd name="T41" fmla="*/ 6873 h 13340"/>
                <a:gd name="T42" fmla="*/ 3742 w 6602"/>
                <a:gd name="T43" fmla="*/ 8167 h 13340"/>
                <a:gd name="T44" fmla="*/ 4558 w 6602"/>
                <a:gd name="T45" fmla="*/ 9595 h 13340"/>
                <a:gd name="T46" fmla="*/ 5512 w 6602"/>
                <a:gd name="T47" fmla="*/ 10140 h 13340"/>
                <a:gd name="T48" fmla="*/ 5580 w 6602"/>
                <a:gd name="T49" fmla="*/ 5172 h 13340"/>
                <a:gd name="T50" fmla="*/ 5375 w 6602"/>
                <a:gd name="T51" fmla="*/ 5989 h 13340"/>
                <a:gd name="T52" fmla="*/ 4356 w 6602"/>
                <a:gd name="T53" fmla="*/ 7010 h 13340"/>
                <a:gd name="T54" fmla="*/ 4558 w 6602"/>
                <a:gd name="T55" fmla="*/ 7213 h 13340"/>
                <a:gd name="T56" fmla="*/ 6192 w 6602"/>
                <a:gd name="T57" fmla="*/ 7622 h 13340"/>
                <a:gd name="T58" fmla="*/ 5375 w 6602"/>
                <a:gd name="T59" fmla="*/ 9051 h 13340"/>
                <a:gd name="T60" fmla="*/ 3879 w 6602"/>
                <a:gd name="T61" fmla="*/ 8983 h 13340"/>
                <a:gd name="T62" fmla="*/ 4084 w 6602"/>
                <a:gd name="T63" fmla="*/ 7213 h 13340"/>
                <a:gd name="T64" fmla="*/ 2108 w 6602"/>
                <a:gd name="T65" fmla="*/ 7485 h 13340"/>
                <a:gd name="T66" fmla="*/ 340 w 6602"/>
                <a:gd name="T67" fmla="*/ 7622 h 13340"/>
                <a:gd name="T68" fmla="*/ 340 w 6602"/>
                <a:gd name="T69" fmla="*/ 2110 h 13340"/>
                <a:gd name="T70" fmla="*/ 1634 w 6602"/>
                <a:gd name="T71" fmla="*/ 1973 h 13340"/>
                <a:gd name="T72" fmla="*/ 1973 w 6602"/>
                <a:gd name="T73" fmla="*/ 1768 h 13340"/>
                <a:gd name="T74" fmla="*/ 408 w 6602"/>
                <a:gd name="T75" fmla="*/ 1429 h 13340"/>
                <a:gd name="T76" fmla="*/ 3062 w 6602"/>
                <a:gd name="T77" fmla="*/ 1496 h 13340"/>
                <a:gd name="T78" fmla="*/ 3062 w 6602"/>
                <a:gd name="T79" fmla="*/ 1496 h 13340"/>
                <a:gd name="T80" fmla="*/ 1906 w 6602"/>
                <a:gd name="T81" fmla="*/ 3062 h 13340"/>
                <a:gd name="T82" fmla="*/ 1089 w 6602"/>
                <a:gd name="T83" fmla="*/ 5377 h 13340"/>
                <a:gd name="T84" fmla="*/ 2653 w 6602"/>
                <a:gd name="T85" fmla="*/ 5784 h 13340"/>
                <a:gd name="T86" fmla="*/ 2518 w 6602"/>
                <a:gd name="T87" fmla="*/ 5377 h 13340"/>
                <a:gd name="T88" fmla="*/ 1361 w 6602"/>
                <a:gd name="T89" fmla="*/ 3744 h 13340"/>
                <a:gd name="T90" fmla="*/ 3130 w 6602"/>
                <a:gd name="T91" fmla="*/ 3062 h 13340"/>
                <a:gd name="T92" fmla="*/ 4286 w 6602"/>
                <a:gd name="T93" fmla="*/ 3130 h 13340"/>
                <a:gd name="T94" fmla="*/ 4286 w 6602"/>
                <a:gd name="T95" fmla="*/ 3471 h 13340"/>
                <a:gd name="T96" fmla="*/ 2925 w 6602"/>
                <a:gd name="T97" fmla="*/ 4628 h 13340"/>
                <a:gd name="T98" fmla="*/ 2858 w 6602"/>
                <a:gd name="T99" fmla="*/ 5035 h 13340"/>
                <a:gd name="T100" fmla="*/ 4558 w 6602"/>
                <a:gd name="T101" fmla="*/ 3744 h 13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602" h="13340">
                  <a:moveTo>
                    <a:pt x="3334" y="1294"/>
                  </a:moveTo>
                  <a:lnTo>
                    <a:pt x="3334" y="1294"/>
                  </a:lnTo>
                  <a:cubicBezTo>
                    <a:pt x="3130" y="545"/>
                    <a:pt x="2450" y="0"/>
                    <a:pt x="1701" y="0"/>
                  </a:cubicBezTo>
                  <a:cubicBezTo>
                    <a:pt x="747" y="0"/>
                    <a:pt x="0" y="884"/>
                    <a:pt x="0" y="1906"/>
                  </a:cubicBezTo>
                  <a:cubicBezTo>
                    <a:pt x="0" y="12385"/>
                    <a:pt x="0" y="12385"/>
                    <a:pt x="0" y="12385"/>
                  </a:cubicBezTo>
                  <a:cubicBezTo>
                    <a:pt x="0" y="12455"/>
                    <a:pt x="0" y="12522"/>
                    <a:pt x="68" y="12522"/>
                  </a:cubicBezTo>
                  <a:cubicBezTo>
                    <a:pt x="408" y="12930"/>
                    <a:pt x="1157" y="13339"/>
                    <a:pt x="1701" y="13339"/>
                  </a:cubicBezTo>
                  <a:cubicBezTo>
                    <a:pt x="2585" y="13339"/>
                    <a:pt x="3334" y="12795"/>
                    <a:pt x="3607" y="11910"/>
                  </a:cubicBezTo>
                  <a:cubicBezTo>
                    <a:pt x="3811" y="11978"/>
                    <a:pt x="3946" y="11978"/>
                    <a:pt x="4151" y="11978"/>
                  </a:cubicBezTo>
                  <a:cubicBezTo>
                    <a:pt x="5103" y="11978"/>
                    <a:pt x="5852" y="11161"/>
                    <a:pt x="5852" y="10140"/>
                  </a:cubicBezTo>
                  <a:cubicBezTo>
                    <a:pt x="5852" y="9800"/>
                    <a:pt x="5785" y="9528"/>
                    <a:pt x="5717" y="9323"/>
                  </a:cubicBezTo>
                  <a:cubicBezTo>
                    <a:pt x="6261" y="8983"/>
                    <a:pt x="6601" y="8372"/>
                    <a:pt x="6601" y="7622"/>
                  </a:cubicBezTo>
                  <a:cubicBezTo>
                    <a:pt x="6601" y="7010"/>
                    <a:pt x="6261" y="6396"/>
                    <a:pt x="5785" y="6057"/>
                  </a:cubicBezTo>
                  <a:cubicBezTo>
                    <a:pt x="5920" y="5784"/>
                    <a:pt x="5920" y="5445"/>
                    <a:pt x="5920" y="5172"/>
                  </a:cubicBezTo>
                  <a:cubicBezTo>
                    <a:pt x="5920" y="4288"/>
                    <a:pt x="5375" y="3539"/>
                    <a:pt x="4628" y="3334"/>
                  </a:cubicBezTo>
                  <a:cubicBezTo>
                    <a:pt x="4628" y="3267"/>
                    <a:pt x="4628" y="3199"/>
                    <a:pt x="4628" y="3130"/>
                  </a:cubicBezTo>
                  <a:cubicBezTo>
                    <a:pt x="4628" y="2245"/>
                    <a:pt x="4084" y="1496"/>
                    <a:pt x="3334" y="1294"/>
                  </a:cubicBezTo>
                  <a:close/>
                  <a:moveTo>
                    <a:pt x="3334" y="11569"/>
                  </a:moveTo>
                  <a:lnTo>
                    <a:pt x="3334" y="11569"/>
                  </a:lnTo>
                  <a:cubicBezTo>
                    <a:pt x="3334" y="11638"/>
                    <a:pt x="3334" y="11638"/>
                    <a:pt x="3334" y="11638"/>
                  </a:cubicBezTo>
                  <a:lnTo>
                    <a:pt x="3334" y="11638"/>
                  </a:lnTo>
                  <a:cubicBezTo>
                    <a:pt x="3130" y="12385"/>
                    <a:pt x="2450" y="12930"/>
                    <a:pt x="1701" y="12930"/>
                  </a:cubicBezTo>
                  <a:cubicBezTo>
                    <a:pt x="1292" y="12930"/>
                    <a:pt x="680" y="12590"/>
                    <a:pt x="340" y="12318"/>
                  </a:cubicBezTo>
                  <a:cubicBezTo>
                    <a:pt x="340" y="9800"/>
                    <a:pt x="340" y="9800"/>
                    <a:pt x="340" y="9800"/>
                  </a:cubicBezTo>
                  <a:cubicBezTo>
                    <a:pt x="545" y="9391"/>
                    <a:pt x="1019" y="9323"/>
                    <a:pt x="1157" y="9323"/>
                  </a:cubicBezTo>
                  <a:cubicBezTo>
                    <a:pt x="1429" y="9323"/>
                    <a:pt x="1701" y="9460"/>
                    <a:pt x="1769" y="9595"/>
                  </a:cubicBezTo>
                  <a:cubicBezTo>
                    <a:pt x="1701" y="9663"/>
                    <a:pt x="1564" y="9733"/>
                    <a:pt x="1496" y="9800"/>
                  </a:cubicBezTo>
                  <a:cubicBezTo>
                    <a:pt x="1429" y="9868"/>
                    <a:pt x="1361" y="10005"/>
                    <a:pt x="1429" y="10072"/>
                  </a:cubicBezTo>
                  <a:cubicBezTo>
                    <a:pt x="1496" y="10140"/>
                    <a:pt x="1634" y="10140"/>
                    <a:pt x="1701" y="10072"/>
                  </a:cubicBezTo>
                  <a:cubicBezTo>
                    <a:pt x="2178" y="9663"/>
                    <a:pt x="2585" y="9935"/>
                    <a:pt x="2858" y="10072"/>
                  </a:cubicBezTo>
                  <a:cubicBezTo>
                    <a:pt x="3267" y="10412"/>
                    <a:pt x="3470" y="11094"/>
                    <a:pt x="3334" y="11569"/>
                  </a:cubicBezTo>
                  <a:close/>
                  <a:moveTo>
                    <a:pt x="4151" y="11638"/>
                  </a:moveTo>
                  <a:lnTo>
                    <a:pt x="4151" y="11638"/>
                  </a:lnTo>
                  <a:cubicBezTo>
                    <a:pt x="4014" y="11638"/>
                    <a:pt x="3879" y="11569"/>
                    <a:pt x="3742" y="11569"/>
                  </a:cubicBezTo>
                  <a:cubicBezTo>
                    <a:pt x="3811" y="10889"/>
                    <a:pt x="3539" y="10140"/>
                    <a:pt x="3062" y="9733"/>
                  </a:cubicBezTo>
                  <a:cubicBezTo>
                    <a:pt x="2790" y="9528"/>
                    <a:pt x="2450" y="9460"/>
                    <a:pt x="2108" y="9460"/>
                  </a:cubicBezTo>
                  <a:cubicBezTo>
                    <a:pt x="1973" y="9188"/>
                    <a:pt x="1634" y="8916"/>
                    <a:pt x="1157" y="8916"/>
                  </a:cubicBezTo>
                  <a:cubicBezTo>
                    <a:pt x="884" y="8916"/>
                    <a:pt x="545" y="9051"/>
                    <a:pt x="340" y="9188"/>
                  </a:cubicBezTo>
                  <a:cubicBezTo>
                    <a:pt x="340" y="8099"/>
                    <a:pt x="340" y="8099"/>
                    <a:pt x="340" y="8099"/>
                  </a:cubicBezTo>
                  <a:cubicBezTo>
                    <a:pt x="747" y="8372"/>
                    <a:pt x="1429" y="8779"/>
                    <a:pt x="1906" y="8507"/>
                  </a:cubicBezTo>
                  <a:cubicBezTo>
                    <a:pt x="2246" y="8372"/>
                    <a:pt x="2381" y="8030"/>
                    <a:pt x="2450" y="7555"/>
                  </a:cubicBezTo>
                  <a:cubicBezTo>
                    <a:pt x="2450" y="7283"/>
                    <a:pt x="2585" y="6941"/>
                    <a:pt x="2858" y="6873"/>
                  </a:cubicBezTo>
                  <a:cubicBezTo>
                    <a:pt x="3130" y="6806"/>
                    <a:pt x="3539" y="7078"/>
                    <a:pt x="3742" y="7418"/>
                  </a:cubicBezTo>
                  <a:cubicBezTo>
                    <a:pt x="3879" y="7622"/>
                    <a:pt x="3946" y="7895"/>
                    <a:pt x="3742" y="8167"/>
                  </a:cubicBezTo>
                  <a:cubicBezTo>
                    <a:pt x="3402" y="8711"/>
                    <a:pt x="3470" y="9051"/>
                    <a:pt x="3607" y="9256"/>
                  </a:cubicBezTo>
                  <a:cubicBezTo>
                    <a:pt x="3811" y="9528"/>
                    <a:pt x="4151" y="9595"/>
                    <a:pt x="4558" y="9595"/>
                  </a:cubicBezTo>
                  <a:cubicBezTo>
                    <a:pt x="4831" y="9595"/>
                    <a:pt x="5103" y="9595"/>
                    <a:pt x="5375" y="9460"/>
                  </a:cubicBezTo>
                  <a:cubicBezTo>
                    <a:pt x="5445" y="9663"/>
                    <a:pt x="5512" y="9868"/>
                    <a:pt x="5512" y="10140"/>
                  </a:cubicBezTo>
                  <a:cubicBezTo>
                    <a:pt x="5512" y="10957"/>
                    <a:pt x="4900" y="11638"/>
                    <a:pt x="4151" y="11638"/>
                  </a:cubicBezTo>
                  <a:close/>
                  <a:moveTo>
                    <a:pt x="5580" y="5172"/>
                  </a:moveTo>
                  <a:lnTo>
                    <a:pt x="5580" y="5172"/>
                  </a:lnTo>
                  <a:cubicBezTo>
                    <a:pt x="5580" y="5445"/>
                    <a:pt x="5512" y="5717"/>
                    <a:pt x="5375" y="5989"/>
                  </a:cubicBezTo>
                  <a:cubicBezTo>
                    <a:pt x="4900" y="6736"/>
                    <a:pt x="4558" y="6806"/>
                    <a:pt x="4558" y="6806"/>
                  </a:cubicBezTo>
                  <a:cubicBezTo>
                    <a:pt x="4423" y="6806"/>
                    <a:pt x="4356" y="6941"/>
                    <a:pt x="4356" y="7010"/>
                  </a:cubicBezTo>
                  <a:cubicBezTo>
                    <a:pt x="4423" y="7145"/>
                    <a:pt x="4491" y="7213"/>
                    <a:pt x="4558" y="7213"/>
                  </a:cubicBezTo>
                  <a:lnTo>
                    <a:pt x="4558" y="7213"/>
                  </a:lnTo>
                  <a:cubicBezTo>
                    <a:pt x="4628" y="7213"/>
                    <a:pt x="5035" y="7145"/>
                    <a:pt x="5580" y="6329"/>
                  </a:cubicBezTo>
                  <a:cubicBezTo>
                    <a:pt x="5989" y="6601"/>
                    <a:pt x="6192" y="7145"/>
                    <a:pt x="6192" y="7622"/>
                  </a:cubicBezTo>
                  <a:cubicBezTo>
                    <a:pt x="6192" y="8234"/>
                    <a:pt x="5920" y="8779"/>
                    <a:pt x="5375" y="9051"/>
                  </a:cubicBezTo>
                  <a:lnTo>
                    <a:pt x="5375" y="9051"/>
                  </a:lnTo>
                  <a:lnTo>
                    <a:pt x="5375" y="9051"/>
                  </a:lnTo>
                  <a:cubicBezTo>
                    <a:pt x="4831" y="9256"/>
                    <a:pt x="4084" y="9256"/>
                    <a:pt x="3879" y="8983"/>
                  </a:cubicBezTo>
                  <a:cubicBezTo>
                    <a:pt x="3811" y="8846"/>
                    <a:pt x="3946" y="8574"/>
                    <a:pt x="4084" y="8372"/>
                  </a:cubicBezTo>
                  <a:cubicBezTo>
                    <a:pt x="4286" y="8030"/>
                    <a:pt x="4286" y="7622"/>
                    <a:pt x="4084" y="7213"/>
                  </a:cubicBezTo>
                  <a:cubicBezTo>
                    <a:pt x="3811" y="6736"/>
                    <a:pt x="3267" y="6396"/>
                    <a:pt x="2723" y="6533"/>
                  </a:cubicBezTo>
                  <a:cubicBezTo>
                    <a:pt x="2518" y="6533"/>
                    <a:pt x="2178" y="6736"/>
                    <a:pt x="2108" y="7485"/>
                  </a:cubicBezTo>
                  <a:cubicBezTo>
                    <a:pt x="2041" y="7827"/>
                    <a:pt x="1973" y="8099"/>
                    <a:pt x="1769" y="8167"/>
                  </a:cubicBezTo>
                  <a:cubicBezTo>
                    <a:pt x="1361" y="8302"/>
                    <a:pt x="612" y="7827"/>
                    <a:pt x="340" y="7622"/>
                  </a:cubicBezTo>
                  <a:cubicBezTo>
                    <a:pt x="340" y="2110"/>
                    <a:pt x="340" y="2110"/>
                    <a:pt x="340" y="2110"/>
                  </a:cubicBezTo>
                  <a:lnTo>
                    <a:pt x="340" y="2110"/>
                  </a:lnTo>
                  <a:cubicBezTo>
                    <a:pt x="545" y="1633"/>
                    <a:pt x="884" y="1566"/>
                    <a:pt x="1089" y="1566"/>
                  </a:cubicBezTo>
                  <a:cubicBezTo>
                    <a:pt x="1361" y="1566"/>
                    <a:pt x="1564" y="1768"/>
                    <a:pt x="1634" y="1973"/>
                  </a:cubicBezTo>
                  <a:cubicBezTo>
                    <a:pt x="1701" y="2041"/>
                    <a:pt x="1769" y="2110"/>
                    <a:pt x="1906" y="2041"/>
                  </a:cubicBezTo>
                  <a:cubicBezTo>
                    <a:pt x="1973" y="2041"/>
                    <a:pt x="2041" y="1906"/>
                    <a:pt x="1973" y="1768"/>
                  </a:cubicBezTo>
                  <a:cubicBezTo>
                    <a:pt x="1906" y="1429"/>
                    <a:pt x="1496" y="1224"/>
                    <a:pt x="1089" y="1156"/>
                  </a:cubicBezTo>
                  <a:cubicBezTo>
                    <a:pt x="817" y="1156"/>
                    <a:pt x="612" y="1224"/>
                    <a:pt x="408" y="1429"/>
                  </a:cubicBezTo>
                  <a:cubicBezTo>
                    <a:pt x="612" y="817"/>
                    <a:pt x="1157" y="407"/>
                    <a:pt x="1701" y="407"/>
                  </a:cubicBezTo>
                  <a:cubicBezTo>
                    <a:pt x="2313" y="407"/>
                    <a:pt x="2858" y="884"/>
                    <a:pt x="3062" y="1496"/>
                  </a:cubicBezTo>
                  <a:lnTo>
                    <a:pt x="3062" y="1496"/>
                  </a:lnTo>
                  <a:lnTo>
                    <a:pt x="3062" y="1496"/>
                  </a:lnTo>
                  <a:cubicBezTo>
                    <a:pt x="3197" y="2041"/>
                    <a:pt x="3130" y="2518"/>
                    <a:pt x="2858" y="2857"/>
                  </a:cubicBezTo>
                  <a:cubicBezTo>
                    <a:pt x="2653" y="3062"/>
                    <a:pt x="2313" y="3199"/>
                    <a:pt x="1906" y="3062"/>
                  </a:cubicBezTo>
                  <a:cubicBezTo>
                    <a:pt x="1564" y="2995"/>
                    <a:pt x="1224" y="3199"/>
                    <a:pt x="1019" y="3539"/>
                  </a:cubicBezTo>
                  <a:cubicBezTo>
                    <a:pt x="747" y="4016"/>
                    <a:pt x="747" y="4833"/>
                    <a:pt x="1089" y="5377"/>
                  </a:cubicBezTo>
                  <a:cubicBezTo>
                    <a:pt x="1224" y="5580"/>
                    <a:pt x="1564" y="5852"/>
                    <a:pt x="2041" y="5852"/>
                  </a:cubicBezTo>
                  <a:cubicBezTo>
                    <a:pt x="2246" y="5852"/>
                    <a:pt x="2450" y="5852"/>
                    <a:pt x="2653" y="5784"/>
                  </a:cubicBezTo>
                  <a:cubicBezTo>
                    <a:pt x="2723" y="5784"/>
                    <a:pt x="2790" y="5649"/>
                    <a:pt x="2723" y="5512"/>
                  </a:cubicBezTo>
                  <a:cubicBezTo>
                    <a:pt x="2723" y="5445"/>
                    <a:pt x="2653" y="5377"/>
                    <a:pt x="2518" y="5377"/>
                  </a:cubicBezTo>
                  <a:cubicBezTo>
                    <a:pt x="2041" y="5580"/>
                    <a:pt x="1634" y="5445"/>
                    <a:pt x="1361" y="5105"/>
                  </a:cubicBezTo>
                  <a:cubicBezTo>
                    <a:pt x="1089" y="4763"/>
                    <a:pt x="1157" y="4083"/>
                    <a:pt x="1361" y="3744"/>
                  </a:cubicBezTo>
                  <a:cubicBezTo>
                    <a:pt x="1496" y="3539"/>
                    <a:pt x="1634" y="3402"/>
                    <a:pt x="1836" y="3471"/>
                  </a:cubicBezTo>
                  <a:cubicBezTo>
                    <a:pt x="2381" y="3607"/>
                    <a:pt x="2858" y="3471"/>
                    <a:pt x="3130" y="3062"/>
                  </a:cubicBezTo>
                  <a:cubicBezTo>
                    <a:pt x="3402" y="2790"/>
                    <a:pt x="3539" y="2245"/>
                    <a:pt x="3470" y="1768"/>
                  </a:cubicBezTo>
                  <a:cubicBezTo>
                    <a:pt x="3946" y="1973"/>
                    <a:pt x="4286" y="2518"/>
                    <a:pt x="4286" y="3130"/>
                  </a:cubicBezTo>
                  <a:cubicBezTo>
                    <a:pt x="4286" y="3267"/>
                    <a:pt x="4286" y="3334"/>
                    <a:pt x="4286" y="3471"/>
                  </a:cubicBezTo>
                  <a:lnTo>
                    <a:pt x="4286" y="3471"/>
                  </a:lnTo>
                  <a:lnTo>
                    <a:pt x="4286" y="3471"/>
                  </a:lnTo>
                  <a:cubicBezTo>
                    <a:pt x="4084" y="4423"/>
                    <a:pt x="3470" y="4763"/>
                    <a:pt x="2925" y="4628"/>
                  </a:cubicBezTo>
                  <a:cubicBezTo>
                    <a:pt x="2790" y="4628"/>
                    <a:pt x="2723" y="4695"/>
                    <a:pt x="2723" y="4763"/>
                  </a:cubicBezTo>
                  <a:cubicBezTo>
                    <a:pt x="2653" y="4900"/>
                    <a:pt x="2723" y="5035"/>
                    <a:pt x="2858" y="5035"/>
                  </a:cubicBezTo>
                  <a:cubicBezTo>
                    <a:pt x="2925" y="5035"/>
                    <a:pt x="2995" y="5035"/>
                    <a:pt x="3130" y="5035"/>
                  </a:cubicBezTo>
                  <a:cubicBezTo>
                    <a:pt x="3742" y="5035"/>
                    <a:pt x="4356" y="4628"/>
                    <a:pt x="4558" y="3744"/>
                  </a:cubicBezTo>
                  <a:cubicBezTo>
                    <a:pt x="5173" y="3879"/>
                    <a:pt x="5580" y="4491"/>
                    <a:pt x="5580" y="517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glow rad="152400">
                <a:schemeClr val="bg1"/>
              </a:glow>
            </a:effectLst>
          </p:spPr>
          <p:txBody>
            <a:bodyPr wrap="none" lIns="0" tIns="0" rIns="0" bIns="0" anchor="ctr">
              <a:norm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1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Freeform 2">
              <a:extLst>
                <a:ext uri="{FF2B5EF4-FFF2-40B4-BE49-F238E27FC236}">
                  <a16:creationId xmlns:a16="http://schemas.microsoft.com/office/drawing/2014/main" id="{3C50E36B-77B8-4DDD-B1E4-BCE853116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3211" y="1371600"/>
              <a:ext cx="1938133" cy="3956039"/>
            </a:xfrm>
            <a:custGeom>
              <a:avLst/>
              <a:gdLst>
                <a:gd name="T0" fmla="*/ 612 w 6535"/>
                <a:gd name="T1" fmla="*/ 5172 h 13340"/>
                <a:gd name="T2" fmla="*/ 0 w 6535"/>
                <a:gd name="T3" fmla="*/ 7622 h 13340"/>
                <a:gd name="T4" fmla="*/ 680 w 6535"/>
                <a:gd name="T5" fmla="*/ 10140 h 13340"/>
                <a:gd name="T6" fmla="*/ 2925 w 6535"/>
                <a:gd name="T7" fmla="*/ 11910 h 13340"/>
                <a:gd name="T8" fmla="*/ 6534 w 6535"/>
                <a:gd name="T9" fmla="*/ 12522 h 13340"/>
                <a:gd name="T10" fmla="*/ 6534 w 6535"/>
                <a:gd name="T11" fmla="*/ 1906 h 13340"/>
                <a:gd name="T12" fmla="*/ 3197 w 6535"/>
                <a:gd name="T13" fmla="*/ 1294 h 13340"/>
                <a:gd name="T14" fmla="*/ 1906 w 6535"/>
                <a:gd name="T15" fmla="*/ 3334 h 13340"/>
                <a:gd name="T16" fmla="*/ 6192 w 6535"/>
                <a:gd name="T17" fmla="*/ 12318 h 13340"/>
                <a:gd name="T18" fmla="*/ 4831 w 6535"/>
                <a:gd name="T19" fmla="*/ 12930 h 13340"/>
                <a:gd name="T20" fmla="*/ 3197 w 6535"/>
                <a:gd name="T21" fmla="*/ 11638 h 13340"/>
                <a:gd name="T22" fmla="*/ 3742 w 6535"/>
                <a:gd name="T23" fmla="*/ 10072 h 13340"/>
                <a:gd name="T24" fmla="*/ 5103 w 6535"/>
                <a:gd name="T25" fmla="*/ 10072 h 13340"/>
                <a:gd name="T26" fmla="*/ 4763 w 6535"/>
                <a:gd name="T27" fmla="*/ 9595 h 13340"/>
                <a:gd name="T28" fmla="*/ 6192 w 6535"/>
                <a:gd name="T29" fmla="*/ 9800 h 13340"/>
                <a:gd name="T30" fmla="*/ 6192 w 6535"/>
                <a:gd name="T31" fmla="*/ 9188 h 13340"/>
                <a:gd name="T32" fmla="*/ 5375 w 6535"/>
                <a:gd name="T33" fmla="*/ 8916 h 13340"/>
                <a:gd name="T34" fmla="*/ 3539 w 6535"/>
                <a:gd name="T35" fmla="*/ 9733 h 13340"/>
                <a:gd name="T36" fmla="*/ 2450 w 6535"/>
                <a:gd name="T37" fmla="*/ 11638 h 13340"/>
                <a:gd name="T38" fmla="*/ 1224 w 6535"/>
                <a:gd name="T39" fmla="*/ 9460 h 13340"/>
                <a:gd name="T40" fmla="*/ 2925 w 6535"/>
                <a:gd name="T41" fmla="*/ 9256 h 13340"/>
                <a:gd name="T42" fmla="*/ 2790 w 6535"/>
                <a:gd name="T43" fmla="*/ 7418 h 13340"/>
                <a:gd name="T44" fmla="*/ 4084 w 6535"/>
                <a:gd name="T45" fmla="*/ 7555 h 13340"/>
                <a:gd name="T46" fmla="*/ 6192 w 6535"/>
                <a:gd name="T47" fmla="*/ 8099 h 13340"/>
                <a:gd name="T48" fmla="*/ 3879 w 6535"/>
                <a:gd name="T49" fmla="*/ 4763 h 13340"/>
                <a:gd name="T50" fmla="*/ 3674 w 6535"/>
                <a:gd name="T51" fmla="*/ 4628 h 13340"/>
                <a:gd name="T52" fmla="*/ 2313 w 6535"/>
                <a:gd name="T53" fmla="*/ 3471 h 13340"/>
                <a:gd name="T54" fmla="*/ 2246 w 6535"/>
                <a:gd name="T55" fmla="*/ 3130 h 13340"/>
                <a:gd name="T56" fmla="*/ 3402 w 6535"/>
                <a:gd name="T57" fmla="*/ 3062 h 13340"/>
                <a:gd name="T58" fmla="*/ 5240 w 6535"/>
                <a:gd name="T59" fmla="*/ 3744 h 13340"/>
                <a:gd name="T60" fmla="*/ 4014 w 6535"/>
                <a:gd name="T61" fmla="*/ 5377 h 13340"/>
                <a:gd name="T62" fmla="*/ 3947 w 6535"/>
                <a:gd name="T63" fmla="*/ 5784 h 13340"/>
                <a:gd name="T64" fmla="*/ 5445 w 6535"/>
                <a:gd name="T65" fmla="*/ 5377 h 13340"/>
                <a:gd name="T66" fmla="*/ 4628 w 6535"/>
                <a:gd name="T67" fmla="*/ 3062 h 13340"/>
                <a:gd name="T68" fmla="*/ 3539 w 6535"/>
                <a:gd name="T69" fmla="*/ 1496 h 13340"/>
                <a:gd name="T70" fmla="*/ 3539 w 6535"/>
                <a:gd name="T71" fmla="*/ 1496 h 13340"/>
                <a:gd name="T72" fmla="*/ 6124 w 6535"/>
                <a:gd name="T73" fmla="*/ 1429 h 13340"/>
                <a:gd name="T74" fmla="*/ 4559 w 6535"/>
                <a:gd name="T75" fmla="*/ 1768 h 13340"/>
                <a:gd name="T76" fmla="*/ 4900 w 6535"/>
                <a:gd name="T77" fmla="*/ 1973 h 13340"/>
                <a:gd name="T78" fmla="*/ 6192 w 6535"/>
                <a:gd name="T79" fmla="*/ 2110 h 13340"/>
                <a:gd name="T80" fmla="*/ 6192 w 6535"/>
                <a:gd name="T81" fmla="*/ 7622 h 13340"/>
                <a:gd name="T82" fmla="*/ 4491 w 6535"/>
                <a:gd name="T83" fmla="*/ 7485 h 13340"/>
                <a:gd name="T84" fmla="*/ 2518 w 6535"/>
                <a:gd name="T85" fmla="*/ 7213 h 13340"/>
                <a:gd name="T86" fmla="*/ 2653 w 6535"/>
                <a:gd name="T87" fmla="*/ 8983 h 13340"/>
                <a:gd name="T88" fmla="*/ 1157 w 6535"/>
                <a:gd name="T89" fmla="*/ 9051 h 13340"/>
                <a:gd name="T90" fmla="*/ 340 w 6535"/>
                <a:gd name="T91" fmla="*/ 7622 h 13340"/>
                <a:gd name="T92" fmla="*/ 1974 w 6535"/>
                <a:gd name="T93" fmla="*/ 7213 h 13340"/>
                <a:gd name="T94" fmla="*/ 2178 w 6535"/>
                <a:gd name="T95" fmla="*/ 7010 h 13340"/>
                <a:gd name="T96" fmla="*/ 1157 w 6535"/>
                <a:gd name="T97" fmla="*/ 5989 h 13340"/>
                <a:gd name="T98" fmla="*/ 1974 w 6535"/>
                <a:gd name="T99" fmla="*/ 3744 h 13340"/>
                <a:gd name="T100" fmla="*/ 3674 w 6535"/>
                <a:gd name="T101" fmla="*/ 5035 h 13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535" h="13340">
                  <a:moveTo>
                    <a:pt x="612" y="5172"/>
                  </a:moveTo>
                  <a:lnTo>
                    <a:pt x="612" y="5172"/>
                  </a:lnTo>
                  <a:cubicBezTo>
                    <a:pt x="612" y="5445"/>
                    <a:pt x="680" y="5784"/>
                    <a:pt x="817" y="6057"/>
                  </a:cubicBezTo>
                  <a:cubicBezTo>
                    <a:pt x="273" y="6396"/>
                    <a:pt x="0" y="7010"/>
                    <a:pt x="0" y="7622"/>
                  </a:cubicBezTo>
                  <a:cubicBezTo>
                    <a:pt x="0" y="8372"/>
                    <a:pt x="340" y="8983"/>
                    <a:pt x="885" y="9323"/>
                  </a:cubicBezTo>
                  <a:cubicBezTo>
                    <a:pt x="747" y="9528"/>
                    <a:pt x="680" y="9800"/>
                    <a:pt x="680" y="10140"/>
                  </a:cubicBezTo>
                  <a:cubicBezTo>
                    <a:pt x="680" y="11161"/>
                    <a:pt x="1497" y="11978"/>
                    <a:pt x="2450" y="11978"/>
                  </a:cubicBezTo>
                  <a:cubicBezTo>
                    <a:pt x="2586" y="11978"/>
                    <a:pt x="2790" y="11978"/>
                    <a:pt x="2925" y="11910"/>
                  </a:cubicBezTo>
                  <a:cubicBezTo>
                    <a:pt x="3267" y="12795"/>
                    <a:pt x="4014" y="13339"/>
                    <a:pt x="4831" y="13339"/>
                  </a:cubicBezTo>
                  <a:cubicBezTo>
                    <a:pt x="5445" y="13339"/>
                    <a:pt x="6124" y="12930"/>
                    <a:pt x="6534" y="12522"/>
                  </a:cubicBezTo>
                  <a:cubicBezTo>
                    <a:pt x="6534" y="12522"/>
                    <a:pt x="6534" y="12455"/>
                    <a:pt x="6534" y="12385"/>
                  </a:cubicBezTo>
                  <a:cubicBezTo>
                    <a:pt x="6534" y="1906"/>
                    <a:pt x="6534" y="1906"/>
                    <a:pt x="6534" y="1906"/>
                  </a:cubicBezTo>
                  <a:cubicBezTo>
                    <a:pt x="6534" y="884"/>
                    <a:pt x="5785" y="0"/>
                    <a:pt x="4831" y="0"/>
                  </a:cubicBezTo>
                  <a:cubicBezTo>
                    <a:pt x="4084" y="0"/>
                    <a:pt x="3470" y="545"/>
                    <a:pt x="3197" y="1294"/>
                  </a:cubicBezTo>
                  <a:cubicBezTo>
                    <a:pt x="2450" y="1496"/>
                    <a:pt x="1906" y="2245"/>
                    <a:pt x="1906" y="3130"/>
                  </a:cubicBezTo>
                  <a:cubicBezTo>
                    <a:pt x="1906" y="3199"/>
                    <a:pt x="1906" y="3267"/>
                    <a:pt x="1906" y="3334"/>
                  </a:cubicBezTo>
                  <a:cubicBezTo>
                    <a:pt x="1157" y="3539"/>
                    <a:pt x="612" y="4288"/>
                    <a:pt x="612" y="5172"/>
                  </a:cubicBezTo>
                  <a:close/>
                  <a:moveTo>
                    <a:pt x="6192" y="12318"/>
                  </a:moveTo>
                  <a:lnTo>
                    <a:pt x="6192" y="12318"/>
                  </a:lnTo>
                  <a:cubicBezTo>
                    <a:pt x="5852" y="12590"/>
                    <a:pt x="5308" y="12930"/>
                    <a:pt x="4831" y="12930"/>
                  </a:cubicBezTo>
                  <a:cubicBezTo>
                    <a:pt x="4084" y="12930"/>
                    <a:pt x="3402" y="12385"/>
                    <a:pt x="3197" y="11638"/>
                  </a:cubicBezTo>
                  <a:lnTo>
                    <a:pt x="3197" y="11638"/>
                  </a:lnTo>
                  <a:cubicBezTo>
                    <a:pt x="3197" y="11569"/>
                    <a:pt x="3197" y="11569"/>
                    <a:pt x="3197" y="11569"/>
                  </a:cubicBezTo>
                  <a:cubicBezTo>
                    <a:pt x="3062" y="11094"/>
                    <a:pt x="3267" y="10412"/>
                    <a:pt x="3742" y="10072"/>
                  </a:cubicBezTo>
                  <a:cubicBezTo>
                    <a:pt x="3947" y="9935"/>
                    <a:pt x="4356" y="9663"/>
                    <a:pt x="4831" y="10072"/>
                  </a:cubicBezTo>
                  <a:cubicBezTo>
                    <a:pt x="4900" y="10140"/>
                    <a:pt x="5036" y="10140"/>
                    <a:pt x="5103" y="10072"/>
                  </a:cubicBezTo>
                  <a:cubicBezTo>
                    <a:pt x="5171" y="10005"/>
                    <a:pt x="5171" y="9868"/>
                    <a:pt x="5036" y="9800"/>
                  </a:cubicBezTo>
                  <a:cubicBezTo>
                    <a:pt x="4968" y="9733"/>
                    <a:pt x="4900" y="9663"/>
                    <a:pt x="4763" y="9595"/>
                  </a:cubicBezTo>
                  <a:cubicBezTo>
                    <a:pt x="4900" y="9460"/>
                    <a:pt x="5103" y="9323"/>
                    <a:pt x="5375" y="9323"/>
                  </a:cubicBezTo>
                  <a:cubicBezTo>
                    <a:pt x="5580" y="9323"/>
                    <a:pt x="5989" y="9391"/>
                    <a:pt x="6192" y="9800"/>
                  </a:cubicBezTo>
                  <a:lnTo>
                    <a:pt x="6192" y="12318"/>
                  </a:lnTo>
                  <a:close/>
                  <a:moveTo>
                    <a:pt x="6192" y="9188"/>
                  </a:moveTo>
                  <a:lnTo>
                    <a:pt x="6192" y="9188"/>
                  </a:lnTo>
                  <a:cubicBezTo>
                    <a:pt x="5989" y="9051"/>
                    <a:pt x="5717" y="8916"/>
                    <a:pt x="5375" y="8916"/>
                  </a:cubicBezTo>
                  <a:cubicBezTo>
                    <a:pt x="4968" y="8916"/>
                    <a:pt x="4559" y="9188"/>
                    <a:pt x="4424" y="9460"/>
                  </a:cubicBezTo>
                  <a:cubicBezTo>
                    <a:pt x="4084" y="9460"/>
                    <a:pt x="3812" y="9528"/>
                    <a:pt x="3539" y="9733"/>
                  </a:cubicBezTo>
                  <a:cubicBezTo>
                    <a:pt x="2995" y="10140"/>
                    <a:pt x="2723" y="10889"/>
                    <a:pt x="2858" y="11569"/>
                  </a:cubicBezTo>
                  <a:cubicBezTo>
                    <a:pt x="2723" y="11569"/>
                    <a:pt x="2586" y="11638"/>
                    <a:pt x="2450" y="11638"/>
                  </a:cubicBezTo>
                  <a:cubicBezTo>
                    <a:pt x="1701" y="11638"/>
                    <a:pt x="1089" y="10957"/>
                    <a:pt x="1089" y="10140"/>
                  </a:cubicBezTo>
                  <a:cubicBezTo>
                    <a:pt x="1089" y="9868"/>
                    <a:pt x="1089" y="9663"/>
                    <a:pt x="1224" y="9460"/>
                  </a:cubicBezTo>
                  <a:cubicBezTo>
                    <a:pt x="1429" y="9595"/>
                    <a:pt x="1701" y="9595"/>
                    <a:pt x="1974" y="9595"/>
                  </a:cubicBezTo>
                  <a:cubicBezTo>
                    <a:pt x="2381" y="9595"/>
                    <a:pt x="2790" y="9528"/>
                    <a:pt x="2925" y="9256"/>
                  </a:cubicBezTo>
                  <a:cubicBezTo>
                    <a:pt x="3062" y="9051"/>
                    <a:pt x="3197" y="8711"/>
                    <a:pt x="2790" y="8167"/>
                  </a:cubicBezTo>
                  <a:cubicBezTo>
                    <a:pt x="2586" y="7895"/>
                    <a:pt x="2653" y="7622"/>
                    <a:pt x="2790" y="7418"/>
                  </a:cubicBezTo>
                  <a:cubicBezTo>
                    <a:pt x="2995" y="7078"/>
                    <a:pt x="3402" y="6806"/>
                    <a:pt x="3742" y="6873"/>
                  </a:cubicBezTo>
                  <a:cubicBezTo>
                    <a:pt x="4014" y="6941"/>
                    <a:pt x="4084" y="7283"/>
                    <a:pt x="4084" y="7555"/>
                  </a:cubicBezTo>
                  <a:cubicBezTo>
                    <a:pt x="4151" y="8030"/>
                    <a:pt x="4356" y="8372"/>
                    <a:pt x="4628" y="8507"/>
                  </a:cubicBezTo>
                  <a:cubicBezTo>
                    <a:pt x="5171" y="8779"/>
                    <a:pt x="5852" y="8372"/>
                    <a:pt x="6192" y="8099"/>
                  </a:cubicBezTo>
                  <a:lnTo>
                    <a:pt x="6192" y="9188"/>
                  </a:lnTo>
                  <a:close/>
                  <a:moveTo>
                    <a:pt x="3879" y="4763"/>
                  </a:moveTo>
                  <a:lnTo>
                    <a:pt x="3879" y="4763"/>
                  </a:lnTo>
                  <a:cubicBezTo>
                    <a:pt x="3812" y="4695"/>
                    <a:pt x="3742" y="4628"/>
                    <a:pt x="3674" y="4628"/>
                  </a:cubicBezTo>
                  <a:cubicBezTo>
                    <a:pt x="3062" y="4763"/>
                    <a:pt x="2450" y="4423"/>
                    <a:pt x="2313" y="3471"/>
                  </a:cubicBezTo>
                  <a:lnTo>
                    <a:pt x="2313" y="3471"/>
                  </a:lnTo>
                  <a:lnTo>
                    <a:pt x="2313" y="3471"/>
                  </a:lnTo>
                  <a:cubicBezTo>
                    <a:pt x="2246" y="3334"/>
                    <a:pt x="2246" y="3267"/>
                    <a:pt x="2246" y="3130"/>
                  </a:cubicBezTo>
                  <a:cubicBezTo>
                    <a:pt x="2246" y="2518"/>
                    <a:pt x="2586" y="1973"/>
                    <a:pt x="3130" y="1768"/>
                  </a:cubicBezTo>
                  <a:cubicBezTo>
                    <a:pt x="3062" y="2245"/>
                    <a:pt x="3130" y="2790"/>
                    <a:pt x="3402" y="3062"/>
                  </a:cubicBezTo>
                  <a:cubicBezTo>
                    <a:pt x="3674" y="3471"/>
                    <a:pt x="4151" y="3607"/>
                    <a:pt x="4696" y="3471"/>
                  </a:cubicBezTo>
                  <a:cubicBezTo>
                    <a:pt x="4900" y="3402"/>
                    <a:pt x="5103" y="3539"/>
                    <a:pt x="5240" y="3744"/>
                  </a:cubicBezTo>
                  <a:cubicBezTo>
                    <a:pt x="5375" y="4083"/>
                    <a:pt x="5445" y="4763"/>
                    <a:pt x="5171" y="5105"/>
                  </a:cubicBezTo>
                  <a:cubicBezTo>
                    <a:pt x="4968" y="5445"/>
                    <a:pt x="4559" y="5580"/>
                    <a:pt x="4014" y="5377"/>
                  </a:cubicBezTo>
                  <a:cubicBezTo>
                    <a:pt x="3947" y="5377"/>
                    <a:pt x="3812" y="5445"/>
                    <a:pt x="3812" y="5512"/>
                  </a:cubicBezTo>
                  <a:cubicBezTo>
                    <a:pt x="3742" y="5649"/>
                    <a:pt x="3812" y="5784"/>
                    <a:pt x="3947" y="5784"/>
                  </a:cubicBezTo>
                  <a:cubicBezTo>
                    <a:pt x="4151" y="5852"/>
                    <a:pt x="4356" y="5852"/>
                    <a:pt x="4491" y="5852"/>
                  </a:cubicBezTo>
                  <a:cubicBezTo>
                    <a:pt x="5036" y="5852"/>
                    <a:pt x="5308" y="5580"/>
                    <a:pt x="5445" y="5377"/>
                  </a:cubicBezTo>
                  <a:cubicBezTo>
                    <a:pt x="5852" y="4833"/>
                    <a:pt x="5785" y="4016"/>
                    <a:pt x="5512" y="3539"/>
                  </a:cubicBezTo>
                  <a:cubicBezTo>
                    <a:pt x="5308" y="3199"/>
                    <a:pt x="4968" y="2995"/>
                    <a:pt x="4628" y="3062"/>
                  </a:cubicBezTo>
                  <a:cubicBezTo>
                    <a:pt x="4219" y="3199"/>
                    <a:pt x="3879" y="3062"/>
                    <a:pt x="3674" y="2857"/>
                  </a:cubicBezTo>
                  <a:cubicBezTo>
                    <a:pt x="3402" y="2518"/>
                    <a:pt x="3402" y="2041"/>
                    <a:pt x="3539" y="1496"/>
                  </a:cubicBezTo>
                  <a:lnTo>
                    <a:pt x="3539" y="1496"/>
                  </a:lnTo>
                  <a:lnTo>
                    <a:pt x="3539" y="1496"/>
                  </a:lnTo>
                  <a:cubicBezTo>
                    <a:pt x="3674" y="884"/>
                    <a:pt x="4219" y="407"/>
                    <a:pt x="4831" y="407"/>
                  </a:cubicBezTo>
                  <a:cubicBezTo>
                    <a:pt x="5445" y="407"/>
                    <a:pt x="5920" y="817"/>
                    <a:pt x="6124" y="1429"/>
                  </a:cubicBezTo>
                  <a:cubicBezTo>
                    <a:pt x="5920" y="1224"/>
                    <a:pt x="5717" y="1156"/>
                    <a:pt x="5445" y="1156"/>
                  </a:cubicBezTo>
                  <a:cubicBezTo>
                    <a:pt x="5036" y="1224"/>
                    <a:pt x="4696" y="1429"/>
                    <a:pt x="4559" y="1768"/>
                  </a:cubicBezTo>
                  <a:cubicBezTo>
                    <a:pt x="4491" y="1906"/>
                    <a:pt x="4559" y="2041"/>
                    <a:pt x="4696" y="2041"/>
                  </a:cubicBezTo>
                  <a:cubicBezTo>
                    <a:pt x="4763" y="2110"/>
                    <a:pt x="4831" y="2041"/>
                    <a:pt x="4900" y="1973"/>
                  </a:cubicBezTo>
                  <a:cubicBezTo>
                    <a:pt x="4968" y="1768"/>
                    <a:pt x="5171" y="1566"/>
                    <a:pt x="5512" y="1566"/>
                  </a:cubicBezTo>
                  <a:cubicBezTo>
                    <a:pt x="5647" y="1566"/>
                    <a:pt x="5989" y="1633"/>
                    <a:pt x="6192" y="2110"/>
                  </a:cubicBezTo>
                  <a:lnTo>
                    <a:pt x="6192" y="2110"/>
                  </a:lnTo>
                  <a:cubicBezTo>
                    <a:pt x="6192" y="7622"/>
                    <a:pt x="6192" y="7622"/>
                    <a:pt x="6192" y="7622"/>
                  </a:cubicBezTo>
                  <a:cubicBezTo>
                    <a:pt x="5920" y="7827"/>
                    <a:pt x="5171" y="8302"/>
                    <a:pt x="4763" y="8167"/>
                  </a:cubicBezTo>
                  <a:cubicBezTo>
                    <a:pt x="4628" y="8099"/>
                    <a:pt x="4491" y="7827"/>
                    <a:pt x="4491" y="7485"/>
                  </a:cubicBezTo>
                  <a:cubicBezTo>
                    <a:pt x="4424" y="6736"/>
                    <a:pt x="4014" y="6533"/>
                    <a:pt x="3812" y="6533"/>
                  </a:cubicBezTo>
                  <a:cubicBezTo>
                    <a:pt x="3335" y="6396"/>
                    <a:pt x="2723" y="6736"/>
                    <a:pt x="2518" y="7213"/>
                  </a:cubicBezTo>
                  <a:cubicBezTo>
                    <a:pt x="2246" y="7622"/>
                    <a:pt x="2246" y="8030"/>
                    <a:pt x="2518" y="8372"/>
                  </a:cubicBezTo>
                  <a:cubicBezTo>
                    <a:pt x="2653" y="8574"/>
                    <a:pt x="2790" y="8846"/>
                    <a:pt x="2653" y="8983"/>
                  </a:cubicBezTo>
                  <a:cubicBezTo>
                    <a:pt x="2450" y="9256"/>
                    <a:pt x="1701" y="9256"/>
                    <a:pt x="1157" y="9051"/>
                  </a:cubicBezTo>
                  <a:lnTo>
                    <a:pt x="1157" y="9051"/>
                  </a:lnTo>
                  <a:lnTo>
                    <a:pt x="1157" y="9051"/>
                  </a:lnTo>
                  <a:cubicBezTo>
                    <a:pt x="680" y="8779"/>
                    <a:pt x="340" y="8234"/>
                    <a:pt x="340" y="7622"/>
                  </a:cubicBezTo>
                  <a:cubicBezTo>
                    <a:pt x="340" y="7145"/>
                    <a:pt x="612" y="6601"/>
                    <a:pt x="952" y="6329"/>
                  </a:cubicBezTo>
                  <a:cubicBezTo>
                    <a:pt x="1497" y="7145"/>
                    <a:pt x="1906" y="7213"/>
                    <a:pt x="1974" y="7213"/>
                  </a:cubicBezTo>
                  <a:lnTo>
                    <a:pt x="1974" y="7213"/>
                  </a:lnTo>
                  <a:cubicBezTo>
                    <a:pt x="2109" y="7213"/>
                    <a:pt x="2178" y="7145"/>
                    <a:pt x="2178" y="7010"/>
                  </a:cubicBezTo>
                  <a:cubicBezTo>
                    <a:pt x="2178" y="6941"/>
                    <a:pt x="2109" y="6806"/>
                    <a:pt x="2041" y="6806"/>
                  </a:cubicBezTo>
                  <a:cubicBezTo>
                    <a:pt x="2041" y="6806"/>
                    <a:pt x="1632" y="6736"/>
                    <a:pt x="1157" y="5989"/>
                  </a:cubicBezTo>
                  <a:cubicBezTo>
                    <a:pt x="1020" y="5717"/>
                    <a:pt x="952" y="5445"/>
                    <a:pt x="952" y="5172"/>
                  </a:cubicBezTo>
                  <a:cubicBezTo>
                    <a:pt x="952" y="4491"/>
                    <a:pt x="1362" y="3879"/>
                    <a:pt x="1974" y="3744"/>
                  </a:cubicBezTo>
                  <a:cubicBezTo>
                    <a:pt x="2178" y="4628"/>
                    <a:pt x="2858" y="5035"/>
                    <a:pt x="3470" y="5035"/>
                  </a:cubicBezTo>
                  <a:cubicBezTo>
                    <a:pt x="3539" y="5035"/>
                    <a:pt x="3607" y="5035"/>
                    <a:pt x="3674" y="5035"/>
                  </a:cubicBezTo>
                  <a:cubicBezTo>
                    <a:pt x="3812" y="5035"/>
                    <a:pt x="3879" y="4900"/>
                    <a:pt x="3879" y="47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glow rad="152400">
                <a:schemeClr val="bg1"/>
              </a:glow>
            </a:effectLst>
          </p:spPr>
          <p:txBody>
            <a:bodyPr wrap="none" lIns="0" tIns="0" rIns="0" bIns="0" anchor="ctr">
              <a:norm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1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14EE92-BC33-432F-B2C3-DC57049C5CC2}"/>
              </a:ext>
            </a:extLst>
          </p:cNvPr>
          <p:cNvSpPr txBox="1"/>
          <p:nvPr/>
        </p:nvSpPr>
        <p:spPr>
          <a:xfrm>
            <a:off x="1676253" y="748930"/>
            <a:ext cx="1558450" cy="455702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3" name="Group 76">
            <a:extLst>
              <a:ext uri="{FF2B5EF4-FFF2-40B4-BE49-F238E27FC236}">
                <a16:creationId xmlns:a16="http://schemas.microsoft.com/office/drawing/2014/main" id="{AAED29B5-D2AC-4125-8443-503028BDB521}"/>
              </a:ext>
            </a:extLst>
          </p:cNvPr>
          <p:cNvGrpSpPr/>
          <p:nvPr/>
        </p:nvGrpSpPr>
        <p:grpSpPr>
          <a:xfrm>
            <a:off x="2184940" y="1588339"/>
            <a:ext cx="386540" cy="492876"/>
            <a:chOff x="10692563" y="2469212"/>
            <a:chExt cx="687183" cy="876225"/>
          </a:xfrm>
        </p:grpSpPr>
        <p:sp>
          <p:nvSpPr>
            <p:cNvPr id="54" name="Pentagon 77">
              <a:extLst>
                <a:ext uri="{FF2B5EF4-FFF2-40B4-BE49-F238E27FC236}">
                  <a16:creationId xmlns:a16="http://schemas.microsoft.com/office/drawing/2014/main" id="{BC88B5BE-604D-41E5-BB47-4D13773FF5AB}"/>
                </a:ext>
              </a:extLst>
            </p:cNvPr>
            <p:cNvSpPr/>
            <p:nvPr/>
          </p:nvSpPr>
          <p:spPr>
            <a:xfrm rot="5400000">
              <a:off x="10707845" y="2468229"/>
              <a:ext cx="585431" cy="587398"/>
            </a:xfrm>
            <a:prstGeom prst="homePlate">
              <a:avLst/>
            </a:pr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100000">
                  <a:schemeClr val="accent3">
                    <a:lumMod val="96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marL="0" marR="0" lvl="0" indent="0" algn="ct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1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96901F2-BBEF-410A-8314-0BDED44DF5B0}"/>
                </a:ext>
              </a:extLst>
            </p:cNvPr>
            <p:cNvSpPr txBox="1"/>
            <p:nvPr/>
          </p:nvSpPr>
          <p:spPr>
            <a:xfrm>
              <a:off x="10692563" y="2483661"/>
              <a:ext cx="687183" cy="86177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pPr marL="0" marR="0" lvl="0" indent="0" algn="ct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1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9" name="Group 82">
            <a:extLst>
              <a:ext uri="{FF2B5EF4-FFF2-40B4-BE49-F238E27FC236}">
                <a16:creationId xmlns:a16="http://schemas.microsoft.com/office/drawing/2014/main" id="{E79097EC-56BD-41A1-AEE9-ED2C1D061D95}"/>
              </a:ext>
            </a:extLst>
          </p:cNvPr>
          <p:cNvGrpSpPr/>
          <p:nvPr/>
        </p:nvGrpSpPr>
        <p:grpSpPr>
          <a:xfrm>
            <a:off x="1545841" y="1381795"/>
            <a:ext cx="386540" cy="455702"/>
            <a:chOff x="2916419" y="3523269"/>
            <a:chExt cx="687183" cy="810136"/>
          </a:xfrm>
        </p:grpSpPr>
        <p:sp>
          <p:nvSpPr>
            <p:cNvPr id="60" name="Pentagon 83">
              <a:extLst>
                <a:ext uri="{FF2B5EF4-FFF2-40B4-BE49-F238E27FC236}">
                  <a16:creationId xmlns:a16="http://schemas.microsoft.com/office/drawing/2014/main" id="{F5AA60DB-1FBE-40C3-AC55-574871D0D818}"/>
                </a:ext>
              </a:extLst>
            </p:cNvPr>
            <p:cNvSpPr/>
            <p:nvPr/>
          </p:nvSpPr>
          <p:spPr>
            <a:xfrm rot="5400000">
              <a:off x="2957084" y="3542328"/>
              <a:ext cx="585431" cy="587398"/>
            </a:xfrm>
            <a:prstGeom prst="homePlate">
              <a:avLst/>
            </a:pr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100000">
                  <a:schemeClr val="accent3">
                    <a:lumMod val="96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marL="0" marR="0" lvl="0" indent="0" algn="ct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1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8C1DCE6-95C1-401B-ABD6-BA05916AB2D1}"/>
                </a:ext>
              </a:extLst>
            </p:cNvPr>
            <p:cNvSpPr txBox="1"/>
            <p:nvPr/>
          </p:nvSpPr>
          <p:spPr>
            <a:xfrm>
              <a:off x="2916419" y="3523269"/>
              <a:ext cx="687183" cy="8101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pPr marL="0" marR="0" lvl="0" indent="0" algn="ct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1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2" name="Group 85">
            <a:extLst>
              <a:ext uri="{FF2B5EF4-FFF2-40B4-BE49-F238E27FC236}">
                <a16:creationId xmlns:a16="http://schemas.microsoft.com/office/drawing/2014/main" id="{E8DC072D-BB58-4C12-AFBA-4B05D1E3DA18}"/>
              </a:ext>
            </a:extLst>
          </p:cNvPr>
          <p:cNvGrpSpPr/>
          <p:nvPr/>
        </p:nvGrpSpPr>
        <p:grpSpPr>
          <a:xfrm>
            <a:off x="1817367" y="1494364"/>
            <a:ext cx="491656" cy="432026"/>
            <a:chOff x="8306142" y="3523269"/>
            <a:chExt cx="687183" cy="810135"/>
          </a:xfrm>
        </p:grpSpPr>
        <p:sp>
          <p:nvSpPr>
            <p:cNvPr id="63" name="Pentagon 86">
              <a:extLst>
                <a:ext uri="{FF2B5EF4-FFF2-40B4-BE49-F238E27FC236}">
                  <a16:creationId xmlns:a16="http://schemas.microsoft.com/office/drawing/2014/main" id="{43F5B1B7-2B5C-4FDC-87AF-F453908729FB}"/>
                </a:ext>
              </a:extLst>
            </p:cNvPr>
            <p:cNvSpPr/>
            <p:nvPr/>
          </p:nvSpPr>
          <p:spPr>
            <a:xfrm rot="5400000">
              <a:off x="8325999" y="3542329"/>
              <a:ext cx="585431" cy="587398"/>
            </a:xfrm>
            <a:prstGeom prst="homePlate">
              <a:avLst/>
            </a:pr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100000">
                  <a:schemeClr val="accent3">
                    <a:lumMod val="96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marL="0" marR="0" lvl="0" indent="0" algn="ct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1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6C61063-75E0-4F45-AE11-E7C66F3E422A}"/>
                </a:ext>
              </a:extLst>
            </p:cNvPr>
            <p:cNvSpPr txBox="1"/>
            <p:nvPr/>
          </p:nvSpPr>
          <p:spPr>
            <a:xfrm>
              <a:off x="8306142" y="3523269"/>
              <a:ext cx="687183" cy="8101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pPr marL="0" marR="0" lvl="0" indent="0" algn="ct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1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8F0E0BBE-59DE-4227-9DED-AA0A62A1C9BC}"/>
              </a:ext>
            </a:extLst>
          </p:cNvPr>
          <p:cNvSpPr txBox="1"/>
          <p:nvPr/>
        </p:nvSpPr>
        <p:spPr>
          <a:xfrm>
            <a:off x="1617535" y="257962"/>
            <a:ext cx="6157943" cy="554433"/>
          </a:xfrm>
          <a:prstGeom prst="rect">
            <a:avLst/>
          </a:prstGeom>
          <a:noFill/>
        </p:spPr>
        <p:txBody>
          <a:bodyPr wrap="square" lIns="51434" tIns="25717" rIns="51434" bIns="25717" rtlCol="0" anchor="ctr" anchorCtr="0">
            <a:no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A5A5A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Yordamchi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A5A5A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A5A5A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so‘z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A5A5A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A5A5A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turkumlari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A5A5A5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66" name="Straight Connector 102">
            <a:extLst>
              <a:ext uri="{FF2B5EF4-FFF2-40B4-BE49-F238E27FC236}">
                <a16:creationId xmlns:a16="http://schemas.microsoft.com/office/drawing/2014/main" id="{B726F900-93DF-4157-9D63-74D133E24CB4}"/>
              </a:ext>
            </a:extLst>
          </p:cNvPr>
          <p:cNvCxnSpPr/>
          <p:nvPr/>
        </p:nvCxnSpPr>
        <p:spPr>
          <a:xfrm>
            <a:off x="1932381" y="976781"/>
            <a:ext cx="212996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103">
            <a:extLst>
              <a:ext uri="{FF2B5EF4-FFF2-40B4-BE49-F238E27FC236}">
                <a16:creationId xmlns:a16="http://schemas.microsoft.com/office/drawing/2014/main" id="{EE9DCED6-E7AD-4B4A-9E50-885FBD41BC75}"/>
              </a:ext>
            </a:extLst>
          </p:cNvPr>
          <p:cNvCxnSpPr/>
          <p:nvPr/>
        </p:nvCxnSpPr>
        <p:spPr>
          <a:xfrm>
            <a:off x="2625124" y="209221"/>
            <a:ext cx="3008099" cy="2350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60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3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7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41" grpId="0" animBg="1"/>
      <p:bldP spid="42" grpId="0" animBg="1"/>
      <p:bldP spid="43" grpId="0" animBg="1"/>
      <p:bldP spid="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0E910AFD-EF72-4D3F-A3BB-12EFA746CF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9413404"/>
              </p:ext>
            </p:extLst>
          </p:nvPr>
        </p:nvGraphicFramePr>
        <p:xfrm>
          <a:off x="-24384" y="-170688"/>
          <a:ext cx="9231561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8094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0E910AFD-EF72-4D3F-A3BB-12EFA746CF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9337393"/>
              </p:ext>
            </p:extLst>
          </p:nvPr>
        </p:nvGraphicFramePr>
        <p:xfrm>
          <a:off x="0" y="0"/>
          <a:ext cx="9144000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46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0E910AFD-EF72-4D3F-A3BB-12EFA746CF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626625"/>
              </p:ext>
            </p:extLst>
          </p:nvPr>
        </p:nvGraphicFramePr>
        <p:xfrm>
          <a:off x="329184" y="-377952"/>
          <a:ext cx="8729472" cy="5413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268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82296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Капля 5">
            <a:extLst>
              <a:ext uri="{FF2B5EF4-FFF2-40B4-BE49-F238E27FC236}">
                <a16:creationId xmlns:a16="http://schemas.microsoft.com/office/drawing/2014/main" id="{C7DB31DF-A216-45BD-8537-2751345B00AD}"/>
              </a:ext>
            </a:extLst>
          </p:cNvPr>
          <p:cNvSpPr/>
          <p:nvPr/>
        </p:nvSpPr>
        <p:spPr>
          <a:xfrm>
            <a:off x="178420" y="1725786"/>
            <a:ext cx="3296300" cy="2968877"/>
          </a:xfrm>
          <a:prstGeom prst="teardrop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Yordamchi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so‘z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turkumlari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B3C2EE09-F3A7-42C1-A86C-6A2D1EB2F9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7615151"/>
              </p:ext>
            </p:extLst>
          </p:nvPr>
        </p:nvGraphicFramePr>
        <p:xfrm>
          <a:off x="2759764" y="925551"/>
          <a:ext cx="6127757" cy="4125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2091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13-mashq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814" y="1132291"/>
            <a:ext cx="878716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Nahotki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basharti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qadar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agar,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axir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go‘yo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boshqa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hatto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sari,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chunki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xuddi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keyin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balki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faqat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orqali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34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478490_TF66931380" id="{DC75C98B-783C-4255-87B5-0120853E11B3}" vid="{F1DCB6F4-F218-4B29-83D3-19569F209179}"/>
    </a:ext>
  </a:extLst>
</a:theme>
</file>

<file path=ppt/theme/theme6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6078</TotalTime>
  <Words>434</Words>
  <Application>Microsoft Office PowerPoint</Application>
  <PresentationFormat>Экран (16:9)</PresentationFormat>
  <Paragraphs>125</Paragraphs>
  <Slides>16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16</vt:i4>
      </vt:variant>
    </vt:vector>
  </HeadingPairs>
  <TitlesOfParts>
    <vt:vector size="31" baseType="lpstr">
      <vt:lpstr>Arial</vt:lpstr>
      <vt:lpstr>Calibri</vt:lpstr>
      <vt:lpstr>Calibri Light</vt:lpstr>
      <vt:lpstr>Comic Sans MS</vt:lpstr>
      <vt:lpstr>Franklin Gothic Book</vt:lpstr>
      <vt:lpstr>Open Sans</vt:lpstr>
      <vt:lpstr>Open Sans Light</vt:lpstr>
      <vt:lpstr>Times New Roman</vt:lpstr>
      <vt:lpstr>Wingdings</vt:lpstr>
      <vt:lpstr>1_Office Theme</vt:lpstr>
      <vt:lpstr>1_Тема Office</vt:lpstr>
      <vt:lpstr>2_Office Theme</vt:lpstr>
      <vt:lpstr>3_Office Theme</vt:lpstr>
      <vt:lpstr>Тема Office</vt:lpstr>
      <vt:lpstr>3_Тема Office</vt:lpstr>
      <vt:lpstr>ONA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Bilib oling!</vt:lpstr>
      <vt:lpstr>13-mashq </vt:lpstr>
      <vt:lpstr>TAHLIL</vt:lpstr>
      <vt:lpstr>14-mashq</vt:lpstr>
      <vt:lpstr>TAHLIL</vt:lpstr>
      <vt:lpstr>TAHLIL</vt:lpstr>
      <vt:lpstr>TAHLIL</vt:lpstr>
      <vt:lpstr>15-mashq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Tasviriy ifoda</dc:title>
  <dc:creator>Пользователь Windows</dc:creator>
  <cp:lastModifiedBy>Пользователь</cp:lastModifiedBy>
  <cp:revision>555</cp:revision>
  <cp:lastPrinted>2020-08-26T14:48:01Z</cp:lastPrinted>
  <dcterms:created xsi:type="dcterms:W3CDTF">2020-04-11T16:25:36Z</dcterms:created>
  <dcterms:modified xsi:type="dcterms:W3CDTF">2020-09-08T12:29:23Z</dcterms:modified>
</cp:coreProperties>
</file>