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857" r:id="rId4"/>
    <p:sldMasterId id="2147483876" r:id="rId5"/>
    <p:sldMasterId id="2147483888" r:id="rId6"/>
  </p:sldMasterIdLst>
  <p:notesMasterIdLst>
    <p:notesMasterId r:id="rId26"/>
  </p:notesMasterIdLst>
  <p:handoutMasterIdLst>
    <p:handoutMasterId r:id="rId27"/>
  </p:handoutMasterIdLst>
  <p:sldIdLst>
    <p:sldId id="390" r:id="rId7"/>
    <p:sldId id="447" r:id="rId8"/>
    <p:sldId id="408" r:id="rId9"/>
    <p:sldId id="418" r:id="rId10"/>
    <p:sldId id="419" r:id="rId11"/>
    <p:sldId id="435" r:id="rId12"/>
    <p:sldId id="448" r:id="rId13"/>
    <p:sldId id="449" r:id="rId14"/>
    <p:sldId id="436" r:id="rId15"/>
    <p:sldId id="446" r:id="rId16"/>
    <p:sldId id="437" r:id="rId17"/>
    <p:sldId id="443" r:id="rId18"/>
    <p:sldId id="415" r:id="rId19"/>
    <p:sldId id="438" r:id="rId20"/>
    <p:sldId id="439" r:id="rId21"/>
    <p:sldId id="440" r:id="rId22"/>
    <p:sldId id="441" r:id="rId23"/>
    <p:sldId id="442" r:id="rId24"/>
    <p:sldId id="401" r:id="rId25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3399"/>
    <a:srgbClr val="008000"/>
    <a:srgbClr val="FF33CC"/>
    <a:srgbClr val="66FFFF"/>
    <a:srgbClr val="99FF99"/>
    <a:srgbClr val="FFFF99"/>
    <a:srgbClr val="FF66CC"/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49" autoAdjust="0"/>
  </p:normalViewPr>
  <p:slideViewPr>
    <p:cSldViewPr snapToGrid="0">
      <p:cViewPr varScale="1">
        <p:scale>
          <a:sx n="79" d="100"/>
          <a:sy n="79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21857-51DC-4EA3-A86D-3A00604686AA}" type="doc">
      <dgm:prSet loTypeId="urn:microsoft.com/office/officeart/2005/8/layout/targe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CD3D70E-1E2B-4C79-A04C-D4152F200C5B}">
      <dgm:prSet phldrT="[Текст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UNDOV SO‘Z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12D95-12E3-4676-8996-64C956324FCE}" type="parTrans" cxnId="{CE2EDDC6-3943-4A73-B9B7-AAD5D23D92A9}">
      <dgm:prSet/>
      <dgm:spPr/>
      <dgm:t>
        <a:bodyPr/>
        <a:lstStyle/>
        <a:p>
          <a:endParaRPr lang="ru-RU"/>
        </a:p>
      </dgm:t>
    </dgm:pt>
    <dgm:pt modelId="{9251A9D0-54B0-4F1C-BB0C-D65253EC6A67}" type="sibTrans" cxnId="{CE2EDDC6-3943-4A73-B9B7-AAD5D23D92A9}">
      <dgm:prSet/>
      <dgm:spPr/>
      <dgm:t>
        <a:bodyPr/>
        <a:lstStyle/>
        <a:p>
          <a:endParaRPr lang="ru-RU"/>
        </a:p>
      </dgm:t>
    </dgm:pt>
    <dgm:pt modelId="{B813EF6A-3416-4369-B43A-06C43C430332}">
      <dgm:prSet phldrT="[Текст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TAQLID SO‘Z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448FF-F94E-4048-A76F-CD49F13D1955}" type="parTrans" cxnId="{82E2BB2C-6390-4F55-BE1C-5C1F13FEB7B6}">
      <dgm:prSet/>
      <dgm:spPr/>
      <dgm:t>
        <a:bodyPr/>
        <a:lstStyle/>
        <a:p>
          <a:endParaRPr lang="ru-RU"/>
        </a:p>
      </dgm:t>
    </dgm:pt>
    <dgm:pt modelId="{19A38C13-05CD-48D5-B0F5-30822F6C55AA}" type="sibTrans" cxnId="{82E2BB2C-6390-4F55-BE1C-5C1F13FEB7B6}">
      <dgm:prSet/>
      <dgm:spPr/>
      <dgm:t>
        <a:bodyPr/>
        <a:lstStyle/>
        <a:p>
          <a:endParaRPr lang="ru-RU"/>
        </a:p>
      </dgm:t>
    </dgm:pt>
    <dgm:pt modelId="{98E86BD4-9DC8-45A8-B08C-B41DB374B4ED}">
      <dgm:prSet phldrT="[Текст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MODAL SO‘Z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87832-57C8-43A4-B8AA-A379417409B8}" type="parTrans" cxnId="{BD4FCD95-976E-441A-AF86-D3D154C34635}">
      <dgm:prSet/>
      <dgm:spPr/>
      <dgm:t>
        <a:bodyPr/>
        <a:lstStyle/>
        <a:p>
          <a:endParaRPr lang="ru-RU"/>
        </a:p>
      </dgm:t>
    </dgm:pt>
    <dgm:pt modelId="{451F27F5-C0ED-4B9D-BDDD-7A90BB44D971}" type="sibTrans" cxnId="{BD4FCD95-976E-441A-AF86-D3D154C34635}">
      <dgm:prSet/>
      <dgm:spPr/>
      <dgm:t>
        <a:bodyPr/>
        <a:lstStyle/>
        <a:p>
          <a:endParaRPr lang="ru-RU"/>
        </a:p>
      </dgm:t>
    </dgm:pt>
    <dgm:pt modelId="{5C1F62D9-23F1-433F-8344-257B4FBD6263}" type="pres">
      <dgm:prSet presAssocID="{04021857-51DC-4EA3-A86D-3A00604686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636914-22FD-4928-BEE7-079D6A489D52}" type="pres">
      <dgm:prSet presAssocID="{6CD3D70E-1E2B-4C79-A04C-D4152F200C5B}" presName="circle1" presStyleLbl="node1" presStyleIdx="0" presStyleCnt="3"/>
      <dgm:spPr/>
    </dgm:pt>
    <dgm:pt modelId="{35FB2D5E-66EF-445F-B139-ED0EC4C337FA}" type="pres">
      <dgm:prSet presAssocID="{6CD3D70E-1E2B-4C79-A04C-D4152F200C5B}" presName="space" presStyleCnt="0"/>
      <dgm:spPr/>
    </dgm:pt>
    <dgm:pt modelId="{90366E97-0139-4535-A426-7D839E59D021}" type="pres">
      <dgm:prSet presAssocID="{6CD3D70E-1E2B-4C79-A04C-D4152F200C5B}" presName="rect1" presStyleLbl="alignAcc1" presStyleIdx="0" presStyleCnt="3"/>
      <dgm:spPr/>
      <dgm:t>
        <a:bodyPr/>
        <a:lstStyle/>
        <a:p>
          <a:endParaRPr lang="ru-RU"/>
        </a:p>
      </dgm:t>
    </dgm:pt>
    <dgm:pt modelId="{88FFEE62-2F8B-4BDB-B833-0026CF9DA3CC}" type="pres">
      <dgm:prSet presAssocID="{B813EF6A-3416-4369-B43A-06C43C430332}" presName="vertSpace2" presStyleLbl="node1" presStyleIdx="0" presStyleCnt="3"/>
      <dgm:spPr/>
    </dgm:pt>
    <dgm:pt modelId="{D995156A-3FE9-4C1D-9151-660E3A26C3BA}" type="pres">
      <dgm:prSet presAssocID="{B813EF6A-3416-4369-B43A-06C43C430332}" presName="circle2" presStyleLbl="node1" presStyleIdx="1" presStyleCnt="3"/>
      <dgm:spPr/>
    </dgm:pt>
    <dgm:pt modelId="{16E190E5-35EE-4C2C-8D9D-6084775AA37A}" type="pres">
      <dgm:prSet presAssocID="{B813EF6A-3416-4369-B43A-06C43C430332}" presName="rect2" presStyleLbl="alignAcc1" presStyleIdx="1" presStyleCnt="3"/>
      <dgm:spPr/>
      <dgm:t>
        <a:bodyPr/>
        <a:lstStyle/>
        <a:p>
          <a:endParaRPr lang="ru-RU"/>
        </a:p>
      </dgm:t>
    </dgm:pt>
    <dgm:pt modelId="{24F61147-6099-4B4D-910D-D2AABE631C41}" type="pres">
      <dgm:prSet presAssocID="{98E86BD4-9DC8-45A8-B08C-B41DB374B4ED}" presName="vertSpace3" presStyleLbl="node1" presStyleIdx="1" presStyleCnt="3"/>
      <dgm:spPr/>
    </dgm:pt>
    <dgm:pt modelId="{F746D915-DB23-40B1-9911-802692DC8BE9}" type="pres">
      <dgm:prSet presAssocID="{98E86BD4-9DC8-45A8-B08C-B41DB374B4ED}" presName="circle3" presStyleLbl="node1" presStyleIdx="2" presStyleCnt="3"/>
      <dgm:spPr/>
    </dgm:pt>
    <dgm:pt modelId="{C34292A0-7B32-445F-B0F7-7265C4373B76}" type="pres">
      <dgm:prSet presAssocID="{98E86BD4-9DC8-45A8-B08C-B41DB374B4ED}" presName="rect3" presStyleLbl="alignAcc1" presStyleIdx="2" presStyleCnt="3"/>
      <dgm:spPr/>
      <dgm:t>
        <a:bodyPr/>
        <a:lstStyle/>
        <a:p>
          <a:endParaRPr lang="ru-RU"/>
        </a:p>
      </dgm:t>
    </dgm:pt>
    <dgm:pt modelId="{2A62C449-F097-4618-BB40-E81481EA0254}" type="pres">
      <dgm:prSet presAssocID="{6CD3D70E-1E2B-4C79-A04C-D4152F200C5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98C9D-F8B5-4F07-9D42-6979A83688A9}" type="pres">
      <dgm:prSet presAssocID="{B813EF6A-3416-4369-B43A-06C43C43033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70B8B-E437-4C1E-AC86-AB089D63110E}" type="pres">
      <dgm:prSet presAssocID="{98E86BD4-9DC8-45A8-B08C-B41DB374B4ED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4FCD95-976E-441A-AF86-D3D154C34635}" srcId="{04021857-51DC-4EA3-A86D-3A00604686AA}" destId="{98E86BD4-9DC8-45A8-B08C-B41DB374B4ED}" srcOrd="2" destOrd="0" parTransId="{96D87832-57C8-43A4-B8AA-A379417409B8}" sibTransId="{451F27F5-C0ED-4B9D-BDDD-7A90BB44D971}"/>
    <dgm:cxn modelId="{82E2BB2C-6390-4F55-BE1C-5C1F13FEB7B6}" srcId="{04021857-51DC-4EA3-A86D-3A00604686AA}" destId="{B813EF6A-3416-4369-B43A-06C43C430332}" srcOrd="1" destOrd="0" parTransId="{EC8448FF-F94E-4048-A76F-CD49F13D1955}" sibTransId="{19A38C13-05CD-48D5-B0F5-30822F6C55AA}"/>
    <dgm:cxn modelId="{95F71EBB-A3DA-4EE1-AEC0-4095C95F8AD7}" type="presOf" srcId="{04021857-51DC-4EA3-A86D-3A00604686AA}" destId="{5C1F62D9-23F1-433F-8344-257B4FBD6263}" srcOrd="0" destOrd="0" presId="urn:microsoft.com/office/officeart/2005/8/layout/target3"/>
    <dgm:cxn modelId="{CE2EDDC6-3943-4A73-B9B7-AAD5D23D92A9}" srcId="{04021857-51DC-4EA3-A86D-3A00604686AA}" destId="{6CD3D70E-1E2B-4C79-A04C-D4152F200C5B}" srcOrd="0" destOrd="0" parTransId="{A4112D95-12E3-4676-8996-64C956324FCE}" sibTransId="{9251A9D0-54B0-4F1C-BB0C-D65253EC6A67}"/>
    <dgm:cxn modelId="{75C56295-4313-49B7-A612-78D909F3ABCE}" type="presOf" srcId="{6CD3D70E-1E2B-4C79-A04C-D4152F200C5B}" destId="{90366E97-0139-4535-A426-7D839E59D021}" srcOrd="0" destOrd="0" presId="urn:microsoft.com/office/officeart/2005/8/layout/target3"/>
    <dgm:cxn modelId="{2AF0C660-D118-4C06-86A7-061AA21BB6F2}" type="presOf" srcId="{B813EF6A-3416-4369-B43A-06C43C430332}" destId="{16E190E5-35EE-4C2C-8D9D-6084775AA37A}" srcOrd="0" destOrd="0" presId="urn:microsoft.com/office/officeart/2005/8/layout/target3"/>
    <dgm:cxn modelId="{4BE6369D-9DFF-425A-B214-FBF3E9BAB3C0}" type="presOf" srcId="{6CD3D70E-1E2B-4C79-A04C-D4152F200C5B}" destId="{2A62C449-F097-4618-BB40-E81481EA0254}" srcOrd="1" destOrd="0" presId="urn:microsoft.com/office/officeart/2005/8/layout/target3"/>
    <dgm:cxn modelId="{A3D517E4-2736-4166-9FDF-D51773C47655}" type="presOf" srcId="{98E86BD4-9DC8-45A8-B08C-B41DB374B4ED}" destId="{C34292A0-7B32-445F-B0F7-7265C4373B76}" srcOrd="0" destOrd="0" presId="urn:microsoft.com/office/officeart/2005/8/layout/target3"/>
    <dgm:cxn modelId="{C672CFCA-8277-42ED-8D2D-5BCF704DD195}" type="presOf" srcId="{98E86BD4-9DC8-45A8-B08C-B41DB374B4ED}" destId="{C4170B8B-E437-4C1E-AC86-AB089D63110E}" srcOrd="1" destOrd="0" presId="urn:microsoft.com/office/officeart/2005/8/layout/target3"/>
    <dgm:cxn modelId="{F3823BA5-4AEC-437E-92D2-8D5990E980CD}" type="presOf" srcId="{B813EF6A-3416-4369-B43A-06C43C430332}" destId="{A2598C9D-F8B5-4F07-9D42-6979A83688A9}" srcOrd="1" destOrd="0" presId="urn:microsoft.com/office/officeart/2005/8/layout/target3"/>
    <dgm:cxn modelId="{0B6F1B7C-30C8-40D0-94E6-5C356FC775CC}" type="presParOf" srcId="{5C1F62D9-23F1-433F-8344-257B4FBD6263}" destId="{54636914-22FD-4928-BEE7-079D6A489D52}" srcOrd="0" destOrd="0" presId="urn:microsoft.com/office/officeart/2005/8/layout/target3"/>
    <dgm:cxn modelId="{0E1A2870-0E5D-4ED6-905B-F768747970D7}" type="presParOf" srcId="{5C1F62D9-23F1-433F-8344-257B4FBD6263}" destId="{35FB2D5E-66EF-445F-B139-ED0EC4C337FA}" srcOrd="1" destOrd="0" presId="urn:microsoft.com/office/officeart/2005/8/layout/target3"/>
    <dgm:cxn modelId="{BC6C8534-3575-4C28-AFEC-2C7CA0F734EF}" type="presParOf" srcId="{5C1F62D9-23F1-433F-8344-257B4FBD6263}" destId="{90366E97-0139-4535-A426-7D839E59D021}" srcOrd="2" destOrd="0" presId="urn:microsoft.com/office/officeart/2005/8/layout/target3"/>
    <dgm:cxn modelId="{C4DBAD86-C32C-4376-AE09-531416B2C4B6}" type="presParOf" srcId="{5C1F62D9-23F1-433F-8344-257B4FBD6263}" destId="{88FFEE62-2F8B-4BDB-B833-0026CF9DA3CC}" srcOrd="3" destOrd="0" presId="urn:microsoft.com/office/officeart/2005/8/layout/target3"/>
    <dgm:cxn modelId="{81C89D62-C50A-4FB4-B9FB-A8A70B7AFC54}" type="presParOf" srcId="{5C1F62D9-23F1-433F-8344-257B4FBD6263}" destId="{D995156A-3FE9-4C1D-9151-660E3A26C3BA}" srcOrd="4" destOrd="0" presId="urn:microsoft.com/office/officeart/2005/8/layout/target3"/>
    <dgm:cxn modelId="{4759D146-C64A-4F33-BA05-28462355D4CD}" type="presParOf" srcId="{5C1F62D9-23F1-433F-8344-257B4FBD6263}" destId="{16E190E5-35EE-4C2C-8D9D-6084775AA37A}" srcOrd="5" destOrd="0" presId="urn:microsoft.com/office/officeart/2005/8/layout/target3"/>
    <dgm:cxn modelId="{381DB029-0DCC-45D3-AF02-E039410D4101}" type="presParOf" srcId="{5C1F62D9-23F1-433F-8344-257B4FBD6263}" destId="{24F61147-6099-4B4D-910D-D2AABE631C41}" srcOrd="6" destOrd="0" presId="urn:microsoft.com/office/officeart/2005/8/layout/target3"/>
    <dgm:cxn modelId="{80DA516A-CF4C-464C-88FB-BB2B2F8D9B97}" type="presParOf" srcId="{5C1F62D9-23F1-433F-8344-257B4FBD6263}" destId="{F746D915-DB23-40B1-9911-802692DC8BE9}" srcOrd="7" destOrd="0" presId="urn:microsoft.com/office/officeart/2005/8/layout/target3"/>
    <dgm:cxn modelId="{0F7BB9C3-A26A-41E4-9457-8B0AAC6E42B1}" type="presParOf" srcId="{5C1F62D9-23F1-433F-8344-257B4FBD6263}" destId="{C34292A0-7B32-445F-B0F7-7265C4373B76}" srcOrd="8" destOrd="0" presId="urn:microsoft.com/office/officeart/2005/8/layout/target3"/>
    <dgm:cxn modelId="{9805B8BC-D2F6-4C2F-9336-DFE8568C59AF}" type="presParOf" srcId="{5C1F62D9-23F1-433F-8344-257B4FBD6263}" destId="{2A62C449-F097-4618-BB40-E81481EA0254}" srcOrd="9" destOrd="0" presId="urn:microsoft.com/office/officeart/2005/8/layout/target3"/>
    <dgm:cxn modelId="{0CF38028-DDDE-422E-99D0-F2A7F71AC402}" type="presParOf" srcId="{5C1F62D9-23F1-433F-8344-257B4FBD6263}" destId="{A2598C9D-F8B5-4F07-9D42-6979A83688A9}" srcOrd="10" destOrd="0" presId="urn:microsoft.com/office/officeart/2005/8/layout/target3"/>
    <dgm:cxn modelId="{A43770C6-C349-485F-B524-2245B2E26E78}" type="presParOf" srcId="{5C1F62D9-23F1-433F-8344-257B4FBD6263}" destId="{C4170B8B-E437-4C1E-AC86-AB089D63110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9F8CB-CD91-450E-8B3F-06908B50A0C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EC70279-9610-4E83-A119-4C013E9561CD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Kishilarning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his-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hayajonini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ifodalaydi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242B3-F5EE-4F1B-8C27-0150495EFDC6}" type="parTrans" cxnId="{1F4EFA7E-D130-44C2-A091-6E26C2E53828}">
      <dgm:prSet/>
      <dgm:spPr/>
      <dgm:t>
        <a:bodyPr/>
        <a:lstStyle/>
        <a:p>
          <a:endParaRPr lang="ru-RU"/>
        </a:p>
      </dgm:t>
    </dgm:pt>
    <dgm:pt modelId="{7CB76840-C8F9-43B3-AE6B-5062A881BF90}" type="sibTrans" cxnId="{1F4EFA7E-D130-44C2-A091-6E26C2E53828}">
      <dgm:prSet/>
      <dgm:spPr/>
      <dgm:t>
        <a:bodyPr/>
        <a:lstStyle/>
        <a:p>
          <a:endParaRPr lang="ru-RU"/>
        </a:p>
      </dgm:t>
    </dgm:pt>
    <dgm:pt modelId="{1ADFFE58-B295-4D32-8C0E-6E217BB1731B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Buyruq-xitobni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ifodalaydi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A27C-38CC-4C8A-9EE9-202E553A87A2}" type="parTrans" cxnId="{F0283D9A-68ED-4F54-883A-CBEF74B9A606}">
      <dgm:prSet/>
      <dgm:spPr/>
      <dgm:t>
        <a:bodyPr/>
        <a:lstStyle/>
        <a:p>
          <a:endParaRPr lang="ru-RU"/>
        </a:p>
      </dgm:t>
    </dgm:pt>
    <dgm:pt modelId="{5AF15C18-FCDC-4A4F-8AD0-622DAC511AD3}" type="sibTrans" cxnId="{F0283D9A-68ED-4F54-883A-CBEF74B9A606}">
      <dgm:prSet/>
      <dgm:spPr/>
      <dgm:t>
        <a:bodyPr/>
        <a:lstStyle/>
        <a:p>
          <a:endParaRPr lang="ru-RU"/>
        </a:p>
      </dgm:t>
    </dgm:pt>
    <dgm:pt modelId="{D5982545-22A2-4BFF-9676-F03EDBEF6A4C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Gap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bo‘laklari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grammatik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bog‘lanmaydi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90FEB-AC4E-4F43-AA22-8CA3C5ADF0AF}" type="parTrans" cxnId="{C77FDC35-8814-4887-9DA4-017C1EF90604}">
      <dgm:prSet/>
      <dgm:spPr/>
      <dgm:t>
        <a:bodyPr/>
        <a:lstStyle/>
        <a:p>
          <a:endParaRPr lang="ru-RU"/>
        </a:p>
      </dgm:t>
    </dgm:pt>
    <dgm:pt modelId="{D8407800-DFFF-4416-BC55-0FE8BCBCE659}" type="sibTrans" cxnId="{C77FDC35-8814-4887-9DA4-017C1EF90604}">
      <dgm:prSet/>
      <dgm:spPr/>
      <dgm:t>
        <a:bodyPr/>
        <a:lstStyle/>
        <a:p>
          <a:endParaRPr lang="ru-RU"/>
        </a:p>
      </dgm:t>
    </dgm:pt>
    <dgm:pt modelId="{658E204F-6AF4-40B1-B273-9ADD5C40B8A6}" type="pres">
      <dgm:prSet presAssocID="{90D9F8CB-CD91-450E-8B3F-06908B50A0C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57E215-165D-4FDD-B989-F55299906C5F}" type="pres">
      <dgm:prSet presAssocID="{CEC70279-9610-4E83-A119-4C013E9561CD}" presName="composite" presStyleCnt="0"/>
      <dgm:spPr/>
    </dgm:pt>
    <dgm:pt modelId="{18B817CA-7599-4213-BDBC-31D3478D22EA}" type="pres">
      <dgm:prSet presAssocID="{CEC70279-9610-4E83-A119-4C013E9561CD}" presName="bentUpArrow1" presStyleLbl="alignImgPlace1" presStyleIdx="0" presStyleCnt="2" custLinFactNeighborX="-18927" custLinFactNeighborY="-4104"/>
      <dgm:spPr/>
    </dgm:pt>
    <dgm:pt modelId="{79B63553-982F-4CF1-A0F9-E39DF5B8A5E6}" type="pres">
      <dgm:prSet presAssocID="{CEC70279-9610-4E83-A119-4C013E9561CD}" presName="ParentText" presStyleLbl="node1" presStyleIdx="0" presStyleCnt="3" custScaleX="165821" custScaleY="968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BBC61-F7F6-49C2-B98B-15F77A0148C8}" type="pres">
      <dgm:prSet presAssocID="{CEC70279-9610-4E83-A119-4C013E9561C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3CB45-6CBA-4240-9DD3-A56ADED27940}" type="pres">
      <dgm:prSet presAssocID="{7CB76840-C8F9-43B3-AE6B-5062A881BF90}" presName="sibTrans" presStyleCnt="0"/>
      <dgm:spPr/>
    </dgm:pt>
    <dgm:pt modelId="{75DAEC5C-99B8-4312-A77E-D3E63071738C}" type="pres">
      <dgm:prSet presAssocID="{1ADFFE58-B295-4D32-8C0E-6E217BB1731B}" presName="composite" presStyleCnt="0"/>
      <dgm:spPr/>
    </dgm:pt>
    <dgm:pt modelId="{7640CB8A-44E7-4963-9F41-443E4CC34CEC}" type="pres">
      <dgm:prSet presAssocID="{1ADFFE58-B295-4D32-8C0E-6E217BB1731B}" presName="bentUpArrow1" presStyleLbl="alignImgPlace1" presStyleIdx="1" presStyleCnt="2" custLinFactNeighborX="-13241" custLinFactNeighborY="-4104"/>
      <dgm:spPr/>
    </dgm:pt>
    <dgm:pt modelId="{EAC03AD8-E069-44E6-B397-E7396CB4E495}" type="pres">
      <dgm:prSet presAssocID="{1ADFFE58-B295-4D32-8C0E-6E217BB1731B}" presName="ParentText" presStyleLbl="node1" presStyleIdx="1" presStyleCnt="3" custScaleX="155500" custScaleY="916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5E2BE-EBF2-44AD-9DAC-0B54654EF547}" type="pres">
      <dgm:prSet presAssocID="{1ADFFE58-B295-4D32-8C0E-6E217BB1731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18888-E83C-47EB-84F5-5F77AF3AD4D1}" type="pres">
      <dgm:prSet presAssocID="{5AF15C18-FCDC-4A4F-8AD0-622DAC511AD3}" presName="sibTrans" presStyleCnt="0"/>
      <dgm:spPr/>
    </dgm:pt>
    <dgm:pt modelId="{90C6DDF8-5932-4744-9C0E-F9CEF50E7609}" type="pres">
      <dgm:prSet presAssocID="{D5982545-22A2-4BFF-9676-F03EDBEF6A4C}" presName="composite" presStyleCnt="0"/>
      <dgm:spPr/>
    </dgm:pt>
    <dgm:pt modelId="{F963DC48-96B7-40E2-A7E3-0D3BDF165A59}" type="pres">
      <dgm:prSet presAssocID="{D5982545-22A2-4BFF-9676-F03EDBEF6A4C}" presName="ParentText" presStyleLbl="node1" presStyleIdx="2" presStyleCnt="3" custScaleX="161790" custScaleY="94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20306-BF2E-440F-BE5F-1EC2BF195187}" type="presOf" srcId="{1ADFFE58-B295-4D32-8C0E-6E217BB1731B}" destId="{EAC03AD8-E069-44E6-B397-E7396CB4E495}" srcOrd="0" destOrd="0" presId="urn:microsoft.com/office/officeart/2005/8/layout/StepDownProcess"/>
    <dgm:cxn modelId="{81890AFE-C94D-4C58-8185-88DC592DE774}" type="presOf" srcId="{CEC70279-9610-4E83-A119-4C013E9561CD}" destId="{79B63553-982F-4CF1-A0F9-E39DF5B8A5E6}" srcOrd="0" destOrd="0" presId="urn:microsoft.com/office/officeart/2005/8/layout/StepDownProcess"/>
    <dgm:cxn modelId="{CBC03F91-7BFE-4FA8-8184-C572984916A0}" type="presOf" srcId="{90D9F8CB-CD91-450E-8B3F-06908B50A0CF}" destId="{658E204F-6AF4-40B1-B273-9ADD5C40B8A6}" srcOrd="0" destOrd="0" presId="urn:microsoft.com/office/officeart/2005/8/layout/StepDownProcess"/>
    <dgm:cxn modelId="{F778FF0C-10B2-4E4A-A606-3A9B1FCD7818}" type="presOf" srcId="{D5982545-22A2-4BFF-9676-F03EDBEF6A4C}" destId="{F963DC48-96B7-40E2-A7E3-0D3BDF165A59}" srcOrd="0" destOrd="0" presId="urn:microsoft.com/office/officeart/2005/8/layout/StepDownProcess"/>
    <dgm:cxn modelId="{C77FDC35-8814-4887-9DA4-017C1EF90604}" srcId="{90D9F8CB-CD91-450E-8B3F-06908B50A0CF}" destId="{D5982545-22A2-4BFF-9676-F03EDBEF6A4C}" srcOrd="2" destOrd="0" parTransId="{16490FEB-AC4E-4F43-AA22-8CA3C5ADF0AF}" sibTransId="{D8407800-DFFF-4416-BC55-0FE8BCBCE659}"/>
    <dgm:cxn modelId="{1F4EFA7E-D130-44C2-A091-6E26C2E53828}" srcId="{90D9F8CB-CD91-450E-8B3F-06908B50A0CF}" destId="{CEC70279-9610-4E83-A119-4C013E9561CD}" srcOrd="0" destOrd="0" parTransId="{2CA242B3-F5EE-4F1B-8C27-0150495EFDC6}" sibTransId="{7CB76840-C8F9-43B3-AE6B-5062A881BF90}"/>
    <dgm:cxn modelId="{F0283D9A-68ED-4F54-883A-CBEF74B9A606}" srcId="{90D9F8CB-CD91-450E-8B3F-06908B50A0CF}" destId="{1ADFFE58-B295-4D32-8C0E-6E217BB1731B}" srcOrd="1" destOrd="0" parTransId="{4A61A27C-38CC-4C8A-9EE9-202E553A87A2}" sibTransId="{5AF15C18-FCDC-4A4F-8AD0-622DAC511AD3}"/>
    <dgm:cxn modelId="{29AB8F99-7130-432D-992E-85AFF20848BF}" type="presParOf" srcId="{658E204F-6AF4-40B1-B273-9ADD5C40B8A6}" destId="{3257E215-165D-4FDD-B989-F55299906C5F}" srcOrd="0" destOrd="0" presId="urn:microsoft.com/office/officeart/2005/8/layout/StepDownProcess"/>
    <dgm:cxn modelId="{90579C94-749E-41AB-8CA0-106E8BE86405}" type="presParOf" srcId="{3257E215-165D-4FDD-B989-F55299906C5F}" destId="{18B817CA-7599-4213-BDBC-31D3478D22EA}" srcOrd="0" destOrd="0" presId="urn:microsoft.com/office/officeart/2005/8/layout/StepDownProcess"/>
    <dgm:cxn modelId="{F430E661-A02F-44B1-A8CB-99CA0BBFAD7D}" type="presParOf" srcId="{3257E215-165D-4FDD-B989-F55299906C5F}" destId="{79B63553-982F-4CF1-A0F9-E39DF5B8A5E6}" srcOrd="1" destOrd="0" presId="urn:microsoft.com/office/officeart/2005/8/layout/StepDownProcess"/>
    <dgm:cxn modelId="{1401C250-A521-46C0-97EF-A01785E7AF7B}" type="presParOf" srcId="{3257E215-165D-4FDD-B989-F55299906C5F}" destId="{791BBC61-F7F6-49C2-B98B-15F77A0148C8}" srcOrd="2" destOrd="0" presId="urn:microsoft.com/office/officeart/2005/8/layout/StepDownProcess"/>
    <dgm:cxn modelId="{B5BFB5D8-0F4A-4F3B-8C3F-9148C1DE0D7A}" type="presParOf" srcId="{658E204F-6AF4-40B1-B273-9ADD5C40B8A6}" destId="{3233CB45-6CBA-4240-9DD3-A56ADED27940}" srcOrd="1" destOrd="0" presId="urn:microsoft.com/office/officeart/2005/8/layout/StepDownProcess"/>
    <dgm:cxn modelId="{5EE4512D-9416-4A3F-AF9D-1373391974B1}" type="presParOf" srcId="{658E204F-6AF4-40B1-B273-9ADD5C40B8A6}" destId="{75DAEC5C-99B8-4312-A77E-D3E63071738C}" srcOrd="2" destOrd="0" presId="urn:microsoft.com/office/officeart/2005/8/layout/StepDownProcess"/>
    <dgm:cxn modelId="{A2A3C211-2E05-4312-AF58-D3B37ABAB9B4}" type="presParOf" srcId="{75DAEC5C-99B8-4312-A77E-D3E63071738C}" destId="{7640CB8A-44E7-4963-9F41-443E4CC34CEC}" srcOrd="0" destOrd="0" presId="urn:microsoft.com/office/officeart/2005/8/layout/StepDownProcess"/>
    <dgm:cxn modelId="{1FA60BE9-7B23-46AD-856C-49668CCD7058}" type="presParOf" srcId="{75DAEC5C-99B8-4312-A77E-D3E63071738C}" destId="{EAC03AD8-E069-44E6-B397-E7396CB4E495}" srcOrd="1" destOrd="0" presId="urn:microsoft.com/office/officeart/2005/8/layout/StepDownProcess"/>
    <dgm:cxn modelId="{6C818786-9867-4F28-BD81-11EC8813ED39}" type="presParOf" srcId="{75DAEC5C-99B8-4312-A77E-D3E63071738C}" destId="{0085E2BE-EBF2-44AD-9DAC-0B54654EF547}" srcOrd="2" destOrd="0" presId="urn:microsoft.com/office/officeart/2005/8/layout/StepDownProcess"/>
    <dgm:cxn modelId="{D517E6EF-9823-49BD-ABBF-181E0B62DA47}" type="presParOf" srcId="{658E204F-6AF4-40B1-B273-9ADD5C40B8A6}" destId="{96F18888-E83C-47EB-84F5-5F77AF3AD4D1}" srcOrd="3" destOrd="0" presId="urn:microsoft.com/office/officeart/2005/8/layout/StepDownProcess"/>
    <dgm:cxn modelId="{F73DF4AF-95FD-4915-874D-303F3FF815B5}" type="presParOf" srcId="{658E204F-6AF4-40B1-B273-9ADD5C40B8A6}" destId="{90C6DDF8-5932-4744-9C0E-F9CEF50E7609}" srcOrd="4" destOrd="0" presId="urn:microsoft.com/office/officeart/2005/8/layout/StepDownProcess"/>
    <dgm:cxn modelId="{34FEA50E-A657-48D9-B727-F08E22358AF3}" type="presParOf" srcId="{90C6DDF8-5932-4744-9C0E-F9CEF50E7609}" destId="{F963DC48-96B7-40E2-A7E3-0D3BDF165A5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D9F8CB-CD91-450E-8B3F-06908B50A0CF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EC70279-9610-4E83-A119-4C013E9561CD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Shaxs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narsa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jonivorlarning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tovushiga</a:t>
          </a:r>
          <a:r>
            <a: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taqlid</a:t>
          </a:r>
          <a:endParaRPr lang="ru-RU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242B3-F5EE-4F1B-8C27-0150495EFDC6}" type="parTrans" cxnId="{1F4EFA7E-D130-44C2-A091-6E26C2E53828}">
      <dgm:prSet/>
      <dgm:spPr/>
      <dgm:t>
        <a:bodyPr/>
        <a:lstStyle/>
        <a:p>
          <a:endParaRPr lang="ru-RU"/>
        </a:p>
      </dgm:t>
    </dgm:pt>
    <dgm:pt modelId="{7CB76840-C8F9-43B3-AE6B-5062A881BF90}" type="sibTrans" cxnId="{1F4EFA7E-D130-44C2-A091-6E26C2E53828}">
      <dgm:prSet/>
      <dgm:spPr/>
      <dgm:t>
        <a:bodyPr/>
        <a:lstStyle/>
        <a:p>
          <a:endParaRPr lang="ru-RU"/>
        </a:p>
      </dgm:t>
    </dgm:pt>
    <dgm:pt modelId="{1ADFFE58-B295-4D32-8C0E-6E217BB1731B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holatning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ko‘rinishiga</a:t>
          </a:r>
          <a:r>
            <a: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taqlid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A27C-38CC-4C8A-9EE9-202E553A87A2}" type="parTrans" cxnId="{F0283D9A-68ED-4F54-883A-CBEF74B9A606}">
      <dgm:prSet/>
      <dgm:spPr/>
      <dgm:t>
        <a:bodyPr/>
        <a:lstStyle/>
        <a:p>
          <a:endParaRPr lang="ru-RU"/>
        </a:p>
      </dgm:t>
    </dgm:pt>
    <dgm:pt modelId="{5AF15C18-FCDC-4A4F-8AD0-622DAC511AD3}" type="sibTrans" cxnId="{F0283D9A-68ED-4F54-883A-CBEF74B9A606}">
      <dgm:prSet/>
      <dgm:spPr/>
      <dgm:t>
        <a:bodyPr/>
        <a:lstStyle/>
        <a:p>
          <a:endParaRPr lang="ru-RU"/>
        </a:p>
      </dgm:t>
    </dgm:pt>
    <dgm:pt modelId="{D5982545-22A2-4BFF-9676-F03EDBEF6A4C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24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Taqlid</a:t>
          </a:r>
          <a:r>
            <a:rPr lang="en-US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r>
            <a:rPr lang="en-US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fikrni</a:t>
          </a:r>
          <a:r>
            <a:rPr lang="en-US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obrazli</a:t>
          </a:r>
          <a:r>
            <a:rPr lang="en-US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ta’sirchan</a:t>
          </a:r>
          <a:r>
            <a:rPr lang="en-US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ifodalash</a:t>
          </a:r>
          <a:r>
            <a:rPr lang="en-US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xizmat</a:t>
          </a:r>
          <a:r>
            <a:rPr lang="en-US" sz="24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490FEB-AC4E-4F43-AA22-8CA3C5ADF0AF}" type="parTrans" cxnId="{C77FDC35-8814-4887-9DA4-017C1EF90604}">
      <dgm:prSet/>
      <dgm:spPr/>
      <dgm:t>
        <a:bodyPr/>
        <a:lstStyle/>
        <a:p>
          <a:endParaRPr lang="ru-RU"/>
        </a:p>
      </dgm:t>
    </dgm:pt>
    <dgm:pt modelId="{D8407800-DFFF-4416-BC55-0FE8BCBCE659}" type="sibTrans" cxnId="{C77FDC35-8814-4887-9DA4-017C1EF90604}">
      <dgm:prSet/>
      <dgm:spPr/>
      <dgm:t>
        <a:bodyPr/>
        <a:lstStyle/>
        <a:p>
          <a:endParaRPr lang="ru-RU"/>
        </a:p>
      </dgm:t>
    </dgm:pt>
    <dgm:pt modelId="{658E204F-6AF4-40B1-B273-9ADD5C40B8A6}" type="pres">
      <dgm:prSet presAssocID="{90D9F8CB-CD91-450E-8B3F-06908B50A0C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57E215-165D-4FDD-B989-F55299906C5F}" type="pres">
      <dgm:prSet presAssocID="{CEC70279-9610-4E83-A119-4C013E9561CD}" presName="composite" presStyleCnt="0"/>
      <dgm:spPr/>
    </dgm:pt>
    <dgm:pt modelId="{18B817CA-7599-4213-BDBC-31D3478D22EA}" type="pres">
      <dgm:prSet presAssocID="{CEC70279-9610-4E83-A119-4C013E9561CD}" presName="bentUpArrow1" presStyleLbl="alignImgPlace1" presStyleIdx="0" presStyleCnt="2" custLinFactNeighborX="-18927" custLinFactNeighborY="-4104"/>
      <dgm:spPr/>
    </dgm:pt>
    <dgm:pt modelId="{79B63553-982F-4CF1-A0F9-E39DF5B8A5E6}" type="pres">
      <dgm:prSet presAssocID="{CEC70279-9610-4E83-A119-4C013E9561CD}" presName="ParentText" presStyleLbl="node1" presStyleIdx="0" presStyleCnt="3" custScaleX="165821" custScaleY="968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BBC61-F7F6-49C2-B98B-15F77A0148C8}" type="pres">
      <dgm:prSet presAssocID="{CEC70279-9610-4E83-A119-4C013E9561C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3CB45-6CBA-4240-9DD3-A56ADED27940}" type="pres">
      <dgm:prSet presAssocID="{7CB76840-C8F9-43B3-AE6B-5062A881BF90}" presName="sibTrans" presStyleCnt="0"/>
      <dgm:spPr/>
    </dgm:pt>
    <dgm:pt modelId="{75DAEC5C-99B8-4312-A77E-D3E63071738C}" type="pres">
      <dgm:prSet presAssocID="{1ADFFE58-B295-4D32-8C0E-6E217BB1731B}" presName="composite" presStyleCnt="0"/>
      <dgm:spPr/>
    </dgm:pt>
    <dgm:pt modelId="{7640CB8A-44E7-4963-9F41-443E4CC34CEC}" type="pres">
      <dgm:prSet presAssocID="{1ADFFE58-B295-4D32-8C0E-6E217BB1731B}" presName="bentUpArrow1" presStyleLbl="alignImgPlace1" presStyleIdx="1" presStyleCnt="2" custLinFactNeighborX="-13241" custLinFactNeighborY="-4104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AC03AD8-E069-44E6-B397-E7396CB4E495}" type="pres">
      <dgm:prSet presAssocID="{1ADFFE58-B295-4D32-8C0E-6E217BB1731B}" presName="ParentText" presStyleLbl="node1" presStyleIdx="1" presStyleCnt="3" custScaleX="228749" custScaleY="916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5E2BE-EBF2-44AD-9DAC-0B54654EF547}" type="pres">
      <dgm:prSet presAssocID="{1ADFFE58-B295-4D32-8C0E-6E217BB1731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18888-E83C-47EB-84F5-5F77AF3AD4D1}" type="pres">
      <dgm:prSet presAssocID="{5AF15C18-FCDC-4A4F-8AD0-622DAC511AD3}" presName="sibTrans" presStyleCnt="0"/>
      <dgm:spPr/>
    </dgm:pt>
    <dgm:pt modelId="{90C6DDF8-5932-4744-9C0E-F9CEF50E7609}" type="pres">
      <dgm:prSet presAssocID="{D5982545-22A2-4BFF-9676-F03EDBEF6A4C}" presName="composite" presStyleCnt="0"/>
      <dgm:spPr/>
    </dgm:pt>
    <dgm:pt modelId="{F963DC48-96B7-40E2-A7E3-0D3BDF165A59}" type="pres">
      <dgm:prSet presAssocID="{D5982545-22A2-4BFF-9676-F03EDBEF6A4C}" presName="ParentText" presStyleLbl="node1" presStyleIdx="2" presStyleCnt="3" custScaleX="266589" custScaleY="94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DA03CF-5D76-4760-847B-0EF440BB2044}" type="presOf" srcId="{1ADFFE58-B295-4D32-8C0E-6E217BB1731B}" destId="{EAC03AD8-E069-44E6-B397-E7396CB4E495}" srcOrd="0" destOrd="0" presId="urn:microsoft.com/office/officeart/2005/8/layout/StepDownProcess"/>
    <dgm:cxn modelId="{23B076AE-F9D1-4D99-932B-16DBB0363A31}" type="presOf" srcId="{D5982545-22A2-4BFF-9676-F03EDBEF6A4C}" destId="{F963DC48-96B7-40E2-A7E3-0D3BDF165A59}" srcOrd="0" destOrd="0" presId="urn:microsoft.com/office/officeart/2005/8/layout/StepDownProcess"/>
    <dgm:cxn modelId="{73D1D2E5-2241-4AAD-BB0C-C903FE769B30}" type="presOf" srcId="{CEC70279-9610-4E83-A119-4C013E9561CD}" destId="{79B63553-982F-4CF1-A0F9-E39DF5B8A5E6}" srcOrd="0" destOrd="0" presId="urn:microsoft.com/office/officeart/2005/8/layout/StepDownProcess"/>
    <dgm:cxn modelId="{33C9A152-8F94-44E9-9292-A77294AF2FF8}" type="presOf" srcId="{90D9F8CB-CD91-450E-8B3F-06908B50A0CF}" destId="{658E204F-6AF4-40B1-B273-9ADD5C40B8A6}" srcOrd="0" destOrd="0" presId="urn:microsoft.com/office/officeart/2005/8/layout/StepDownProcess"/>
    <dgm:cxn modelId="{C77FDC35-8814-4887-9DA4-017C1EF90604}" srcId="{90D9F8CB-CD91-450E-8B3F-06908B50A0CF}" destId="{D5982545-22A2-4BFF-9676-F03EDBEF6A4C}" srcOrd="2" destOrd="0" parTransId="{16490FEB-AC4E-4F43-AA22-8CA3C5ADF0AF}" sibTransId="{D8407800-DFFF-4416-BC55-0FE8BCBCE659}"/>
    <dgm:cxn modelId="{1F4EFA7E-D130-44C2-A091-6E26C2E53828}" srcId="{90D9F8CB-CD91-450E-8B3F-06908B50A0CF}" destId="{CEC70279-9610-4E83-A119-4C013E9561CD}" srcOrd="0" destOrd="0" parTransId="{2CA242B3-F5EE-4F1B-8C27-0150495EFDC6}" sibTransId="{7CB76840-C8F9-43B3-AE6B-5062A881BF90}"/>
    <dgm:cxn modelId="{F0283D9A-68ED-4F54-883A-CBEF74B9A606}" srcId="{90D9F8CB-CD91-450E-8B3F-06908B50A0CF}" destId="{1ADFFE58-B295-4D32-8C0E-6E217BB1731B}" srcOrd="1" destOrd="0" parTransId="{4A61A27C-38CC-4C8A-9EE9-202E553A87A2}" sibTransId="{5AF15C18-FCDC-4A4F-8AD0-622DAC511AD3}"/>
    <dgm:cxn modelId="{CF5A26C6-A86D-434B-AD22-B5FC83996A2F}" type="presParOf" srcId="{658E204F-6AF4-40B1-B273-9ADD5C40B8A6}" destId="{3257E215-165D-4FDD-B989-F55299906C5F}" srcOrd="0" destOrd="0" presId="urn:microsoft.com/office/officeart/2005/8/layout/StepDownProcess"/>
    <dgm:cxn modelId="{71BE0F8B-8DFF-418B-B27F-B44C01EEDF2B}" type="presParOf" srcId="{3257E215-165D-4FDD-B989-F55299906C5F}" destId="{18B817CA-7599-4213-BDBC-31D3478D22EA}" srcOrd="0" destOrd="0" presId="urn:microsoft.com/office/officeart/2005/8/layout/StepDownProcess"/>
    <dgm:cxn modelId="{CA124B0C-26EB-4334-AD63-4B4D6723C600}" type="presParOf" srcId="{3257E215-165D-4FDD-B989-F55299906C5F}" destId="{79B63553-982F-4CF1-A0F9-E39DF5B8A5E6}" srcOrd="1" destOrd="0" presId="urn:microsoft.com/office/officeart/2005/8/layout/StepDownProcess"/>
    <dgm:cxn modelId="{930E9E62-2CC7-4620-8F38-B81BE0D7948F}" type="presParOf" srcId="{3257E215-165D-4FDD-B989-F55299906C5F}" destId="{791BBC61-F7F6-49C2-B98B-15F77A0148C8}" srcOrd="2" destOrd="0" presId="urn:microsoft.com/office/officeart/2005/8/layout/StepDownProcess"/>
    <dgm:cxn modelId="{A4997F9B-1A56-413B-9EFC-3D680A8882CE}" type="presParOf" srcId="{658E204F-6AF4-40B1-B273-9ADD5C40B8A6}" destId="{3233CB45-6CBA-4240-9DD3-A56ADED27940}" srcOrd="1" destOrd="0" presId="urn:microsoft.com/office/officeart/2005/8/layout/StepDownProcess"/>
    <dgm:cxn modelId="{DBB94AD6-D8F4-4200-8542-BE6101BE6C38}" type="presParOf" srcId="{658E204F-6AF4-40B1-B273-9ADD5C40B8A6}" destId="{75DAEC5C-99B8-4312-A77E-D3E63071738C}" srcOrd="2" destOrd="0" presId="urn:microsoft.com/office/officeart/2005/8/layout/StepDownProcess"/>
    <dgm:cxn modelId="{C6D8F438-7236-4A1F-A53D-91879E4105E6}" type="presParOf" srcId="{75DAEC5C-99B8-4312-A77E-D3E63071738C}" destId="{7640CB8A-44E7-4963-9F41-443E4CC34CEC}" srcOrd="0" destOrd="0" presId="urn:microsoft.com/office/officeart/2005/8/layout/StepDownProcess"/>
    <dgm:cxn modelId="{B9051136-B954-47AC-B67A-36626BF605DC}" type="presParOf" srcId="{75DAEC5C-99B8-4312-A77E-D3E63071738C}" destId="{EAC03AD8-E069-44E6-B397-E7396CB4E495}" srcOrd="1" destOrd="0" presId="urn:microsoft.com/office/officeart/2005/8/layout/StepDownProcess"/>
    <dgm:cxn modelId="{8B3E5B09-3605-4B36-97A1-C4A905DBF534}" type="presParOf" srcId="{75DAEC5C-99B8-4312-A77E-D3E63071738C}" destId="{0085E2BE-EBF2-44AD-9DAC-0B54654EF547}" srcOrd="2" destOrd="0" presId="urn:microsoft.com/office/officeart/2005/8/layout/StepDownProcess"/>
    <dgm:cxn modelId="{012B6256-B8F4-4309-ACB2-C3A6AE1553B2}" type="presParOf" srcId="{658E204F-6AF4-40B1-B273-9ADD5C40B8A6}" destId="{96F18888-E83C-47EB-84F5-5F77AF3AD4D1}" srcOrd="3" destOrd="0" presId="urn:microsoft.com/office/officeart/2005/8/layout/StepDownProcess"/>
    <dgm:cxn modelId="{6FBBC139-950C-4D03-86B4-98B9960B7E71}" type="presParOf" srcId="{658E204F-6AF4-40B1-B273-9ADD5C40B8A6}" destId="{90C6DDF8-5932-4744-9C0E-F9CEF50E7609}" srcOrd="4" destOrd="0" presId="urn:microsoft.com/office/officeart/2005/8/layout/StepDownProcess"/>
    <dgm:cxn modelId="{051F7AB1-7A28-4309-AE2F-485C0090D026}" type="presParOf" srcId="{90C6DDF8-5932-4744-9C0E-F9CEF50E7609}" destId="{F963DC48-96B7-40E2-A7E3-0D3BDF165A5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BA38C-A82B-45AB-8E66-2EEB201AB3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FD289BF-B87A-4C91-A3F6-A4AAC0C1A022}">
      <dgm:prSet phldrT="[Текст]"/>
      <dgm:spPr>
        <a:solidFill>
          <a:srgbClr val="FFFF0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Masalan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838F0-732F-4931-B801-AE13EC8F9366}" type="parTrans" cxnId="{07330D5B-3882-49B5-BFF8-660BCAAFE061}">
      <dgm:prSet/>
      <dgm:spPr/>
      <dgm:t>
        <a:bodyPr/>
        <a:lstStyle/>
        <a:p>
          <a:endParaRPr lang="ru-RU"/>
        </a:p>
      </dgm:t>
    </dgm:pt>
    <dgm:pt modelId="{439CFF84-C13D-4E22-8983-3B19DC1D3732}" type="sibTrans" cxnId="{07330D5B-3882-49B5-BFF8-660BCAAFE061}">
      <dgm:prSet/>
      <dgm:spPr/>
      <dgm:t>
        <a:bodyPr/>
        <a:lstStyle/>
        <a:p>
          <a:endParaRPr lang="ru-RU"/>
        </a:p>
      </dgm:t>
    </dgm:pt>
    <dgm:pt modelId="{AFDE8576-2767-46CD-8FC0-5C5767D8E5A4}">
      <dgm:prSet phldrT="[Текст]" custT="1"/>
      <dgm:spPr>
        <a:solidFill>
          <a:srgbClr val="4EFA26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Mayli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roziman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-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dedi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Usmon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09F6A-DE48-43D9-9775-26CFBA53E9FF}" type="parTrans" cxnId="{49203529-8665-4E33-B1F0-589967F9894D}">
      <dgm:prSet/>
      <dgm:spPr/>
      <dgm:t>
        <a:bodyPr/>
        <a:lstStyle/>
        <a:p>
          <a:endParaRPr lang="ru-RU"/>
        </a:p>
      </dgm:t>
    </dgm:pt>
    <dgm:pt modelId="{B184174C-F17E-4EFB-8908-7498384C189A}" type="sibTrans" cxnId="{49203529-8665-4E33-B1F0-589967F9894D}">
      <dgm:prSet/>
      <dgm:spPr/>
      <dgm:t>
        <a:bodyPr/>
        <a:lstStyle/>
        <a:p>
          <a:endParaRPr lang="ru-RU"/>
        </a:p>
      </dgm:t>
    </dgm:pt>
    <dgm:pt modelId="{51D2F079-01ED-45A0-83A9-E9E87D88B463}">
      <dgm:prSet phldrT="[Текст]" custT="1"/>
      <dgm:spPr>
        <a:solidFill>
          <a:srgbClr val="FF7C8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Balki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kelishga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rozi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bo‘lar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98D64-A9FC-495B-8D83-8F6D347957E8}" type="parTrans" cxnId="{8C7B19EB-1B59-47A6-9E88-ECF650705096}">
      <dgm:prSet/>
      <dgm:spPr/>
      <dgm:t>
        <a:bodyPr/>
        <a:lstStyle/>
        <a:p>
          <a:endParaRPr lang="ru-RU"/>
        </a:p>
      </dgm:t>
    </dgm:pt>
    <dgm:pt modelId="{F64C431C-33BD-4F3F-B5A5-F62844D97B01}" type="sibTrans" cxnId="{8C7B19EB-1B59-47A6-9E88-ECF650705096}">
      <dgm:prSet/>
      <dgm:spPr/>
      <dgm:t>
        <a:bodyPr/>
        <a:lstStyle/>
        <a:p>
          <a:endParaRPr lang="ru-RU"/>
        </a:p>
      </dgm:t>
    </dgm:pt>
    <dgm:pt modelId="{1E24AEA1-23D1-4BB2-9EE2-481CA3A2E4AA}">
      <dgm:prSet custT="1"/>
      <dgm:spPr>
        <a:solidFill>
          <a:srgbClr val="FFC00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Afsus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biroz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kechikibmiz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559A0-FFE8-4CA2-B348-07967D961291}" type="parTrans" cxnId="{C6691BA2-2AA5-45A5-BAD1-6B3ECDACE73F}">
      <dgm:prSet/>
      <dgm:spPr/>
      <dgm:t>
        <a:bodyPr/>
        <a:lstStyle/>
        <a:p>
          <a:endParaRPr lang="ru-RU"/>
        </a:p>
      </dgm:t>
    </dgm:pt>
    <dgm:pt modelId="{B6FB04B2-D7D7-4F04-A800-C2681D0814F2}" type="sibTrans" cxnId="{C6691BA2-2AA5-45A5-BAD1-6B3ECDACE73F}">
      <dgm:prSet/>
      <dgm:spPr/>
      <dgm:t>
        <a:bodyPr/>
        <a:lstStyle/>
        <a:p>
          <a:endParaRPr lang="ru-RU"/>
        </a:p>
      </dgm:t>
    </dgm:pt>
    <dgm:pt modelId="{18CB9222-1DB1-4A86-9A2E-909BF964330C}">
      <dgm:prSet custT="1"/>
      <dgm:spPr>
        <a:solidFill>
          <a:srgbClr val="B6F5FC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Albatta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biz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buni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uddalaymiz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83DDB-F825-4F91-8CBF-693A96E3514F}" type="parTrans" cxnId="{B3F4E972-E21E-479B-AA7A-FC34A7882FB2}">
      <dgm:prSet/>
      <dgm:spPr/>
      <dgm:t>
        <a:bodyPr/>
        <a:lstStyle/>
        <a:p>
          <a:endParaRPr lang="ru-RU"/>
        </a:p>
      </dgm:t>
    </dgm:pt>
    <dgm:pt modelId="{5F1DB4E6-1256-4362-8366-6033D9893A81}" type="sibTrans" cxnId="{B3F4E972-E21E-479B-AA7A-FC34A7882FB2}">
      <dgm:prSet/>
      <dgm:spPr/>
      <dgm:t>
        <a:bodyPr/>
        <a:lstStyle/>
        <a:p>
          <a:endParaRPr lang="ru-RU"/>
        </a:p>
      </dgm:t>
    </dgm:pt>
    <dgm:pt modelId="{409BA698-721B-4874-8AD9-A20A85A40D58}">
      <dgm:prSet phldrT="[Текст]" custT="1"/>
      <dgm:spPr>
        <a:solidFill>
          <a:srgbClr val="F16FDE"/>
        </a:solidFill>
      </dgm:spPr>
      <dgm:t>
        <a:bodyPr/>
        <a:lstStyle/>
        <a:p>
          <a:pPr algn="l"/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Demak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masalani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tushundingiz</a:t>
          </a:r>
          <a:r>
            <a: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5314B-F0E5-40E3-B086-BEBEF5D5A80F}" type="sibTrans" cxnId="{2C933BD8-1B38-49CA-A2C5-DC70A4081526}">
      <dgm:prSet/>
      <dgm:spPr/>
      <dgm:t>
        <a:bodyPr/>
        <a:lstStyle/>
        <a:p>
          <a:endParaRPr lang="ru-RU"/>
        </a:p>
      </dgm:t>
    </dgm:pt>
    <dgm:pt modelId="{53735102-B0BE-4DA2-A244-FC678CDF9525}" type="parTrans" cxnId="{2C933BD8-1B38-49CA-A2C5-DC70A4081526}">
      <dgm:prSet/>
      <dgm:spPr/>
      <dgm:t>
        <a:bodyPr/>
        <a:lstStyle/>
        <a:p>
          <a:endParaRPr lang="ru-RU"/>
        </a:p>
      </dgm:t>
    </dgm:pt>
    <dgm:pt modelId="{E125A614-0FDB-4CA9-B320-3147CDCB7E8A}" type="pres">
      <dgm:prSet presAssocID="{64DBA38C-A82B-45AB-8E66-2EEB201AB3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D317CC-A22C-49DD-90C3-9CB629056829}" type="pres">
      <dgm:prSet presAssocID="{2FD289BF-B87A-4C91-A3F6-A4AAC0C1A022}" presName="root1" presStyleCnt="0"/>
      <dgm:spPr/>
    </dgm:pt>
    <dgm:pt modelId="{AC40EC93-63FD-4051-85C0-3EACD125E7DD}" type="pres">
      <dgm:prSet presAssocID="{2FD289BF-B87A-4C91-A3F6-A4AAC0C1A022}" presName="LevelOneTextNode" presStyleLbl="node0" presStyleIdx="0" presStyleCnt="1" custScaleY="137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732B08-8B20-449E-B7AA-36DAF4A13231}" type="pres">
      <dgm:prSet presAssocID="{2FD289BF-B87A-4C91-A3F6-A4AAC0C1A022}" presName="level2hierChild" presStyleCnt="0"/>
      <dgm:spPr/>
    </dgm:pt>
    <dgm:pt modelId="{CF341BA1-0535-438B-95F0-B17B2296AA29}" type="pres">
      <dgm:prSet presAssocID="{1C009F6A-DE48-43D9-9775-26CFBA53E9FF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9A7C1DBA-2873-450B-AC75-3621795EBE75}" type="pres">
      <dgm:prSet presAssocID="{1C009F6A-DE48-43D9-9775-26CFBA53E9FF}" presName="connTx" presStyleLbl="parChTrans1D2" presStyleIdx="0" presStyleCnt="5"/>
      <dgm:spPr/>
      <dgm:t>
        <a:bodyPr/>
        <a:lstStyle/>
        <a:p>
          <a:endParaRPr lang="ru-RU"/>
        </a:p>
      </dgm:t>
    </dgm:pt>
    <dgm:pt modelId="{296E93CC-F8BF-48EF-A523-5F389CB6CE0E}" type="pres">
      <dgm:prSet presAssocID="{AFDE8576-2767-46CD-8FC0-5C5767D8E5A4}" presName="root2" presStyleCnt="0"/>
      <dgm:spPr/>
    </dgm:pt>
    <dgm:pt modelId="{3B079718-8A14-4FE9-9B36-69D594E1B902}" type="pres">
      <dgm:prSet presAssocID="{AFDE8576-2767-46CD-8FC0-5C5767D8E5A4}" presName="LevelTwoTextNode" presStyleLbl="node2" presStyleIdx="0" presStyleCnt="5" custScaleX="223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E2D73C-EA03-4695-8823-8BA9242B0BC1}" type="pres">
      <dgm:prSet presAssocID="{AFDE8576-2767-46CD-8FC0-5C5767D8E5A4}" presName="level3hierChild" presStyleCnt="0"/>
      <dgm:spPr/>
    </dgm:pt>
    <dgm:pt modelId="{57332FE3-BF32-4AED-94D7-086685F2FE93}" type="pres">
      <dgm:prSet presAssocID="{FC3559A0-FFE8-4CA2-B348-07967D961291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EBE5AF00-25E5-4DC0-A76A-1CD5DA55B208}" type="pres">
      <dgm:prSet presAssocID="{FC3559A0-FFE8-4CA2-B348-07967D96129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FA57B7B-B260-4D01-9076-439EFDE4CC7A}" type="pres">
      <dgm:prSet presAssocID="{1E24AEA1-23D1-4BB2-9EE2-481CA3A2E4AA}" presName="root2" presStyleCnt="0"/>
      <dgm:spPr/>
    </dgm:pt>
    <dgm:pt modelId="{9FF05CA8-5CD0-490F-96F7-BF30B7E3FA60}" type="pres">
      <dgm:prSet presAssocID="{1E24AEA1-23D1-4BB2-9EE2-481CA3A2E4AA}" presName="LevelTwoTextNode" presStyleLbl="node2" presStyleIdx="1" presStyleCnt="5" custScaleX="224725" custLinFactNeighborX="-100" custLinFactNeighborY="-5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B7501C-F9AB-4965-8B9B-6961CD123EC4}" type="pres">
      <dgm:prSet presAssocID="{1E24AEA1-23D1-4BB2-9EE2-481CA3A2E4AA}" presName="level3hierChild" presStyleCnt="0"/>
      <dgm:spPr/>
    </dgm:pt>
    <dgm:pt modelId="{F6B63726-E205-46C5-BB44-CA2D329D85AE}" type="pres">
      <dgm:prSet presAssocID="{0BF98D64-A9FC-495B-8D83-8F6D347957E8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E23D2CA-5C25-4E81-882C-2FB8296B6665}" type="pres">
      <dgm:prSet presAssocID="{0BF98D64-A9FC-495B-8D83-8F6D347957E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8B8EABF-64A3-413F-BDDA-EFC9B5100A8D}" type="pres">
      <dgm:prSet presAssocID="{51D2F079-01ED-45A0-83A9-E9E87D88B463}" presName="root2" presStyleCnt="0"/>
      <dgm:spPr/>
    </dgm:pt>
    <dgm:pt modelId="{B82D40DA-A49A-4E1F-AF74-9B6882DD4945}" type="pres">
      <dgm:prSet presAssocID="{51D2F079-01ED-45A0-83A9-E9E87D88B463}" presName="LevelTwoTextNode" presStyleLbl="node2" presStyleIdx="2" presStyleCnt="5" custScaleX="223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D2EF4C-1857-4FBE-8CFC-0FBA9452E98E}" type="pres">
      <dgm:prSet presAssocID="{51D2F079-01ED-45A0-83A9-E9E87D88B463}" presName="level3hierChild" presStyleCnt="0"/>
      <dgm:spPr/>
    </dgm:pt>
    <dgm:pt modelId="{ED06DF31-776C-492B-B933-1AA6D3744994}" type="pres">
      <dgm:prSet presAssocID="{1D983DDB-F825-4F91-8CBF-693A96E3514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9D7529CF-C736-42F5-A4FF-48AC981715F5}" type="pres">
      <dgm:prSet presAssocID="{1D983DDB-F825-4F91-8CBF-693A96E3514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BEB227D-D675-4E75-80BF-D83E9DF28AFF}" type="pres">
      <dgm:prSet presAssocID="{18CB9222-1DB1-4A86-9A2E-909BF964330C}" presName="root2" presStyleCnt="0"/>
      <dgm:spPr/>
    </dgm:pt>
    <dgm:pt modelId="{8A8925B8-730D-4AF7-BFD0-9DBAF430DD8D}" type="pres">
      <dgm:prSet presAssocID="{18CB9222-1DB1-4A86-9A2E-909BF964330C}" presName="LevelTwoTextNode" presStyleLbl="node2" presStyleIdx="3" presStyleCnt="5" custScaleX="223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7B948E-1E55-48EF-BC15-5715D029EBBA}" type="pres">
      <dgm:prSet presAssocID="{18CB9222-1DB1-4A86-9A2E-909BF964330C}" presName="level3hierChild" presStyleCnt="0"/>
      <dgm:spPr/>
    </dgm:pt>
    <dgm:pt modelId="{E1AE260F-49D2-41FD-9EFC-A5BC77F207C1}" type="pres">
      <dgm:prSet presAssocID="{53735102-B0BE-4DA2-A244-FC678CDF9525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77F0CC01-FAD9-4547-A1FA-FBB168AF44A1}" type="pres">
      <dgm:prSet presAssocID="{53735102-B0BE-4DA2-A244-FC678CDF9525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114298D-EB1A-4334-A432-585D99FDE828}" type="pres">
      <dgm:prSet presAssocID="{409BA698-721B-4874-8AD9-A20A85A40D58}" presName="root2" presStyleCnt="0"/>
      <dgm:spPr/>
    </dgm:pt>
    <dgm:pt modelId="{AB88919A-E314-470A-BE4C-C93ECC5F85DA}" type="pres">
      <dgm:prSet presAssocID="{409BA698-721B-4874-8AD9-A20A85A40D58}" presName="LevelTwoTextNode" presStyleLbl="node2" presStyleIdx="4" presStyleCnt="5" custScaleX="3396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83FB96-8471-4D71-95A7-DDED3F8764D1}" type="pres">
      <dgm:prSet presAssocID="{409BA698-721B-4874-8AD9-A20A85A40D58}" presName="level3hierChild" presStyleCnt="0"/>
      <dgm:spPr/>
    </dgm:pt>
  </dgm:ptLst>
  <dgm:cxnLst>
    <dgm:cxn modelId="{8C7B19EB-1B59-47A6-9E88-ECF650705096}" srcId="{2FD289BF-B87A-4C91-A3F6-A4AAC0C1A022}" destId="{51D2F079-01ED-45A0-83A9-E9E87D88B463}" srcOrd="2" destOrd="0" parTransId="{0BF98D64-A9FC-495B-8D83-8F6D347957E8}" sibTransId="{F64C431C-33BD-4F3F-B5A5-F62844D97B01}"/>
    <dgm:cxn modelId="{CD5FA382-7635-40DC-9FD3-F1948499E726}" type="presOf" srcId="{FC3559A0-FFE8-4CA2-B348-07967D961291}" destId="{EBE5AF00-25E5-4DC0-A76A-1CD5DA55B208}" srcOrd="1" destOrd="0" presId="urn:microsoft.com/office/officeart/2008/layout/HorizontalMultiLevelHierarchy"/>
    <dgm:cxn modelId="{07330D5B-3882-49B5-BFF8-660BCAAFE061}" srcId="{64DBA38C-A82B-45AB-8E66-2EEB201AB344}" destId="{2FD289BF-B87A-4C91-A3F6-A4AAC0C1A022}" srcOrd="0" destOrd="0" parTransId="{355838F0-732F-4931-B801-AE13EC8F9366}" sibTransId="{439CFF84-C13D-4E22-8983-3B19DC1D3732}"/>
    <dgm:cxn modelId="{7BF143CB-8084-41BC-AC1E-95DC24D57287}" type="presOf" srcId="{FC3559A0-FFE8-4CA2-B348-07967D961291}" destId="{57332FE3-BF32-4AED-94D7-086685F2FE93}" srcOrd="0" destOrd="0" presId="urn:microsoft.com/office/officeart/2008/layout/HorizontalMultiLevelHierarchy"/>
    <dgm:cxn modelId="{EBA6F464-9779-4B50-B8FB-0CE5296B621F}" type="presOf" srcId="{AFDE8576-2767-46CD-8FC0-5C5767D8E5A4}" destId="{3B079718-8A14-4FE9-9B36-69D594E1B902}" srcOrd="0" destOrd="0" presId="urn:microsoft.com/office/officeart/2008/layout/HorizontalMultiLevelHierarchy"/>
    <dgm:cxn modelId="{B3F4E972-E21E-479B-AA7A-FC34A7882FB2}" srcId="{2FD289BF-B87A-4C91-A3F6-A4AAC0C1A022}" destId="{18CB9222-1DB1-4A86-9A2E-909BF964330C}" srcOrd="3" destOrd="0" parTransId="{1D983DDB-F825-4F91-8CBF-693A96E3514F}" sibTransId="{5F1DB4E6-1256-4362-8366-6033D9893A81}"/>
    <dgm:cxn modelId="{60F0099F-2A9F-4F3B-B480-B3FE7AED1A2F}" type="presOf" srcId="{1C009F6A-DE48-43D9-9775-26CFBA53E9FF}" destId="{CF341BA1-0535-438B-95F0-B17B2296AA29}" srcOrd="0" destOrd="0" presId="urn:microsoft.com/office/officeart/2008/layout/HorizontalMultiLevelHierarchy"/>
    <dgm:cxn modelId="{5A88FC62-3890-4430-B5F9-639E7686141E}" type="presOf" srcId="{64DBA38C-A82B-45AB-8E66-2EEB201AB344}" destId="{E125A614-0FDB-4CA9-B320-3147CDCB7E8A}" srcOrd="0" destOrd="0" presId="urn:microsoft.com/office/officeart/2008/layout/HorizontalMultiLevelHierarchy"/>
    <dgm:cxn modelId="{C8AFBA0B-2A82-4E81-8AD6-709F8E965544}" type="presOf" srcId="{1D983DDB-F825-4F91-8CBF-693A96E3514F}" destId="{9D7529CF-C736-42F5-A4FF-48AC981715F5}" srcOrd="1" destOrd="0" presId="urn:microsoft.com/office/officeart/2008/layout/HorizontalMultiLevelHierarchy"/>
    <dgm:cxn modelId="{A183172C-B9EB-4EAA-A8E1-DAB1D174B2F6}" type="presOf" srcId="{51D2F079-01ED-45A0-83A9-E9E87D88B463}" destId="{B82D40DA-A49A-4E1F-AF74-9B6882DD4945}" srcOrd="0" destOrd="0" presId="urn:microsoft.com/office/officeart/2008/layout/HorizontalMultiLevelHierarchy"/>
    <dgm:cxn modelId="{FC5F2FA2-9A9B-4AA5-BAEA-B33BF8CD5A00}" type="presOf" srcId="{53735102-B0BE-4DA2-A244-FC678CDF9525}" destId="{77F0CC01-FAD9-4547-A1FA-FBB168AF44A1}" srcOrd="1" destOrd="0" presId="urn:microsoft.com/office/officeart/2008/layout/HorizontalMultiLevelHierarchy"/>
    <dgm:cxn modelId="{6A294833-F15F-4298-8CF2-F4532807002B}" type="presOf" srcId="{53735102-B0BE-4DA2-A244-FC678CDF9525}" destId="{E1AE260F-49D2-41FD-9EFC-A5BC77F207C1}" srcOrd="0" destOrd="0" presId="urn:microsoft.com/office/officeart/2008/layout/HorizontalMultiLevelHierarchy"/>
    <dgm:cxn modelId="{49203529-8665-4E33-B1F0-589967F9894D}" srcId="{2FD289BF-B87A-4C91-A3F6-A4AAC0C1A022}" destId="{AFDE8576-2767-46CD-8FC0-5C5767D8E5A4}" srcOrd="0" destOrd="0" parTransId="{1C009F6A-DE48-43D9-9775-26CFBA53E9FF}" sibTransId="{B184174C-F17E-4EFB-8908-7498384C189A}"/>
    <dgm:cxn modelId="{C8481219-C33A-4105-8718-8AD928BF4884}" type="presOf" srcId="{0BF98D64-A9FC-495B-8D83-8F6D347957E8}" destId="{F6B63726-E205-46C5-BB44-CA2D329D85AE}" srcOrd="0" destOrd="0" presId="urn:microsoft.com/office/officeart/2008/layout/HorizontalMultiLevelHierarchy"/>
    <dgm:cxn modelId="{300DBBC1-9672-4D45-A223-6ED2C7EAA62B}" type="presOf" srcId="{2FD289BF-B87A-4C91-A3F6-A4AAC0C1A022}" destId="{AC40EC93-63FD-4051-85C0-3EACD125E7DD}" srcOrd="0" destOrd="0" presId="urn:microsoft.com/office/officeart/2008/layout/HorizontalMultiLevelHierarchy"/>
    <dgm:cxn modelId="{51BF827F-4A98-47E8-9AF2-CE174D92BDE1}" type="presOf" srcId="{1D983DDB-F825-4F91-8CBF-693A96E3514F}" destId="{ED06DF31-776C-492B-B933-1AA6D3744994}" srcOrd="0" destOrd="0" presId="urn:microsoft.com/office/officeart/2008/layout/HorizontalMultiLevelHierarchy"/>
    <dgm:cxn modelId="{6656855B-4915-4213-AC78-A7FB2B3F9C00}" type="presOf" srcId="{0BF98D64-A9FC-495B-8D83-8F6D347957E8}" destId="{FE23D2CA-5C25-4E81-882C-2FB8296B6665}" srcOrd="1" destOrd="0" presId="urn:microsoft.com/office/officeart/2008/layout/HorizontalMultiLevelHierarchy"/>
    <dgm:cxn modelId="{C6691BA2-2AA5-45A5-BAD1-6B3ECDACE73F}" srcId="{2FD289BF-B87A-4C91-A3F6-A4AAC0C1A022}" destId="{1E24AEA1-23D1-4BB2-9EE2-481CA3A2E4AA}" srcOrd="1" destOrd="0" parTransId="{FC3559A0-FFE8-4CA2-B348-07967D961291}" sibTransId="{B6FB04B2-D7D7-4F04-A800-C2681D0814F2}"/>
    <dgm:cxn modelId="{66FF0DCF-8F9D-41CD-BEDB-59EC335F38CF}" type="presOf" srcId="{1C009F6A-DE48-43D9-9775-26CFBA53E9FF}" destId="{9A7C1DBA-2873-450B-AC75-3621795EBE75}" srcOrd="1" destOrd="0" presId="urn:microsoft.com/office/officeart/2008/layout/HorizontalMultiLevelHierarchy"/>
    <dgm:cxn modelId="{99B9DDA0-44BA-46BE-8BFE-74E3537D2B9A}" type="presOf" srcId="{18CB9222-1DB1-4A86-9A2E-909BF964330C}" destId="{8A8925B8-730D-4AF7-BFD0-9DBAF430DD8D}" srcOrd="0" destOrd="0" presId="urn:microsoft.com/office/officeart/2008/layout/HorizontalMultiLevelHierarchy"/>
    <dgm:cxn modelId="{DD8934DB-CB2C-4D98-8B1C-DEAB958890AA}" type="presOf" srcId="{1E24AEA1-23D1-4BB2-9EE2-481CA3A2E4AA}" destId="{9FF05CA8-5CD0-490F-96F7-BF30B7E3FA60}" srcOrd="0" destOrd="0" presId="urn:microsoft.com/office/officeart/2008/layout/HorizontalMultiLevelHierarchy"/>
    <dgm:cxn modelId="{2C933BD8-1B38-49CA-A2C5-DC70A4081526}" srcId="{2FD289BF-B87A-4C91-A3F6-A4AAC0C1A022}" destId="{409BA698-721B-4874-8AD9-A20A85A40D58}" srcOrd="4" destOrd="0" parTransId="{53735102-B0BE-4DA2-A244-FC678CDF9525}" sibTransId="{A2B5314B-F0E5-40E3-B086-BEBEF5D5A80F}"/>
    <dgm:cxn modelId="{162F5B40-2DDF-413B-854D-5010241CFE11}" type="presOf" srcId="{409BA698-721B-4874-8AD9-A20A85A40D58}" destId="{AB88919A-E314-470A-BE4C-C93ECC5F85DA}" srcOrd="0" destOrd="0" presId="urn:microsoft.com/office/officeart/2008/layout/HorizontalMultiLevelHierarchy"/>
    <dgm:cxn modelId="{261AC728-AD09-46D8-9F18-57C12A41DA31}" type="presParOf" srcId="{E125A614-0FDB-4CA9-B320-3147CDCB7E8A}" destId="{25D317CC-A22C-49DD-90C3-9CB629056829}" srcOrd="0" destOrd="0" presId="urn:microsoft.com/office/officeart/2008/layout/HorizontalMultiLevelHierarchy"/>
    <dgm:cxn modelId="{1CC7B5C0-AF29-45F1-A1C5-5FD16AE57FA3}" type="presParOf" srcId="{25D317CC-A22C-49DD-90C3-9CB629056829}" destId="{AC40EC93-63FD-4051-85C0-3EACD125E7DD}" srcOrd="0" destOrd="0" presId="urn:microsoft.com/office/officeart/2008/layout/HorizontalMultiLevelHierarchy"/>
    <dgm:cxn modelId="{834CB52C-ADEE-44B7-929A-B8D9FB54D488}" type="presParOf" srcId="{25D317CC-A22C-49DD-90C3-9CB629056829}" destId="{AA732B08-8B20-449E-B7AA-36DAF4A13231}" srcOrd="1" destOrd="0" presId="urn:microsoft.com/office/officeart/2008/layout/HorizontalMultiLevelHierarchy"/>
    <dgm:cxn modelId="{E83AC859-C89F-4467-A23F-177EF9F1B9AD}" type="presParOf" srcId="{AA732B08-8B20-449E-B7AA-36DAF4A13231}" destId="{CF341BA1-0535-438B-95F0-B17B2296AA29}" srcOrd="0" destOrd="0" presId="urn:microsoft.com/office/officeart/2008/layout/HorizontalMultiLevelHierarchy"/>
    <dgm:cxn modelId="{63A29B25-C69D-4A02-BFD4-A1F4D285B524}" type="presParOf" srcId="{CF341BA1-0535-438B-95F0-B17B2296AA29}" destId="{9A7C1DBA-2873-450B-AC75-3621795EBE75}" srcOrd="0" destOrd="0" presId="urn:microsoft.com/office/officeart/2008/layout/HorizontalMultiLevelHierarchy"/>
    <dgm:cxn modelId="{1F40B4EA-E908-4BCE-8F83-01C02BFDA72E}" type="presParOf" srcId="{AA732B08-8B20-449E-B7AA-36DAF4A13231}" destId="{296E93CC-F8BF-48EF-A523-5F389CB6CE0E}" srcOrd="1" destOrd="0" presId="urn:microsoft.com/office/officeart/2008/layout/HorizontalMultiLevelHierarchy"/>
    <dgm:cxn modelId="{4F592041-7096-4453-93AA-46176244D5A3}" type="presParOf" srcId="{296E93CC-F8BF-48EF-A523-5F389CB6CE0E}" destId="{3B079718-8A14-4FE9-9B36-69D594E1B902}" srcOrd="0" destOrd="0" presId="urn:microsoft.com/office/officeart/2008/layout/HorizontalMultiLevelHierarchy"/>
    <dgm:cxn modelId="{25C4BEF1-2AE0-4258-88ED-93D3EE9D9D25}" type="presParOf" srcId="{296E93CC-F8BF-48EF-A523-5F389CB6CE0E}" destId="{8CE2D73C-EA03-4695-8823-8BA9242B0BC1}" srcOrd="1" destOrd="0" presId="urn:microsoft.com/office/officeart/2008/layout/HorizontalMultiLevelHierarchy"/>
    <dgm:cxn modelId="{20EFEAD4-CEE8-43F9-A0CE-9E6C0899B07B}" type="presParOf" srcId="{AA732B08-8B20-449E-B7AA-36DAF4A13231}" destId="{57332FE3-BF32-4AED-94D7-086685F2FE93}" srcOrd="2" destOrd="0" presId="urn:microsoft.com/office/officeart/2008/layout/HorizontalMultiLevelHierarchy"/>
    <dgm:cxn modelId="{C6EDA965-17B2-4CE1-98A2-D3BF6656C502}" type="presParOf" srcId="{57332FE3-BF32-4AED-94D7-086685F2FE93}" destId="{EBE5AF00-25E5-4DC0-A76A-1CD5DA55B208}" srcOrd="0" destOrd="0" presId="urn:microsoft.com/office/officeart/2008/layout/HorizontalMultiLevelHierarchy"/>
    <dgm:cxn modelId="{E0BF2FC5-216E-4DF8-BBB8-EB880ADA941D}" type="presParOf" srcId="{AA732B08-8B20-449E-B7AA-36DAF4A13231}" destId="{9FA57B7B-B260-4D01-9076-439EFDE4CC7A}" srcOrd="3" destOrd="0" presId="urn:microsoft.com/office/officeart/2008/layout/HorizontalMultiLevelHierarchy"/>
    <dgm:cxn modelId="{466EE7EA-05FD-4F6F-B999-417BBFA42908}" type="presParOf" srcId="{9FA57B7B-B260-4D01-9076-439EFDE4CC7A}" destId="{9FF05CA8-5CD0-490F-96F7-BF30B7E3FA60}" srcOrd="0" destOrd="0" presId="urn:microsoft.com/office/officeart/2008/layout/HorizontalMultiLevelHierarchy"/>
    <dgm:cxn modelId="{EF85FCA2-10BE-42DF-94B1-F04792743F75}" type="presParOf" srcId="{9FA57B7B-B260-4D01-9076-439EFDE4CC7A}" destId="{DAB7501C-F9AB-4965-8B9B-6961CD123EC4}" srcOrd="1" destOrd="0" presId="urn:microsoft.com/office/officeart/2008/layout/HorizontalMultiLevelHierarchy"/>
    <dgm:cxn modelId="{E05F139A-2611-42F7-9B44-D38B75940D38}" type="presParOf" srcId="{AA732B08-8B20-449E-B7AA-36DAF4A13231}" destId="{F6B63726-E205-46C5-BB44-CA2D329D85AE}" srcOrd="4" destOrd="0" presId="urn:microsoft.com/office/officeart/2008/layout/HorizontalMultiLevelHierarchy"/>
    <dgm:cxn modelId="{9B8DF092-8A72-43DB-BC6A-C7D4117B8E7A}" type="presParOf" srcId="{F6B63726-E205-46C5-BB44-CA2D329D85AE}" destId="{FE23D2CA-5C25-4E81-882C-2FB8296B6665}" srcOrd="0" destOrd="0" presId="urn:microsoft.com/office/officeart/2008/layout/HorizontalMultiLevelHierarchy"/>
    <dgm:cxn modelId="{060EEC43-36C0-4012-8ABE-5D6ACF92FE3C}" type="presParOf" srcId="{AA732B08-8B20-449E-B7AA-36DAF4A13231}" destId="{F8B8EABF-64A3-413F-BDDA-EFC9B5100A8D}" srcOrd="5" destOrd="0" presId="urn:microsoft.com/office/officeart/2008/layout/HorizontalMultiLevelHierarchy"/>
    <dgm:cxn modelId="{A2FD458E-9854-4727-8FDE-9BC3EC47756A}" type="presParOf" srcId="{F8B8EABF-64A3-413F-BDDA-EFC9B5100A8D}" destId="{B82D40DA-A49A-4E1F-AF74-9B6882DD4945}" srcOrd="0" destOrd="0" presId="urn:microsoft.com/office/officeart/2008/layout/HorizontalMultiLevelHierarchy"/>
    <dgm:cxn modelId="{8B31E929-F547-4BB6-844F-6C316B8F1BF1}" type="presParOf" srcId="{F8B8EABF-64A3-413F-BDDA-EFC9B5100A8D}" destId="{EAD2EF4C-1857-4FBE-8CFC-0FBA9452E98E}" srcOrd="1" destOrd="0" presId="urn:microsoft.com/office/officeart/2008/layout/HorizontalMultiLevelHierarchy"/>
    <dgm:cxn modelId="{0475E1C8-CA32-4199-8ED7-6FDDC01DE7F1}" type="presParOf" srcId="{AA732B08-8B20-449E-B7AA-36DAF4A13231}" destId="{ED06DF31-776C-492B-B933-1AA6D3744994}" srcOrd="6" destOrd="0" presId="urn:microsoft.com/office/officeart/2008/layout/HorizontalMultiLevelHierarchy"/>
    <dgm:cxn modelId="{A834FC3B-D0C1-47E6-B85A-68021CDB2009}" type="presParOf" srcId="{ED06DF31-776C-492B-B933-1AA6D3744994}" destId="{9D7529CF-C736-42F5-A4FF-48AC981715F5}" srcOrd="0" destOrd="0" presId="urn:microsoft.com/office/officeart/2008/layout/HorizontalMultiLevelHierarchy"/>
    <dgm:cxn modelId="{1930F6DE-B600-4089-8879-5AFFB9975C65}" type="presParOf" srcId="{AA732B08-8B20-449E-B7AA-36DAF4A13231}" destId="{5BEB227D-D675-4E75-80BF-D83E9DF28AFF}" srcOrd="7" destOrd="0" presId="urn:microsoft.com/office/officeart/2008/layout/HorizontalMultiLevelHierarchy"/>
    <dgm:cxn modelId="{AE9082EE-649D-4DD7-B888-4046B5765D3F}" type="presParOf" srcId="{5BEB227D-D675-4E75-80BF-D83E9DF28AFF}" destId="{8A8925B8-730D-4AF7-BFD0-9DBAF430DD8D}" srcOrd="0" destOrd="0" presId="urn:microsoft.com/office/officeart/2008/layout/HorizontalMultiLevelHierarchy"/>
    <dgm:cxn modelId="{F65317DC-064A-4E31-BE7C-9ECAB1EABEFF}" type="presParOf" srcId="{5BEB227D-D675-4E75-80BF-D83E9DF28AFF}" destId="{AC7B948E-1E55-48EF-BC15-5715D029EBBA}" srcOrd="1" destOrd="0" presId="urn:microsoft.com/office/officeart/2008/layout/HorizontalMultiLevelHierarchy"/>
    <dgm:cxn modelId="{C65DCFDC-D2DA-4C33-9604-31D8258B69D3}" type="presParOf" srcId="{AA732B08-8B20-449E-B7AA-36DAF4A13231}" destId="{E1AE260F-49D2-41FD-9EFC-A5BC77F207C1}" srcOrd="8" destOrd="0" presId="urn:microsoft.com/office/officeart/2008/layout/HorizontalMultiLevelHierarchy"/>
    <dgm:cxn modelId="{74928756-AAE8-4407-B07A-C5CEF0699AD9}" type="presParOf" srcId="{E1AE260F-49D2-41FD-9EFC-A5BC77F207C1}" destId="{77F0CC01-FAD9-4547-A1FA-FBB168AF44A1}" srcOrd="0" destOrd="0" presId="urn:microsoft.com/office/officeart/2008/layout/HorizontalMultiLevelHierarchy"/>
    <dgm:cxn modelId="{80318E51-5ABA-441A-A9FD-CD1196909E91}" type="presParOf" srcId="{AA732B08-8B20-449E-B7AA-36DAF4A13231}" destId="{6114298D-EB1A-4334-A432-585D99FDE828}" srcOrd="9" destOrd="0" presId="urn:microsoft.com/office/officeart/2008/layout/HorizontalMultiLevelHierarchy"/>
    <dgm:cxn modelId="{58949364-E65C-4700-9CD6-209992923552}" type="presParOf" srcId="{6114298D-EB1A-4334-A432-585D99FDE828}" destId="{AB88919A-E314-470A-BE4C-C93ECC5F85DA}" srcOrd="0" destOrd="0" presId="urn:microsoft.com/office/officeart/2008/layout/HorizontalMultiLevelHierarchy"/>
    <dgm:cxn modelId="{59D80DB4-591A-4B5E-A753-CB11A309A3C7}" type="presParOf" srcId="{6114298D-EB1A-4334-A432-585D99FDE828}" destId="{F083FB96-8471-4D71-95A7-DDED3F8764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36914-22FD-4928-BEE7-079D6A489D52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66E97-0139-4535-A426-7D839E59D021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UNDOV SO‘Z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8800" y="203199"/>
        <a:ext cx="4267200" cy="1097282"/>
      </dsp:txXfrm>
    </dsp:sp>
    <dsp:sp modelId="{D995156A-3FE9-4C1D-9151-660E3A26C3BA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E190E5-35EE-4C2C-8D9D-6084775AA37A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TAQLID SO‘Z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8800" y="1300482"/>
        <a:ext cx="4267200" cy="1097278"/>
      </dsp:txXfrm>
    </dsp:sp>
    <dsp:sp modelId="{F746D915-DB23-40B1-9911-802692DC8BE9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4292A0-7B32-445F-B0F7-7265C4373B76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MODAL SO‘Z</a:t>
          </a:r>
          <a:endParaRPr lang="ru-RU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8800" y="2397761"/>
        <a:ext cx="4267200" cy="1097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817CA-7599-4213-BDBC-31D3478D22EA}">
      <dsp:nvSpPr>
        <dsp:cNvPr id="0" name=""/>
        <dsp:cNvSpPr/>
      </dsp:nvSpPr>
      <dsp:spPr>
        <a:xfrm rot="5400000">
          <a:off x="722770" y="1162716"/>
          <a:ext cx="1086802" cy="1237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63553-982F-4CF1-A0F9-E39DF5B8A5E6}">
      <dsp:nvSpPr>
        <dsp:cNvPr id="0" name=""/>
        <dsp:cNvSpPr/>
      </dsp:nvSpPr>
      <dsp:spPr>
        <a:xfrm>
          <a:off x="66905" y="22707"/>
          <a:ext cx="3033754" cy="124035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Kishilarning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his-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hayajonini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ifodalaydi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465" y="83267"/>
        <a:ext cx="2912634" cy="1119233"/>
      </dsp:txXfrm>
    </dsp:sp>
    <dsp:sp modelId="{791BBC61-F7F6-49C2-B98B-15F77A0148C8}">
      <dsp:nvSpPr>
        <dsp:cNvPr id="0" name=""/>
        <dsp:cNvSpPr/>
      </dsp:nvSpPr>
      <dsp:spPr>
        <a:xfrm>
          <a:off x="2498550" y="124712"/>
          <a:ext cx="1330629" cy="103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0CB8A-44E7-4963-9F41-443E4CC34CEC}">
      <dsp:nvSpPr>
        <dsp:cNvPr id="0" name=""/>
        <dsp:cNvSpPr/>
      </dsp:nvSpPr>
      <dsp:spPr>
        <a:xfrm rot="5400000">
          <a:off x="2504600" y="2547574"/>
          <a:ext cx="1086802" cy="1237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03AD8-E069-44E6-B397-E7396CB4E495}">
      <dsp:nvSpPr>
        <dsp:cNvPr id="0" name=""/>
        <dsp:cNvSpPr/>
      </dsp:nvSpPr>
      <dsp:spPr>
        <a:xfrm>
          <a:off x="1872797" y="1441130"/>
          <a:ext cx="2844927" cy="1173223"/>
        </a:xfrm>
        <a:prstGeom prst="roundRect">
          <a:avLst>
            <a:gd name="adj" fmla="val 166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Buyruq-xitobni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ifodalaydi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0079" y="1498412"/>
        <a:ext cx="2730363" cy="1058659"/>
      </dsp:txXfrm>
    </dsp:sp>
    <dsp:sp modelId="{0085E2BE-EBF2-44AD-9DAC-0B54654EF547}">
      <dsp:nvSpPr>
        <dsp:cNvPr id="0" name=""/>
        <dsp:cNvSpPr/>
      </dsp:nvSpPr>
      <dsp:spPr>
        <a:xfrm>
          <a:off x="4210028" y="1509570"/>
          <a:ext cx="1330629" cy="1035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3DC48-96B7-40E2-A7E3-0D3BDF165A59}">
      <dsp:nvSpPr>
        <dsp:cNvPr id="0" name=""/>
        <dsp:cNvSpPr/>
      </dsp:nvSpPr>
      <dsp:spPr>
        <a:xfrm>
          <a:off x="3678689" y="2825988"/>
          <a:ext cx="2960005" cy="1215304"/>
        </a:xfrm>
        <a:prstGeom prst="roundRect">
          <a:avLst>
            <a:gd name="adj" fmla="val 1667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Gap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bo‘laklari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grammatik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jihatdan</a:t>
          </a:r>
          <a:r>
            <a:rPr lang="en-U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bog‘lanmaydi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38026" y="2885325"/>
        <a:ext cx="2841331" cy="1096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817CA-7599-4213-BDBC-31D3478D22EA}">
      <dsp:nvSpPr>
        <dsp:cNvPr id="0" name=""/>
        <dsp:cNvSpPr/>
      </dsp:nvSpPr>
      <dsp:spPr>
        <a:xfrm rot="5400000">
          <a:off x="639133" y="1162995"/>
          <a:ext cx="1052572" cy="11983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63553-982F-4CF1-A0F9-E39DF5B8A5E6}">
      <dsp:nvSpPr>
        <dsp:cNvPr id="0" name=""/>
        <dsp:cNvSpPr/>
      </dsp:nvSpPr>
      <dsp:spPr>
        <a:xfrm>
          <a:off x="3925" y="58892"/>
          <a:ext cx="2938202" cy="1201286"/>
        </a:xfrm>
        <a:prstGeom prst="roundRect">
          <a:avLst>
            <a:gd name="adj" fmla="val 1667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Shaxs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narsa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jonivorlarning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tovushiga</a:t>
          </a:r>
          <a:r>
            <a:rPr lang="en-U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taqlid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578" y="117545"/>
        <a:ext cx="2820896" cy="1083980"/>
      </dsp:txXfrm>
    </dsp:sp>
    <dsp:sp modelId="{791BBC61-F7F6-49C2-B98B-15F77A0148C8}">
      <dsp:nvSpPr>
        <dsp:cNvPr id="0" name=""/>
        <dsp:cNvSpPr/>
      </dsp:nvSpPr>
      <dsp:spPr>
        <a:xfrm>
          <a:off x="2358982" y="157684"/>
          <a:ext cx="1288719" cy="100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0CB8A-44E7-4963-9F41-443E4CC34CEC}">
      <dsp:nvSpPr>
        <dsp:cNvPr id="0" name=""/>
        <dsp:cNvSpPr/>
      </dsp:nvSpPr>
      <dsp:spPr>
        <a:xfrm rot="5400000">
          <a:off x="3013796" y="2504234"/>
          <a:ext cx="1052572" cy="11983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03AD8-E069-44E6-B397-E7396CB4E495}">
      <dsp:nvSpPr>
        <dsp:cNvPr id="0" name=""/>
        <dsp:cNvSpPr/>
      </dsp:nvSpPr>
      <dsp:spPr>
        <a:xfrm>
          <a:off x="1752938" y="1432640"/>
          <a:ext cx="4053231" cy="1136270"/>
        </a:xfrm>
        <a:prstGeom prst="roundRect">
          <a:avLst>
            <a:gd name="adj" fmla="val 16670"/>
          </a:avLst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holatning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ko‘rinishiga</a:t>
          </a:r>
          <a:r>
            <a:rPr lang="en-U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taqlid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8416" y="1488118"/>
        <a:ext cx="3942275" cy="1025314"/>
      </dsp:txXfrm>
    </dsp:sp>
    <dsp:sp modelId="{0085E2BE-EBF2-44AD-9DAC-0B54654EF547}">
      <dsp:nvSpPr>
        <dsp:cNvPr id="0" name=""/>
        <dsp:cNvSpPr/>
      </dsp:nvSpPr>
      <dsp:spPr>
        <a:xfrm>
          <a:off x="4665510" y="1498924"/>
          <a:ext cx="1288719" cy="1002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3DC48-96B7-40E2-A7E3-0D3BDF165A59}">
      <dsp:nvSpPr>
        <dsp:cNvPr id="0" name=""/>
        <dsp:cNvSpPr/>
      </dsp:nvSpPr>
      <dsp:spPr>
        <a:xfrm>
          <a:off x="3501951" y="2773879"/>
          <a:ext cx="4723722" cy="1177026"/>
        </a:xfrm>
        <a:prstGeom prst="roundRect">
          <a:avLst>
            <a:gd name="adj" fmla="val 1667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Taqlid</a:t>
          </a:r>
          <a:r>
            <a:rPr lang="en-US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r>
            <a:rPr lang="en-US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fikrni</a:t>
          </a:r>
          <a:r>
            <a:rPr lang="en-US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obrazli</a:t>
          </a:r>
          <a:r>
            <a:rPr lang="en-US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ta’sirchan</a:t>
          </a:r>
          <a:r>
            <a:rPr lang="en-US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ifodalash</a:t>
          </a:r>
          <a:r>
            <a:rPr lang="en-US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xizmat</a:t>
          </a:r>
          <a:r>
            <a:rPr lang="en-US" sz="24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59419" y="2831347"/>
        <a:ext cx="4608786" cy="1062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E260F-49D2-41FD-9EFC-A5BC77F207C1}">
      <dsp:nvSpPr>
        <dsp:cNvPr id="0" name=""/>
        <dsp:cNvSpPr/>
      </dsp:nvSpPr>
      <dsp:spPr>
        <a:xfrm>
          <a:off x="807165" y="2535382"/>
          <a:ext cx="457520" cy="1743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760" y="0"/>
              </a:lnTo>
              <a:lnTo>
                <a:pt x="228760" y="1743599"/>
              </a:lnTo>
              <a:lnTo>
                <a:pt x="457520" y="17435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990859" y="3362115"/>
        <a:ext cx="90131" cy="90131"/>
      </dsp:txXfrm>
    </dsp:sp>
    <dsp:sp modelId="{ED06DF31-776C-492B-B933-1AA6D3744994}">
      <dsp:nvSpPr>
        <dsp:cNvPr id="0" name=""/>
        <dsp:cNvSpPr/>
      </dsp:nvSpPr>
      <dsp:spPr>
        <a:xfrm>
          <a:off x="807165" y="2535382"/>
          <a:ext cx="457520" cy="871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760" y="0"/>
              </a:lnTo>
              <a:lnTo>
                <a:pt x="228760" y="871799"/>
              </a:lnTo>
              <a:lnTo>
                <a:pt x="457520" y="8717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11311" y="2946667"/>
        <a:ext cx="49228" cy="49228"/>
      </dsp:txXfrm>
    </dsp:sp>
    <dsp:sp modelId="{F6B63726-E205-46C5-BB44-CA2D329D85AE}">
      <dsp:nvSpPr>
        <dsp:cNvPr id="0" name=""/>
        <dsp:cNvSpPr/>
      </dsp:nvSpPr>
      <dsp:spPr>
        <a:xfrm>
          <a:off x="807165" y="2489662"/>
          <a:ext cx="4575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520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24487" y="2523943"/>
        <a:ext cx="22876" cy="22876"/>
      </dsp:txXfrm>
    </dsp:sp>
    <dsp:sp modelId="{57332FE3-BF32-4AED-94D7-086685F2FE93}">
      <dsp:nvSpPr>
        <dsp:cNvPr id="0" name=""/>
        <dsp:cNvSpPr/>
      </dsp:nvSpPr>
      <dsp:spPr>
        <a:xfrm>
          <a:off x="807165" y="1622998"/>
          <a:ext cx="455232" cy="912383"/>
        </a:xfrm>
        <a:custGeom>
          <a:avLst/>
          <a:gdLst/>
          <a:ahLst/>
          <a:cxnLst/>
          <a:rect l="0" t="0" r="0" b="0"/>
          <a:pathLst>
            <a:path>
              <a:moveTo>
                <a:pt x="0" y="912383"/>
              </a:moveTo>
              <a:lnTo>
                <a:pt x="227616" y="912383"/>
              </a:lnTo>
              <a:lnTo>
                <a:pt x="227616" y="0"/>
              </a:lnTo>
              <a:lnTo>
                <a:pt x="455232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09290" y="2053699"/>
        <a:ext cx="50982" cy="50982"/>
      </dsp:txXfrm>
    </dsp:sp>
    <dsp:sp modelId="{CF341BA1-0535-438B-95F0-B17B2296AA29}">
      <dsp:nvSpPr>
        <dsp:cNvPr id="0" name=""/>
        <dsp:cNvSpPr/>
      </dsp:nvSpPr>
      <dsp:spPr>
        <a:xfrm>
          <a:off x="807165" y="791782"/>
          <a:ext cx="457520" cy="1743599"/>
        </a:xfrm>
        <a:custGeom>
          <a:avLst/>
          <a:gdLst/>
          <a:ahLst/>
          <a:cxnLst/>
          <a:rect l="0" t="0" r="0" b="0"/>
          <a:pathLst>
            <a:path>
              <a:moveTo>
                <a:pt x="0" y="1743599"/>
              </a:moveTo>
              <a:lnTo>
                <a:pt x="228760" y="1743599"/>
              </a:lnTo>
              <a:lnTo>
                <a:pt x="228760" y="0"/>
              </a:lnTo>
              <a:lnTo>
                <a:pt x="45752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990859" y="1618516"/>
        <a:ext cx="90131" cy="90131"/>
      </dsp:txXfrm>
    </dsp:sp>
    <dsp:sp modelId="{AC40EC93-63FD-4051-85C0-3EACD125E7DD}">
      <dsp:nvSpPr>
        <dsp:cNvPr id="0" name=""/>
        <dsp:cNvSpPr/>
      </dsp:nvSpPr>
      <dsp:spPr>
        <a:xfrm rot="16200000">
          <a:off x="-2071057" y="2186662"/>
          <a:ext cx="5059006" cy="697439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Masalan</a:t>
          </a:r>
          <a:endParaRPr lang="ru-RU" sz="4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071057" y="2186662"/>
        <a:ext cx="5059006" cy="697439"/>
      </dsp:txXfrm>
    </dsp:sp>
    <dsp:sp modelId="{3B079718-8A14-4FE9-9B36-69D594E1B902}">
      <dsp:nvSpPr>
        <dsp:cNvPr id="0" name=""/>
        <dsp:cNvSpPr/>
      </dsp:nvSpPr>
      <dsp:spPr>
        <a:xfrm>
          <a:off x="1264685" y="443063"/>
          <a:ext cx="5120751" cy="697439"/>
        </a:xfrm>
        <a:prstGeom prst="rect">
          <a:avLst/>
        </a:prstGeom>
        <a:solidFill>
          <a:srgbClr val="4EFA2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Mayli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roziman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-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dedi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Usmon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4685" y="443063"/>
        <a:ext cx="5120751" cy="697439"/>
      </dsp:txXfrm>
    </dsp:sp>
    <dsp:sp modelId="{9FF05CA8-5CD0-490F-96F7-BF30B7E3FA60}">
      <dsp:nvSpPr>
        <dsp:cNvPr id="0" name=""/>
        <dsp:cNvSpPr/>
      </dsp:nvSpPr>
      <dsp:spPr>
        <a:xfrm>
          <a:off x="1262398" y="1274278"/>
          <a:ext cx="5140813" cy="69743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Afsus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biroz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kechikibmiz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2398" y="1274278"/>
        <a:ext cx="5140813" cy="697439"/>
      </dsp:txXfrm>
    </dsp:sp>
    <dsp:sp modelId="{B82D40DA-A49A-4E1F-AF74-9B6882DD4945}">
      <dsp:nvSpPr>
        <dsp:cNvPr id="0" name=""/>
        <dsp:cNvSpPr/>
      </dsp:nvSpPr>
      <dsp:spPr>
        <a:xfrm>
          <a:off x="1264685" y="2186662"/>
          <a:ext cx="5120751" cy="697439"/>
        </a:xfrm>
        <a:prstGeom prst="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Balki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kelishga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rozi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bo‘lar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4685" y="2186662"/>
        <a:ext cx="5120751" cy="697439"/>
      </dsp:txXfrm>
    </dsp:sp>
    <dsp:sp modelId="{8A8925B8-730D-4AF7-BFD0-9DBAF430DD8D}">
      <dsp:nvSpPr>
        <dsp:cNvPr id="0" name=""/>
        <dsp:cNvSpPr/>
      </dsp:nvSpPr>
      <dsp:spPr>
        <a:xfrm>
          <a:off x="1264685" y="3058461"/>
          <a:ext cx="5105264" cy="697439"/>
        </a:xfrm>
        <a:prstGeom prst="rect">
          <a:avLst/>
        </a:prstGeom>
        <a:solidFill>
          <a:srgbClr val="B6F5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Albatta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biz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buni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uddalaymiz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4685" y="3058461"/>
        <a:ext cx="5105264" cy="697439"/>
      </dsp:txXfrm>
    </dsp:sp>
    <dsp:sp modelId="{AB88919A-E314-470A-BE4C-C93ECC5F85DA}">
      <dsp:nvSpPr>
        <dsp:cNvPr id="0" name=""/>
        <dsp:cNvSpPr/>
      </dsp:nvSpPr>
      <dsp:spPr>
        <a:xfrm>
          <a:off x="1264685" y="3930261"/>
          <a:ext cx="7769588" cy="697439"/>
        </a:xfrm>
        <a:prstGeom prst="rect">
          <a:avLst/>
        </a:prstGeom>
        <a:solidFill>
          <a:srgbClr val="F16F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Demak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masalani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tushundingiz</a:t>
          </a:r>
          <a:r>
            <a:rPr lang="en-US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64685" y="3930261"/>
        <a:ext cx="7769588" cy="697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39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4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9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04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2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0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9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18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42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55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5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4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090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58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615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560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856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675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569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653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483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452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248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909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731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1090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58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78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00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37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375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587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3293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9144000" cy="474125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4" tIns="25717" rIns="51434" bIns="25717" rtlCol="0" anchor="ctr">
            <a:norm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6291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Relationship Id="rId20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9/8/2020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08.09.2020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9/8/2020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5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89" y="1623171"/>
            <a:ext cx="7838539" cy="2459145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UNDOV, TAQLID VA MODAL SO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‘ZLAR</a:t>
            </a:r>
            <a:endParaRPr lang="uz-Latn-UZ" sz="40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3143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4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O‘qituvchi</a:t>
            </a: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24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Saidova</a:t>
            </a: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Sumbuloy</a:t>
            </a: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Otaboyevna</a:t>
            </a:r>
            <a:endParaRPr sz="24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en-US" sz="2800" b="1" spc="1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629" y="2881953"/>
            <a:ext cx="199966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NIGORA\ДОКУМЕНТЫ\pictures\PaperArtist_2018-05-08_11-09-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9143999" cy="11787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1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9328" y="1328929"/>
            <a:ext cx="2535936" cy="34850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ship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tars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59680" y="1328928"/>
            <a:ext cx="3255264" cy="36483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Takroriy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ship-ship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yarq-yurq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yilt-yilt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tars-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09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SO‘ZLAR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912204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  <a:buClr>
                <a:srgbClr val="72A376"/>
              </a:buClr>
              <a:buSzPct val="85000"/>
            </a:pPr>
            <a:r>
              <a:rPr lang="en-US" sz="36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quvonch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afsuslanish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munosabatini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fikrning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xulosasini</a:t>
            </a:r>
            <a:r>
              <a:rPr lang="en-US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bildirgan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Автоэлектрик | Восклицательный знак, Школьные темы,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2504081"/>
            <a:ext cx="2474976" cy="26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06586492"/>
              </p:ext>
            </p:extLst>
          </p:nvPr>
        </p:nvGraphicFramePr>
        <p:xfrm>
          <a:off x="0" y="72736"/>
          <a:ext cx="9144000" cy="507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0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6-TOPSHIRIQ. 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5" y="1148576"/>
            <a:ext cx="8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1. ...,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...,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ketmon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ag‘darishga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844" y="2884449"/>
            <a:ext cx="8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ketmon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ag‘darishga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5" y="1148576"/>
            <a:ext cx="8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Razm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qarasam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o‘rdakka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ketibdi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844" y="2884449"/>
            <a:ext cx="8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Razm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qarasam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g‘uj-g‘uj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o‘rdakka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ketibdi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172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5" y="1148576"/>
            <a:ext cx="8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Akramning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xayolini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mototsiklning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buzib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yubordi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844" y="2884449"/>
            <a:ext cx="8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Akramning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xayolini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mototsiklning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pat-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buzib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yubordi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61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5" y="1148576"/>
            <a:ext cx="8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4. ...,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bunaqasini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yemaganimga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844" y="2884449"/>
            <a:ext cx="8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Bay-bay-bay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bunaqasini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yemaganimga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... .</a:t>
            </a:r>
          </a:p>
        </p:txBody>
      </p:sp>
    </p:spTree>
    <p:extLst>
      <p:ext uri="{BB962C8B-B14F-4D97-AF65-F5344CB8AC3E}">
        <p14:creationId xmlns:p14="http://schemas.microsoft.com/office/powerpoint/2010/main" val="187458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5" y="1148576"/>
            <a:ext cx="879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Kengash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...,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G‘iyosiddinovning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vaqti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844" y="2884449"/>
            <a:ext cx="879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Kengash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G‘iyosiddinovning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0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55" y="1148576"/>
            <a:ext cx="879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Dildor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...,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Chorterakning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fayzi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jamoli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2844" y="2884449"/>
            <a:ext cx="879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Dildor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nazarimizda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Chorterakning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fayzi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jamoli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593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5799" y="96135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245" y="1124688"/>
            <a:ext cx="84881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7-topshiriq.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matbuot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nashrlaridan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parchalarni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so‘zlarsiz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Farqlarni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5">
            <a:extLst>
              <a:ext uri="{FF2B5EF4-FFF2-40B4-BE49-F238E27FC236}">
                <a16:creationId xmlns:a16="http://schemas.microsoft.com/office/drawing/2014/main" id="{9D6731EF-48E0-42D9-8C61-B8341BC77D8C}"/>
              </a:ext>
            </a:extLst>
          </p:cNvPr>
          <p:cNvGrpSpPr/>
          <p:nvPr/>
        </p:nvGrpSpPr>
        <p:grpSpPr>
          <a:xfrm>
            <a:off x="1520725" y="1257515"/>
            <a:ext cx="6489701" cy="2114550"/>
            <a:chOff x="228600" y="1047750"/>
            <a:chExt cx="8652934" cy="2819400"/>
          </a:xfrm>
        </p:grpSpPr>
        <p:grpSp>
          <p:nvGrpSpPr>
            <p:cNvPr id="4" name="Group 123">
              <a:extLst>
                <a:ext uri="{FF2B5EF4-FFF2-40B4-BE49-F238E27FC236}">
                  <a16:creationId xmlns:a16="http://schemas.microsoft.com/office/drawing/2014/main" id="{75A78E5A-2D8C-4658-8E2F-8B6404840DE8}"/>
                </a:ext>
              </a:extLst>
            </p:cNvPr>
            <p:cNvGrpSpPr/>
            <p:nvPr/>
          </p:nvGrpSpPr>
          <p:grpSpPr>
            <a:xfrm>
              <a:off x="228600" y="1047750"/>
              <a:ext cx="2819400" cy="2819400"/>
              <a:chOff x="228600" y="1047750"/>
              <a:chExt cx="2819400" cy="2819400"/>
            </a:xfrm>
          </p:grpSpPr>
          <p:cxnSp>
            <p:nvCxnSpPr>
              <p:cNvPr id="16" name="Straight Connector 92">
                <a:extLst>
                  <a:ext uri="{FF2B5EF4-FFF2-40B4-BE49-F238E27FC236}">
                    <a16:creationId xmlns:a16="http://schemas.microsoft.com/office/drawing/2014/main" id="{C64B7F26-3ABD-4A9E-89B8-248C7B34D71C}"/>
                  </a:ext>
                </a:extLst>
              </p:cNvPr>
              <p:cNvCxnSpPr/>
              <p:nvPr/>
            </p:nvCxnSpPr>
            <p:spPr>
              <a:xfrm>
                <a:off x="228600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93">
                <a:extLst>
                  <a:ext uri="{FF2B5EF4-FFF2-40B4-BE49-F238E27FC236}">
                    <a16:creationId xmlns:a16="http://schemas.microsoft.com/office/drawing/2014/main" id="{BF7292A3-8907-4816-8288-0A4096AE09DC}"/>
                  </a:ext>
                </a:extLst>
              </p:cNvPr>
              <p:cNvCxnSpPr/>
              <p:nvPr/>
            </p:nvCxnSpPr>
            <p:spPr>
              <a:xfrm>
                <a:off x="541867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94">
                <a:extLst>
                  <a:ext uri="{FF2B5EF4-FFF2-40B4-BE49-F238E27FC236}">
                    <a16:creationId xmlns:a16="http://schemas.microsoft.com/office/drawing/2014/main" id="{D444E852-E84E-4D67-9A94-C91FA4E0DE11}"/>
                  </a:ext>
                </a:extLst>
              </p:cNvPr>
              <p:cNvCxnSpPr/>
              <p:nvPr/>
            </p:nvCxnSpPr>
            <p:spPr>
              <a:xfrm>
                <a:off x="1481668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95">
                <a:extLst>
                  <a:ext uri="{FF2B5EF4-FFF2-40B4-BE49-F238E27FC236}">
                    <a16:creationId xmlns:a16="http://schemas.microsoft.com/office/drawing/2014/main" id="{76EE31B7-3125-4055-8178-F97688A8A613}"/>
                  </a:ext>
                </a:extLst>
              </p:cNvPr>
              <p:cNvCxnSpPr/>
              <p:nvPr/>
            </p:nvCxnSpPr>
            <p:spPr>
              <a:xfrm>
                <a:off x="1168401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96">
                <a:extLst>
                  <a:ext uri="{FF2B5EF4-FFF2-40B4-BE49-F238E27FC236}">
                    <a16:creationId xmlns:a16="http://schemas.microsoft.com/office/drawing/2014/main" id="{D303CCE1-14B1-4A83-A715-7D08F48F9966}"/>
                  </a:ext>
                </a:extLst>
              </p:cNvPr>
              <p:cNvCxnSpPr/>
              <p:nvPr/>
            </p:nvCxnSpPr>
            <p:spPr>
              <a:xfrm>
                <a:off x="855134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97">
                <a:extLst>
                  <a:ext uri="{FF2B5EF4-FFF2-40B4-BE49-F238E27FC236}">
                    <a16:creationId xmlns:a16="http://schemas.microsoft.com/office/drawing/2014/main" id="{36DBD83C-662C-42B2-A9F0-FE7715CA9A01}"/>
                  </a:ext>
                </a:extLst>
              </p:cNvPr>
              <p:cNvCxnSpPr/>
              <p:nvPr/>
            </p:nvCxnSpPr>
            <p:spPr>
              <a:xfrm>
                <a:off x="1794935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98">
                <a:extLst>
                  <a:ext uri="{FF2B5EF4-FFF2-40B4-BE49-F238E27FC236}">
                    <a16:creationId xmlns:a16="http://schemas.microsoft.com/office/drawing/2014/main" id="{5ADEB550-DE2D-4ABB-BF32-331F271D9151}"/>
                  </a:ext>
                </a:extLst>
              </p:cNvPr>
              <p:cNvCxnSpPr/>
              <p:nvPr/>
            </p:nvCxnSpPr>
            <p:spPr>
              <a:xfrm>
                <a:off x="2108202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99">
                <a:extLst>
                  <a:ext uri="{FF2B5EF4-FFF2-40B4-BE49-F238E27FC236}">
                    <a16:creationId xmlns:a16="http://schemas.microsoft.com/office/drawing/2014/main" id="{9ECDE4E8-49F9-40B4-9348-5E0AF8ED8D2E}"/>
                  </a:ext>
                </a:extLst>
              </p:cNvPr>
              <p:cNvCxnSpPr/>
              <p:nvPr/>
            </p:nvCxnSpPr>
            <p:spPr>
              <a:xfrm>
                <a:off x="3048000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100">
                <a:extLst>
                  <a:ext uri="{FF2B5EF4-FFF2-40B4-BE49-F238E27FC236}">
                    <a16:creationId xmlns:a16="http://schemas.microsoft.com/office/drawing/2014/main" id="{75409849-2FB1-4ACA-BFE3-8E7E3018CCD2}"/>
                  </a:ext>
                </a:extLst>
              </p:cNvPr>
              <p:cNvCxnSpPr/>
              <p:nvPr/>
            </p:nvCxnSpPr>
            <p:spPr>
              <a:xfrm>
                <a:off x="2734736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01">
                <a:extLst>
                  <a:ext uri="{FF2B5EF4-FFF2-40B4-BE49-F238E27FC236}">
                    <a16:creationId xmlns:a16="http://schemas.microsoft.com/office/drawing/2014/main" id="{0AA9FB86-F5FF-490B-AEE8-0F3BEEDEFBDF}"/>
                  </a:ext>
                </a:extLst>
              </p:cNvPr>
              <p:cNvCxnSpPr/>
              <p:nvPr/>
            </p:nvCxnSpPr>
            <p:spPr>
              <a:xfrm>
                <a:off x="2421469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124">
              <a:extLst>
                <a:ext uri="{FF2B5EF4-FFF2-40B4-BE49-F238E27FC236}">
                  <a16:creationId xmlns:a16="http://schemas.microsoft.com/office/drawing/2014/main" id="{F58FE4D0-8A8A-4B9C-BDC0-B44D058959A2}"/>
                </a:ext>
              </a:extLst>
            </p:cNvPr>
            <p:cNvGrpSpPr/>
            <p:nvPr/>
          </p:nvGrpSpPr>
          <p:grpSpPr>
            <a:xfrm>
              <a:off x="6062134" y="1047750"/>
              <a:ext cx="2819400" cy="2819400"/>
              <a:chOff x="6062134" y="1047750"/>
              <a:chExt cx="2819400" cy="2819400"/>
            </a:xfrm>
          </p:grpSpPr>
          <p:cxnSp>
            <p:nvCxnSpPr>
              <p:cNvPr id="6" name="Straight Connector 113">
                <a:extLst>
                  <a:ext uri="{FF2B5EF4-FFF2-40B4-BE49-F238E27FC236}">
                    <a16:creationId xmlns:a16="http://schemas.microsoft.com/office/drawing/2014/main" id="{4F63C04E-E4E2-46DF-A775-978CFB5C5AE2}"/>
                  </a:ext>
                </a:extLst>
              </p:cNvPr>
              <p:cNvCxnSpPr/>
              <p:nvPr/>
            </p:nvCxnSpPr>
            <p:spPr>
              <a:xfrm>
                <a:off x="6062134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114">
                <a:extLst>
                  <a:ext uri="{FF2B5EF4-FFF2-40B4-BE49-F238E27FC236}">
                    <a16:creationId xmlns:a16="http://schemas.microsoft.com/office/drawing/2014/main" id="{9D602CBF-30C4-47C6-9AE8-8AEECEF8390B}"/>
                  </a:ext>
                </a:extLst>
              </p:cNvPr>
              <p:cNvCxnSpPr/>
              <p:nvPr/>
            </p:nvCxnSpPr>
            <p:spPr>
              <a:xfrm>
                <a:off x="6375401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115">
                <a:extLst>
                  <a:ext uri="{FF2B5EF4-FFF2-40B4-BE49-F238E27FC236}">
                    <a16:creationId xmlns:a16="http://schemas.microsoft.com/office/drawing/2014/main" id="{727FEE34-DFDE-482E-BF22-D34AF041BC03}"/>
                  </a:ext>
                </a:extLst>
              </p:cNvPr>
              <p:cNvCxnSpPr/>
              <p:nvPr/>
            </p:nvCxnSpPr>
            <p:spPr>
              <a:xfrm>
                <a:off x="7315202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116">
                <a:extLst>
                  <a:ext uri="{FF2B5EF4-FFF2-40B4-BE49-F238E27FC236}">
                    <a16:creationId xmlns:a16="http://schemas.microsoft.com/office/drawing/2014/main" id="{FE6C7C12-0D85-4191-B495-DFED402F1E4C}"/>
                  </a:ext>
                </a:extLst>
              </p:cNvPr>
              <p:cNvCxnSpPr/>
              <p:nvPr/>
            </p:nvCxnSpPr>
            <p:spPr>
              <a:xfrm>
                <a:off x="7001935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117">
                <a:extLst>
                  <a:ext uri="{FF2B5EF4-FFF2-40B4-BE49-F238E27FC236}">
                    <a16:creationId xmlns:a16="http://schemas.microsoft.com/office/drawing/2014/main" id="{287951B0-0055-4983-95F4-4DE6565C29E4}"/>
                  </a:ext>
                </a:extLst>
              </p:cNvPr>
              <p:cNvCxnSpPr/>
              <p:nvPr/>
            </p:nvCxnSpPr>
            <p:spPr>
              <a:xfrm>
                <a:off x="6688668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18">
                <a:extLst>
                  <a:ext uri="{FF2B5EF4-FFF2-40B4-BE49-F238E27FC236}">
                    <a16:creationId xmlns:a16="http://schemas.microsoft.com/office/drawing/2014/main" id="{09F56DF3-D209-4787-8552-20E80CA1682B}"/>
                  </a:ext>
                </a:extLst>
              </p:cNvPr>
              <p:cNvCxnSpPr/>
              <p:nvPr/>
            </p:nvCxnSpPr>
            <p:spPr>
              <a:xfrm>
                <a:off x="7628469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9">
                <a:extLst>
                  <a:ext uri="{FF2B5EF4-FFF2-40B4-BE49-F238E27FC236}">
                    <a16:creationId xmlns:a16="http://schemas.microsoft.com/office/drawing/2014/main" id="{77530CC8-4762-4896-AFED-754262374E0F}"/>
                  </a:ext>
                </a:extLst>
              </p:cNvPr>
              <p:cNvCxnSpPr/>
              <p:nvPr/>
            </p:nvCxnSpPr>
            <p:spPr>
              <a:xfrm>
                <a:off x="7941736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0">
                <a:extLst>
                  <a:ext uri="{FF2B5EF4-FFF2-40B4-BE49-F238E27FC236}">
                    <a16:creationId xmlns:a16="http://schemas.microsoft.com/office/drawing/2014/main" id="{C9162069-BC13-468A-A4D2-CB6131F0B5A6}"/>
                  </a:ext>
                </a:extLst>
              </p:cNvPr>
              <p:cNvCxnSpPr/>
              <p:nvPr/>
            </p:nvCxnSpPr>
            <p:spPr>
              <a:xfrm>
                <a:off x="8881534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21">
                <a:extLst>
                  <a:ext uri="{FF2B5EF4-FFF2-40B4-BE49-F238E27FC236}">
                    <a16:creationId xmlns:a16="http://schemas.microsoft.com/office/drawing/2014/main" id="{5CE6F994-B685-4C9B-A381-01A8C2FEC4B6}"/>
                  </a:ext>
                </a:extLst>
              </p:cNvPr>
              <p:cNvCxnSpPr/>
              <p:nvPr/>
            </p:nvCxnSpPr>
            <p:spPr>
              <a:xfrm>
                <a:off x="8568270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22">
                <a:extLst>
                  <a:ext uri="{FF2B5EF4-FFF2-40B4-BE49-F238E27FC236}">
                    <a16:creationId xmlns:a16="http://schemas.microsoft.com/office/drawing/2014/main" id="{90FD9D40-4A4F-4F76-95B0-CFC8FBDB8B68}"/>
                  </a:ext>
                </a:extLst>
              </p:cNvPr>
              <p:cNvCxnSpPr/>
              <p:nvPr/>
            </p:nvCxnSpPr>
            <p:spPr>
              <a:xfrm>
                <a:off x="8255003" y="1047750"/>
                <a:ext cx="0" cy="281940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Pentagon 49">
            <a:extLst>
              <a:ext uri="{FF2B5EF4-FFF2-40B4-BE49-F238E27FC236}">
                <a16:creationId xmlns:a16="http://schemas.microsoft.com/office/drawing/2014/main" id="{1614CE6A-EC90-4073-944B-2FA2B088EDC0}"/>
              </a:ext>
            </a:extLst>
          </p:cNvPr>
          <p:cNvSpPr/>
          <p:nvPr/>
        </p:nvSpPr>
        <p:spPr>
          <a:xfrm flipH="1">
            <a:off x="1275390" y="1993533"/>
            <a:ext cx="1800031" cy="30145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entagon 50">
            <a:extLst>
              <a:ext uri="{FF2B5EF4-FFF2-40B4-BE49-F238E27FC236}">
                <a16:creationId xmlns:a16="http://schemas.microsoft.com/office/drawing/2014/main" id="{10E3A7B7-FE37-4367-A59F-63084B97A2A6}"/>
              </a:ext>
            </a:extLst>
          </p:cNvPr>
          <p:cNvSpPr/>
          <p:nvPr/>
        </p:nvSpPr>
        <p:spPr>
          <a:xfrm flipH="1">
            <a:off x="1954773" y="2621553"/>
            <a:ext cx="891116" cy="30145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51">
            <a:extLst>
              <a:ext uri="{FF2B5EF4-FFF2-40B4-BE49-F238E27FC236}">
                <a16:creationId xmlns:a16="http://schemas.microsoft.com/office/drawing/2014/main" id="{1548A94B-0FA1-494B-9C41-4ABE96C6BADE}"/>
              </a:ext>
            </a:extLst>
          </p:cNvPr>
          <p:cNvGrpSpPr/>
          <p:nvPr/>
        </p:nvGrpSpPr>
        <p:grpSpPr>
          <a:xfrm>
            <a:off x="854017" y="3354597"/>
            <a:ext cx="2173955" cy="1394243"/>
            <a:chOff x="-120436" y="3917406"/>
            <a:chExt cx="2245767" cy="30269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B4E2D3-A856-4B20-B61B-42DB0649BB00}"/>
                </a:ext>
              </a:extLst>
            </p:cNvPr>
            <p:cNvSpPr txBox="1"/>
            <p:nvPr/>
          </p:nvSpPr>
          <p:spPr>
            <a:xfrm>
              <a:off x="-120436" y="4648621"/>
              <a:ext cx="2245767" cy="2295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Gap tarkibidagi so‘zlarni va qo‘shma gap tarkibidagi </a:t>
              </a:r>
              <a:r>
                <a:rPr kumimoji="0" lang="en-US" sz="14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sodda </a:t>
              </a:r>
              <a:r>
                <a: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gaplarni bir-biriga </a:t>
              </a:r>
              <a:r>
                <a:rPr kumimoji="0" lang="en-US" sz="14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bog‘laydi.</a:t>
              </a:r>
              <a:endParaRPr kumimoji="0" lang="en-US" sz="1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A3BEEC-D124-433E-AF92-F639AD5FEFD2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616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Bog‘lovchilar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54">
              <a:extLst>
                <a:ext uri="{FF2B5EF4-FFF2-40B4-BE49-F238E27FC236}">
                  <a16:creationId xmlns:a16="http://schemas.microsoft.com/office/drawing/2014/main" id="{FDC1D43A-7D8B-4879-9763-B7F86661A3E9}"/>
                </a:ext>
              </a:extLst>
            </p:cNvPr>
            <p:cNvCxnSpPr/>
            <p:nvPr/>
          </p:nvCxnSpPr>
          <p:spPr>
            <a:xfrm>
              <a:off x="358879" y="4571864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56">
            <a:extLst>
              <a:ext uri="{FF2B5EF4-FFF2-40B4-BE49-F238E27FC236}">
                <a16:creationId xmlns:a16="http://schemas.microsoft.com/office/drawing/2014/main" id="{3E8C2666-523E-4FD4-BC1F-F8182D309D34}"/>
              </a:ext>
            </a:extLst>
          </p:cNvPr>
          <p:cNvGrpSpPr/>
          <p:nvPr/>
        </p:nvGrpSpPr>
        <p:grpSpPr>
          <a:xfrm>
            <a:off x="3234702" y="3354597"/>
            <a:ext cx="2335805" cy="1394237"/>
            <a:chOff x="-112923" y="3917406"/>
            <a:chExt cx="2041108" cy="30269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9DCA5E-F0D1-4631-919C-A0344CBE0297}"/>
                </a:ext>
              </a:extLst>
            </p:cNvPr>
            <p:cNvSpPr txBox="1"/>
            <p:nvPr/>
          </p:nvSpPr>
          <p:spPr>
            <a:xfrm>
              <a:off x="-112923" y="4648621"/>
              <a:ext cx="2041108" cy="2295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lnSpcReduction="10000"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Gapda vosita, maqsad, sabab, vaqt, makon kabi sintaktik munosabatlarni ifodalash uchun qo‘llanadigan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so‘zlar.</a:t>
              </a:r>
              <a:endParaRPr kumimoji="0" lang="en-US" sz="15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7325CB-CEA6-4680-B8F6-6E7FE5CFE377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616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Ko‘makchilar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59">
              <a:extLst>
                <a:ext uri="{FF2B5EF4-FFF2-40B4-BE49-F238E27FC236}">
                  <a16:creationId xmlns:a16="http://schemas.microsoft.com/office/drawing/2014/main" id="{943D3BB5-270E-43F1-814B-5154816B2324}"/>
                </a:ext>
              </a:extLst>
            </p:cNvPr>
            <p:cNvCxnSpPr/>
            <p:nvPr/>
          </p:nvCxnSpPr>
          <p:spPr>
            <a:xfrm>
              <a:off x="358879" y="4571864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60">
            <a:extLst>
              <a:ext uri="{FF2B5EF4-FFF2-40B4-BE49-F238E27FC236}">
                <a16:creationId xmlns:a16="http://schemas.microsoft.com/office/drawing/2014/main" id="{2DDB6047-995E-4CC7-A828-CB2CC2F6DF34}"/>
              </a:ext>
            </a:extLst>
          </p:cNvPr>
          <p:cNvGrpSpPr/>
          <p:nvPr/>
        </p:nvGrpSpPr>
        <p:grpSpPr>
          <a:xfrm>
            <a:off x="5622268" y="3375664"/>
            <a:ext cx="2352514" cy="1364600"/>
            <a:chOff x="-86587" y="3917406"/>
            <a:chExt cx="2430223" cy="29625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78B99A0-4ECD-4693-B9DB-1ADF2A975C33}"/>
                </a:ext>
              </a:extLst>
            </p:cNvPr>
            <p:cNvSpPr txBox="1"/>
            <p:nvPr/>
          </p:nvSpPr>
          <p:spPr>
            <a:xfrm>
              <a:off x="-86587" y="4648621"/>
              <a:ext cx="2430223" cy="22313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Ayrim so‘z yoki butun gap mazmuniga qo‘shimcha ma’no yuklash uchun </a:t>
              </a:r>
              <a:r>
                <a:rPr kumimoji="0" lang="en-US" sz="1500" b="0" i="0" u="none" strike="noStrike" kern="1200" cap="none" spc="0" normalizeH="0" baseline="0" noProof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xizmat qiladi.</a:t>
              </a:r>
              <a:endParaRPr kumimoji="0" lang="en-US" sz="15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BEBEEA-0874-448E-8253-AACD2478A143}"/>
                </a:ext>
              </a:extLst>
            </p:cNvPr>
            <p:cNvSpPr txBox="1"/>
            <p:nvPr/>
          </p:nvSpPr>
          <p:spPr>
            <a:xfrm>
              <a:off x="314856" y="3917406"/>
              <a:ext cx="1613329" cy="6164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Yuklamalar</a:t>
              </a:r>
            </a:p>
          </p:txBody>
        </p:sp>
        <p:cxnSp>
          <p:nvCxnSpPr>
            <p:cNvPr id="40" name="Straight Connector 63">
              <a:extLst>
                <a:ext uri="{FF2B5EF4-FFF2-40B4-BE49-F238E27FC236}">
                  <a16:creationId xmlns:a16="http://schemas.microsoft.com/office/drawing/2014/main" id="{0593274A-8EDF-4550-A6C8-9C1DA1521EFD}"/>
                </a:ext>
              </a:extLst>
            </p:cNvPr>
            <p:cNvCxnSpPr/>
            <p:nvPr/>
          </p:nvCxnSpPr>
          <p:spPr>
            <a:xfrm>
              <a:off x="358879" y="4571864"/>
              <a:ext cx="151694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Pentagon 64">
            <a:extLst>
              <a:ext uri="{FF2B5EF4-FFF2-40B4-BE49-F238E27FC236}">
                <a16:creationId xmlns:a16="http://schemas.microsoft.com/office/drawing/2014/main" id="{CB795E11-9D15-47D1-A3E0-30ABFF72ED81}"/>
              </a:ext>
            </a:extLst>
          </p:cNvPr>
          <p:cNvSpPr/>
          <p:nvPr/>
        </p:nvSpPr>
        <p:spPr>
          <a:xfrm>
            <a:off x="5299128" y="934047"/>
            <a:ext cx="3073097" cy="69225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Bog‘lovchilar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Pentagon 65">
            <a:extLst>
              <a:ext uri="{FF2B5EF4-FFF2-40B4-BE49-F238E27FC236}">
                <a16:creationId xmlns:a16="http://schemas.microsoft.com/office/drawing/2014/main" id="{DB858E50-FEAD-433F-98A2-8FB20309ED68}"/>
              </a:ext>
            </a:extLst>
          </p:cNvPr>
          <p:cNvSpPr/>
          <p:nvPr/>
        </p:nvSpPr>
        <p:spPr>
          <a:xfrm>
            <a:off x="5606552" y="1859460"/>
            <a:ext cx="2940930" cy="56959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2500"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Ko‘makchilar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Pentagon 66">
            <a:extLst>
              <a:ext uri="{FF2B5EF4-FFF2-40B4-BE49-F238E27FC236}">
                <a16:creationId xmlns:a16="http://schemas.microsoft.com/office/drawing/2014/main" id="{270F1B38-7159-480E-B3A0-DB7757ED7A94}"/>
              </a:ext>
            </a:extLst>
          </p:cNvPr>
          <p:cNvSpPr/>
          <p:nvPr/>
        </p:nvSpPr>
        <p:spPr>
          <a:xfrm>
            <a:off x="5606552" y="2669933"/>
            <a:ext cx="2804206" cy="55798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Yuklamalar</a:t>
            </a:r>
          </a:p>
        </p:txBody>
      </p:sp>
      <p:grpSp>
        <p:nvGrpSpPr>
          <p:cNvPr id="44" name="Group 67">
            <a:extLst>
              <a:ext uri="{FF2B5EF4-FFF2-40B4-BE49-F238E27FC236}">
                <a16:creationId xmlns:a16="http://schemas.microsoft.com/office/drawing/2014/main" id="{952C71A2-3054-41AB-B34C-65537C707CEE}"/>
              </a:ext>
            </a:extLst>
          </p:cNvPr>
          <p:cNvGrpSpPr/>
          <p:nvPr/>
        </p:nvGrpSpPr>
        <p:grpSpPr>
          <a:xfrm>
            <a:off x="3310371" y="1225760"/>
            <a:ext cx="2132027" cy="2079105"/>
            <a:chOff x="4073211" y="1371600"/>
            <a:chExt cx="4056739" cy="3956039"/>
          </a:xfrm>
        </p:grpSpPr>
        <p:sp>
          <p:nvSpPr>
            <p:cNvPr id="45" name="Freeform 1">
              <a:extLst>
                <a:ext uri="{FF2B5EF4-FFF2-40B4-BE49-F238E27FC236}">
                  <a16:creationId xmlns:a16="http://schemas.microsoft.com/office/drawing/2014/main" id="{351A3525-C5BD-462F-AF0A-0CA0F09DB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1371600"/>
              <a:ext cx="1957750" cy="3956039"/>
            </a:xfrm>
            <a:custGeom>
              <a:avLst/>
              <a:gdLst>
                <a:gd name="T0" fmla="*/ 3334 w 6602"/>
                <a:gd name="T1" fmla="*/ 1294 h 13340"/>
                <a:gd name="T2" fmla="*/ 0 w 6602"/>
                <a:gd name="T3" fmla="*/ 1906 h 13340"/>
                <a:gd name="T4" fmla="*/ 68 w 6602"/>
                <a:gd name="T5" fmla="*/ 12522 h 13340"/>
                <a:gd name="T6" fmla="*/ 3607 w 6602"/>
                <a:gd name="T7" fmla="*/ 11910 h 13340"/>
                <a:gd name="T8" fmla="*/ 5852 w 6602"/>
                <a:gd name="T9" fmla="*/ 10140 h 13340"/>
                <a:gd name="T10" fmla="*/ 6601 w 6602"/>
                <a:gd name="T11" fmla="*/ 7622 h 13340"/>
                <a:gd name="T12" fmla="*/ 5920 w 6602"/>
                <a:gd name="T13" fmla="*/ 5172 h 13340"/>
                <a:gd name="T14" fmla="*/ 4628 w 6602"/>
                <a:gd name="T15" fmla="*/ 3130 h 13340"/>
                <a:gd name="T16" fmla="*/ 3334 w 6602"/>
                <a:gd name="T17" fmla="*/ 11569 h 13340"/>
                <a:gd name="T18" fmla="*/ 3334 w 6602"/>
                <a:gd name="T19" fmla="*/ 11638 h 13340"/>
                <a:gd name="T20" fmla="*/ 1701 w 6602"/>
                <a:gd name="T21" fmla="*/ 12930 h 13340"/>
                <a:gd name="T22" fmla="*/ 340 w 6602"/>
                <a:gd name="T23" fmla="*/ 9800 h 13340"/>
                <a:gd name="T24" fmla="*/ 1769 w 6602"/>
                <a:gd name="T25" fmla="*/ 9595 h 13340"/>
                <a:gd name="T26" fmla="*/ 1429 w 6602"/>
                <a:gd name="T27" fmla="*/ 10072 h 13340"/>
                <a:gd name="T28" fmla="*/ 2858 w 6602"/>
                <a:gd name="T29" fmla="*/ 10072 h 13340"/>
                <a:gd name="T30" fmla="*/ 4151 w 6602"/>
                <a:gd name="T31" fmla="*/ 11638 h 13340"/>
                <a:gd name="T32" fmla="*/ 3742 w 6602"/>
                <a:gd name="T33" fmla="*/ 11569 h 13340"/>
                <a:gd name="T34" fmla="*/ 2108 w 6602"/>
                <a:gd name="T35" fmla="*/ 9460 h 13340"/>
                <a:gd name="T36" fmla="*/ 340 w 6602"/>
                <a:gd name="T37" fmla="*/ 9188 h 13340"/>
                <a:gd name="T38" fmla="*/ 1906 w 6602"/>
                <a:gd name="T39" fmla="*/ 8507 h 13340"/>
                <a:gd name="T40" fmla="*/ 2858 w 6602"/>
                <a:gd name="T41" fmla="*/ 6873 h 13340"/>
                <a:gd name="T42" fmla="*/ 3742 w 6602"/>
                <a:gd name="T43" fmla="*/ 8167 h 13340"/>
                <a:gd name="T44" fmla="*/ 4558 w 6602"/>
                <a:gd name="T45" fmla="*/ 9595 h 13340"/>
                <a:gd name="T46" fmla="*/ 5512 w 6602"/>
                <a:gd name="T47" fmla="*/ 10140 h 13340"/>
                <a:gd name="T48" fmla="*/ 5580 w 6602"/>
                <a:gd name="T49" fmla="*/ 5172 h 13340"/>
                <a:gd name="T50" fmla="*/ 5375 w 6602"/>
                <a:gd name="T51" fmla="*/ 5989 h 13340"/>
                <a:gd name="T52" fmla="*/ 4356 w 6602"/>
                <a:gd name="T53" fmla="*/ 7010 h 13340"/>
                <a:gd name="T54" fmla="*/ 4558 w 6602"/>
                <a:gd name="T55" fmla="*/ 7213 h 13340"/>
                <a:gd name="T56" fmla="*/ 6192 w 6602"/>
                <a:gd name="T57" fmla="*/ 7622 h 13340"/>
                <a:gd name="T58" fmla="*/ 5375 w 6602"/>
                <a:gd name="T59" fmla="*/ 9051 h 13340"/>
                <a:gd name="T60" fmla="*/ 3879 w 6602"/>
                <a:gd name="T61" fmla="*/ 8983 h 13340"/>
                <a:gd name="T62" fmla="*/ 4084 w 6602"/>
                <a:gd name="T63" fmla="*/ 7213 h 13340"/>
                <a:gd name="T64" fmla="*/ 2108 w 6602"/>
                <a:gd name="T65" fmla="*/ 7485 h 13340"/>
                <a:gd name="T66" fmla="*/ 340 w 6602"/>
                <a:gd name="T67" fmla="*/ 7622 h 13340"/>
                <a:gd name="T68" fmla="*/ 340 w 6602"/>
                <a:gd name="T69" fmla="*/ 2110 h 13340"/>
                <a:gd name="T70" fmla="*/ 1634 w 6602"/>
                <a:gd name="T71" fmla="*/ 1973 h 13340"/>
                <a:gd name="T72" fmla="*/ 1973 w 6602"/>
                <a:gd name="T73" fmla="*/ 1768 h 13340"/>
                <a:gd name="T74" fmla="*/ 408 w 6602"/>
                <a:gd name="T75" fmla="*/ 1429 h 13340"/>
                <a:gd name="T76" fmla="*/ 3062 w 6602"/>
                <a:gd name="T77" fmla="*/ 1496 h 13340"/>
                <a:gd name="T78" fmla="*/ 3062 w 6602"/>
                <a:gd name="T79" fmla="*/ 1496 h 13340"/>
                <a:gd name="T80" fmla="*/ 1906 w 6602"/>
                <a:gd name="T81" fmla="*/ 3062 h 13340"/>
                <a:gd name="T82" fmla="*/ 1089 w 6602"/>
                <a:gd name="T83" fmla="*/ 5377 h 13340"/>
                <a:gd name="T84" fmla="*/ 2653 w 6602"/>
                <a:gd name="T85" fmla="*/ 5784 h 13340"/>
                <a:gd name="T86" fmla="*/ 2518 w 6602"/>
                <a:gd name="T87" fmla="*/ 5377 h 13340"/>
                <a:gd name="T88" fmla="*/ 1361 w 6602"/>
                <a:gd name="T89" fmla="*/ 3744 h 13340"/>
                <a:gd name="T90" fmla="*/ 3130 w 6602"/>
                <a:gd name="T91" fmla="*/ 3062 h 13340"/>
                <a:gd name="T92" fmla="*/ 4286 w 6602"/>
                <a:gd name="T93" fmla="*/ 3130 h 13340"/>
                <a:gd name="T94" fmla="*/ 4286 w 6602"/>
                <a:gd name="T95" fmla="*/ 3471 h 13340"/>
                <a:gd name="T96" fmla="*/ 2925 w 6602"/>
                <a:gd name="T97" fmla="*/ 4628 h 13340"/>
                <a:gd name="T98" fmla="*/ 2858 w 6602"/>
                <a:gd name="T99" fmla="*/ 5035 h 13340"/>
                <a:gd name="T100" fmla="*/ 4558 w 6602"/>
                <a:gd name="T101" fmla="*/ 3744 h 1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602" h="13340">
                  <a:moveTo>
                    <a:pt x="3334" y="1294"/>
                  </a:moveTo>
                  <a:lnTo>
                    <a:pt x="3334" y="1294"/>
                  </a:lnTo>
                  <a:cubicBezTo>
                    <a:pt x="3130" y="545"/>
                    <a:pt x="2450" y="0"/>
                    <a:pt x="1701" y="0"/>
                  </a:cubicBezTo>
                  <a:cubicBezTo>
                    <a:pt x="747" y="0"/>
                    <a:pt x="0" y="884"/>
                    <a:pt x="0" y="1906"/>
                  </a:cubicBezTo>
                  <a:cubicBezTo>
                    <a:pt x="0" y="12385"/>
                    <a:pt x="0" y="12385"/>
                    <a:pt x="0" y="12385"/>
                  </a:cubicBezTo>
                  <a:cubicBezTo>
                    <a:pt x="0" y="12455"/>
                    <a:pt x="0" y="12522"/>
                    <a:pt x="68" y="12522"/>
                  </a:cubicBezTo>
                  <a:cubicBezTo>
                    <a:pt x="408" y="12930"/>
                    <a:pt x="1157" y="13339"/>
                    <a:pt x="1701" y="13339"/>
                  </a:cubicBezTo>
                  <a:cubicBezTo>
                    <a:pt x="2585" y="13339"/>
                    <a:pt x="3334" y="12795"/>
                    <a:pt x="3607" y="11910"/>
                  </a:cubicBezTo>
                  <a:cubicBezTo>
                    <a:pt x="3811" y="11978"/>
                    <a:pt x="3946" y="11978"/>
                    <a:pt x="4151" y="11978"/>
                  </a:cubicBezTo>
                  <a:cubicBezTo>
                    <a:pt x="5103" y="11978"/>
                    <a:pt x="5852" y="11161"/>
                    <a:pt x="5852" y="10140"/>
                  </a:cubicBezTo>
                  <a:cubicBezTo>
                    <a:pt x="5852" y="9800"/>
                    <a:pt x="5785" y="9528"/>
                    <a:pt x="5717" y="9323"/>
                  </a:cubicBezTo>
                  <a:cubicBezTo>
                    <a:pt x="6261" y="8983"/>
                    <a:pt x="6601" y="8372"/>
                    <a:pt x="6601" y="7622"/>
                  </a:cubicBezTo>
                  <a:cubicBezTo>
                    <a:pt x="6601" y="7010"/>
                    <a:pt x="6261" y="6396"/>
                    <a:pt x="5785" y="6057"/>
                  </a:cubicBezTo>
                  <a:cubicBezTo>
                    <a:pt x="5920" y="5784"/>
                    <a:pt x="5920" y="5445"/>
                    <a:pt x="5920" y="5172"/>
                  </a:cubicBezTo>
                  <a:cubicBezTo>
                    <a:pt x="5920" y="4288"/>
                    <a:pt x="5375" y="3539"/>
                    <a:pt x="4628" y="3334"/>
                  </a:cubicBezTo>
                  <a:cubicBezTo>
                    <a:pt x="4628" y="3267"/>
                    <a:pt x="4628" y="3199"/>
                    <a:pt x="4628" y="3130"/>
                  </a:cubicBezTo>
                  <a:cubicBezTo>
                    <a:pt x="4628" y="2245"/>
                    <a:pt x="4084" y="1496"/>
                    <a:pt x="3334" y="1294"/>
                  </a:cubicBezTo>
                  <a:close/>
                  <a:moveTo>
                    <a:pt x="3334" y="11569"/>
                  </a:moveTo>
                  <a:lnTo>
                    <a:pt x="3334" y="11569"/>
                  </a:lnTo>
                  <a:cubicBezTo>
                    <a:pt x="3334" y="11638"/>
                    <a:pt x="3334" y="11638"/>
                    <a:pt x="3334" y="11638"/>
                  </a:cubicBezTo>
                  <a:lnTo>
                    <a:pt x="3334" y="11638"/>
                  </a:lnTo>
                  <a:cubicBezTo>
                    <a:pt x="3130" y="12385"/>
                    <a:pt x="2450" y="12930"/>
                    <a:pt x="1701" y="12930"/>
                  </a:cubicBezTo>
                  <a:cubicBezTo>
                    <a:pt x="1292" y="12930"/>
                    <a:pt x="680" y="12590"/>
                    <a:pt x="340" y="12318"/>
                  </a:cubicBezTo>
                  <a:cubicBezTo>
                    <a:pt x="340" y="9800"/>
                    <a:pt x="340" y="9800"/>
                    <a:pt x="340" y="9800"/>
                  </a:cubicBezTo>
                  <a:cubicBezTo>
                    <a:pt x="545" y="9391"/>
                    <a:pt x="1019" y="9323"/>
                    <a:pt x="1157" y="9323"/>
                  </a:cubicBezTo>
                  <a:cubicBezTo>
                    <a:pt x="1429" y="9323"/>
                    <a:pt x="1701" y="9460"/>
                    <a:pt x="1769" y="9595"/>
                  </a:cubicBezTo>
                  <a:cubicBezTo>
                    <a:pt x="1701" y="9663"/>
                    <a:pt x="1564" y="9733"/>
                    <a:pt x="1496" y="9800"/>
                  </a:cubicBezTo>
                  <a:cubicBezTo>
                    <a:pt x="1429" y="9868"/>
                    <a:pt x="1361" y="10005"/>
                    <a:pt x="1429" y="10072"/>
                  </a:cubicBezTo>
                  <a:cubicBezTo>
                    <a:pt x="1496" y="10140"/>
                    <a:pt x="1634" y="10140"/>
                    <a:pt x="1701" y="10072"/>
                  </a:cubicBezTo>
                  <a:cubicBezTo>
                    <a:pt x="2178" y="9663"/>
                    <a:pt x="2585" y="9935"/>
                    <a:pt x="2858" y="10072"/>
                  </a:cubicBezTo>
                  <a:cubicBezTo>
                    <a:pt x="3267" y="10412"/>
                    <a:pt x="3470" y="11094"/>
                    <a:pt x="3334" y="11569"/>
                  </a:cubicBezTo>
                  <a:close/>
                  <a:moveTo>
                    <a:pt x="4151" y="11638"/>
                  </a:moveTo>
                  <a:lnTo>
                    <a:pt x="4151" y="11638"/>
                  </a:lnTo>
                  <a:cubicBezTo>
                    <a:pt x="4014" y="11638"/>
                    <a:pt x="3879" y="11569"/>
                    <a:pt x="3742" y="11569"/>
                  </a:cubicBezTo>
                  <a:cubicBezTo>
                    <a:pt x="3811" y="10889"/>
                    <a:pt x="3539" y="10140"/>
                    <a:pt x="3062" y="9733"/>
                  </a:cubicBezTo>
                  <a:cubicBezTo>
                    <a:pt x="2790" y="9528"/>
                    <a:pt x="2450" y="9460"/>
                    <a:pt x="2108" y="9460"/>
                  </a:cubicBezTo>
                  <a:cubicBezTo>
                    <a:pt x="1973" y="9188"/>
                    <a:pt x="1634" y="8916"/>
                    <a:pt x="1157" y="8916"/>
                  </a:cubicBezTo>
                  <a:cubicBezTo>
                    <a:pt x="884" y="8916"/>
                    <a:pt x="545" y="9051"/>
                    <a:pt x="340" y="9188"/>
                  </a:cubicBezTo>
                  <a:cubicBezTo>
                    <a:pt x="340" y="8099"/>
                    <a:pt x="340" y="8099"/>
                    <a:pt x="340" y="8099"/>
                  </a:cubicBezTo>
                  <a:cubicBezTo>
                    <a:pt x="747" y="8372"/>
                    <a:pt x="1429" y="8779"/>
                    <a:pt x="1906" y="8507"/>
                  </a:cubicBezTo>
                  <a:cubicBezTo>
                    <a:pt x="2246" y="8372"/>
                    <a:pt x="2381" y="8030"/>
                    <a:pt x="2450" y="7555"/>
                  </a:cubicBezTo>
                  <a:cubicBezTo>
                    <a:pt x="2450" y="7283"/>
                    <a:pt x="2585" y="6941"/>
                    <a:pt x="2858" y="6873"/>
                  </a:cubicBezTo>
                  <a:cubicBezTo>
                    <a:pt x="3130" y="6806"/>
                    <a:pt x="3539" y="7078"/>
                    <a:pt x="3742" y="7418"/>
                  </a:cubicBezTo>
                  <a:cubicBezTo>
                    <a:pt x="3879" y="7622"/>
                    <a:pt x="3946" y="7895"/>
                    <a:pt x="3742" y="8167"/>
                  </a:cubicBezTo>
                  <a:cubicBezTo>
                    <a:pt x="3402" y="8711"/>
                    <a:pt x="3470" y="9051"/>
                    <a:pt x="3607" y="9256"/>
                  </a:cubicBezTo>
                  <a:cubicBezTo>
                    <a:pt x="3811" y="9528"/>
                    <a:pt x="4151" y="9595"/>
                    <a:pt x="4558" y="9595"/>
                  </a:cubicBezTo>
                  <a:cubicBezTo>
                    <a:pt x="4831" y="9595"/>
                    <a:pt x="5103" y="9595"/>
                    <a:pt x="5375" y="9460"/>
                  </a:cubicBezTo>
                  <a:cubicBezTo>
                    <a:pt x="5445" y="9663"/>
                    <a:pt x="5512" y="9868"/>
                    <a:pt x="5512" y="10140"/>
                  </a:cubicBezTo>
                  <a:cubicBezTo>
                    <a:pt x="5512" y="10957"/>
                    <a:pt x="4900" y="11638"/>
                    <a:pt x="4151" y="11638"/>
                  </a:cubicBezTo>
                  <a:close/>
                  <a:moveTo>
                    <a:pt x="5580" y="5172"/>
                  </a:moveTo>
                  <a:lnTo>
                    <a:pt x="5580" y="5172"/>
                  </a:lnTo>
                  <a:cubicBezTo>
                    <a:pt x="5580" y="5445"/>
                    <a:pt x="5512" y="5717"/>
                    <a:pt x="5375" y="5989"/>
                  </a:cubicBezTo>
                  <a:cubicBezTo>
                    <a:pt x="4900" y="6736"/>
                    <a:pt x="4558" y="6806"/>
                    <a:pt x="4558" y="6806"/>
                  </a:cubicBezTo>
                  <a:cubicBezTo>
                    <a:pt x="4423" y="6806"/>
                    <a:pt x="4356" y="6941"/>
                    <a:pt x="4356" y="7010"/>
                  </a:cubicBezTo>
                  <a:cubicBezTo>
                    <a:pt x="4423" y="7145"/>
                    <a:pt x="4491" y="7213"/>
                    <a:pt x="4558" y="7213"/>
                  </a:cubicBezTo>
                  <a:lnTo>
                    <a:pt x="4558" y="7213"/>
                  </a:lnTo>
                  <a:cubicBezTo>
                    <a:pt x="4628" y="7213"/>
                    <a:pt x="5035" y="7145"/>
                    <a:pt x="5580" y="6329"/>
                  </a:cubicBezTo>
                  <a:cubicBezTo>
                    <a:pt x="5989" y="6601"/>
                    <a:pt x="6192" y="7145"/>
                    <a:pt x="6192" y="7622"/>
                  </a:cubicBezTo>
                  <a:cubicBezTo>
                    <a:pt x="6192" y="8234"/>
                    <a:pt x="5920" y="8779"/>
                    <a:pt x="5375" y="9051"/>
                  </a:cubicBezTo>
                  <a:lnTo>
                    <a:pt x="5375" y="9051"/>
                  </a:lnTo>
                  <a:lnTo>
                    <a:pt x="5375" y="9051"/>
                  </a:lnTo>
                  <a:cubicBezTo>
                    <a:pt x="4831" y="9256"/>
                    <a:pt x="4084" y="9256"/>
                    <a:pt x="3879" y="8983"/>
                  </a:cubicBezTo>
                  <a:cubicBezTo>
                    <a:pt x="3811" y="8846"/>
                    <a:pt x="3946" y="8574"/>
                    <a:pt x="4084" y="8372"/>
                  </a:cubicBezTo>
                  <a:cubicBezTo>
                    <a:pt x="4286" y="8030"/>
                    <a:pt x="4286" y="7622"/>
                    <a:pt x="4084" y="7213"/>
                  </a:cubicBezTo>
                  <a:cubicBezTo>
                    <a:pt x="3811" y="6736"/>
                    <a:pt x="3267" y="6396"/>
                    <a:pt x="2723" y="6533"/>
                  </a:cubicBezTo>
                  <a:cubicBezTo>
                    <a:pt x="2518" y="6533"/>
                    <a:pt x="2178" y="6736"/>
                    <a:pt x="2108" y="7485"/>
                  </a:cubicBezTo>
                  <a:cubicBezTo>
                    <a:pt x="2041" y="7827"/>
                    <a:pt x="1973" y="8099"/>
                    <a:pt x="1769" y="8167"/>
                  </a:cubicBezTo>
                  <a:cubicBezTo>
                    <a:pt x="1361" y="8302"/>
                    <a:pt x="612" y="7827"/>
                    <a:pt x="340" y="7622"/>
                  </a:cubicBezTo>
                  <a:cubicBezTo>
                    <a:pt x="340" y="2110"/>
                    <a:pt x="340" y="2110"/>
                    <a:pt x="340" y="2110"/>
                  </a:cubicBezTo>
                  <a:lnTo>
                    <a:pt x="340" y="2110"/>
                  </a:lnTo>
                  <a:cubicBezTo>
                    <a:pt x="545" y="1633"/>
                    <a:pt x="884" y="1566"/>
                    <a:pt x="1089" y="1566"/>
                  </a:cubicBezTo>
                  <a:cubicBezTo>
                    <a:pt x="1361" y="1566"/>
                    <a:pt x="1564" y="1768"/>
                    <a:pt x="1634" y="1973"/>
                  </a:cubicBezTo>
                  <a:cubicBezTo>
                    <a:pt x="1701" y="2041"/>
                    <a:pt x="1769" y="2110"/>
                    <a:pt x="1906" y="2041"/>
                  </a:cubicBezTo>
                  <a:cubicBezTo>
                    <a:pt x="1973" y="2041"/>
                    <a:pt x="2041" y="1906"/>
                    <a:pt x="1973" y="1768"/>
                  </a:cubicBezTo>
                  <a:cubicBezTo>
                    <a:pt x="1906" y="1429"/>
                    <a:pt x="1496" y="1224"/>
                    <a:pt x="1089" y="1156"/>
                  </a:cubicBezTo>
                  <a:cubicBezTo>
                    <a:pt x="817" y="1156"/>
                    <a:pt x="612" y="1224"/>
                    <a:pt x="408" y="1429"/>
                  </a:cubicBezTo>
                  <a:cubicBezTo>
                    <a:pt x="612" y="817"/>
                    <a:pt x="1157" y="407"/>
                    <a:pt x="1701" y="407"/>
                  </a:cubicBezTo>
                  <a:cubicBezTo>
                    <a:pt x="2313" y="407"/>
                    <a:pt x="2858" y="884"/>
                    <a:pt x="3062" y="1496"/>
                  </a:cubicBezTo>
                  <a:lnTo>
                    <a:pt x="3062" y="1496"/>
                  </a:lnTo>
                  <a:lnTo>
                    <a:pt x="3062" y="1496"/>
                  </a:lnTo>
                  <a:cubicBezTo>
                    <a:pt x="3197" y="2041"/>
                    <a:pt x="3130" y="2518"/>
                    <a:pt x="2858" y="2857"/>
                  </a:cubicBezTo>
                  <a:cubicBezTo>
                    <a:pt x="2653" y="3062"/>
                    <a:pt x="2313" y="3199"/>
                    <a:pt x="1906" y="3062"/>
                  </a:cubicBezTo>
                  <a:cubicBezTo>
                    <a:pt x="1564" y="2995"/>
                    <a:pt x="1224" y="3199"/>
                    <a:pt x="1019" y="3539"/>
                  </a:cubicBezTo>
                  <a:cubicBezTo>
                    <a:pt x="747" y="4016"/>
                    <a:pt x="747" y="4833"/>
                    <a:pt x="1089" y="5377"/>
                  </a:cubicBezTo>
                  <a:cubicBezTo>
                    <a:pt x="1224" y="5580"/>
                    <a:pt x="1564" y="5852"/>
                    <a:pt x="2041" y="5852"/>
                  </a:cubicBezTo>
                  <a:cubicBezTo>
                    <a:pt x="2246" y="5852"/>
                    <a:pt x="2450" y="5852"/>
                    <a:pt x="2653" y="5784"/>
                  </a:cubicBezTo>
                  <a:cubicBezTo>
                    <a:pt x="2723" y="5784"/>
                    <a:pt x="2790" y="5649"/>
                    <a:pt x="2723" y="5512"/>
                  </a:cubicBezTo>
                  <a:cubicBezTo>
                    <a:pt x="2723" y="5445"/>
                    <a:pt x="2653" y="5377"/>
                    <a:pt x="2518" y="5377"/>
                  </a:cubicBezTo>
                  <a:cubicBezTo>
                    <a:pt x="2041" y="5580"/>
                    <a:pt x="1634" y="5445"/>
                    <a:pt x="1361" y="5105"/>
                  </a:cubicBezTo>
                  <a:cubicBezTo>
                    <a:pt x="1089" y="4763"/>
                    <a:pt x="1157" y="4083"/>
                    <a:pt x="1361" y="3744"/>
                  </a:cubicBezTo>
                  <a:cubicBezTo>
                    <a:pt x="1496" y="3539"/>
                    <a:pt x="1634" y="3402"/>
                    <a:pt x="1836" y="3471"/>
                  </a:cubicBezTo>
                  <a:cubicBezTo>
                    <a:pt x="2381" y="3607"/>
                    <a:pt x="2858" y="3471"/>
                    <a:pt x="3130" y="3062"/>
                  </a:cubicBezTo>
                  <a:cubicBezTo>
                    <a:pt x="3402" y="2790"/>
                    <a:pt x="3539" y="2245"/>
                    <a:pt x="3470" y="1768"/>
                  </a:cubicBezTo>
                  <a:cubicBezTo>
                    <a:pt x="3946" y="1973"/>
                    <a:pt x="4286" y="2518"/>
                    <a:pt x="4286" y="3130"/>
                  </a:cubicBezTo>
                  <a:cubicBezTo>
                    <a:pt x="4286" y="3267"/>
                    <a:pt x="4286" y="3334"/>
                    <a:pt x="4286" y="3471"/>
                  </a:cubicBezTo>
                  <a:lnTo>
                    <a:pt x="4286" y="3471"/>
                  </a:lnTo>
                  <a:lnTo>
                    <a:pt x="4286" y="3471"/>
                  </a:lnTo>
                  <a:cubicBezTo>
                    <a:pt x="4084" y="4423"/>
                    <a:pt x="3470" y="4763"/>
                    <a:pt x="2925" y="4628"/>
                  </a:cubicBezTo>
                  <a:cubicBezTo>
                    <a:pt x="2790" y="4628"/>
                    <a:pt x="2723" y="4695"/>
                    <a:pt x="2723" y="4763"/>
                  </a:cubicBezTo>
                  <a:cubicBezTo>
                    <a:pt x="2653" y="4900"/>
                    <a:pt x="2723" y="5035"/>
                    <a:pt x="2858" y="5035"/>
                  </a:cubicBezTo>
                  <a:cubicBezTo>
                    <a:pt x="2925" y="5035"/>
                    <a:pt x="2995" y="5035"/>
                    <a:pt x="3130" y="5035"/>
                  </a:cubicBezTo>
                  <a:cubicBezTo>
                    <a:pt x="3742" y="5035"/>
                    <a:pt x="4356" y="4628"/>
                    <a:pt x="4558" y="3744"/>
                  </a:cubicBezTo>
                  <a:cubicBezTo>
                    <a:pt x="5173" y="3879"/>
                    <a:pt x="5580" y="4491"/>
                    <a:pt x="5580" y="51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glow rad="152400">
                <a:schemeClr val="bg1"/>
              </a:glo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2">
              <a:extLst>
                <a:ext uri="{FF2B5EF4-FFF2-40B4-BE49-F238E27FC236}">
                  <a16:creationId xmlns:a16="http://schemas.microsoft.com/office/drawing/2014/main" id="{3C50E36B-77B8-4DDD-B1E4-BCE853116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3211" y="1371600"/>
              <a:ext cx="1938133" cy="3956039"/>
            </a:xfrm>
            <a:custGeom>
              <a:avLst/>
              <a:gdLst>
                <a:gd name="T0" fmla="*/ 612 w 6535"/>
                <a:gd name="T1" fmla="*/ 5172 h 13340"/>
                <a:gd name="T2" fmla="*/ 0 w 6535"/>
                <a:gd name="T3" fmla="*/ 7622 h 13340"/>
                <a:gd name="T4" fmla="*/ 680 w 6535"/>
                <a:gd name="T5" fmla="*/ 10140 h 13340"/>
                <a:gd name="T6" fmla="*/ 2925 w 6535"/>
                <a:gd name="T7" fmla="*/ 11910 h 13340"/>
                <a:gd name="T8" fmla="*/ 6534 w 6535"/>
                <a:gd name="T9" fmla="*/ 12522 h 13340"/>
                <a:gd name="T10" fmla="*/ 6534 w 6535"/>
                <a:gd name="T11" fmla="*/ 1906 h 13340"/>
                <a:gd name="T12" fmla="*/ 3197 w 6535"/>
                <a:gd name="T13" fmla="*/ 1294 h 13340"/>
                <a:gd name="T14" fmla="*/ 1906 w 6535"/>
                <a:gd name="T15" fmla="*/ 3334 h 13340"/>
                <a:gd name="T16" fmla="*/ 6192 w 6535"/>
                <a:gd name="T17" fmla="*/ 12318 h 13340"/>
                <a:gd name="T18" fmla="*/ 4831 w 6535"/>
                <a:gd name="T19" fmla="*/ 12930 h 13340"/>
                <a:gd name="T20" fmla="*/ 3197 w 6535"/>
                <a:gd name="T21" fmla="*/ 11638 h 13340"/>
                <a:gd name="T22" fmla="*/ 3742 w 6535"/>
                <a:gd name="T23" fmla="*/ 10072 h 13340"/>
                <a:gd name="T24" fmla="*/ 5103 w 6535"/>
                <a:gd name="T25" fmla="*/ 10072 h 13340"/>
                <a:gd name="T26" fmla="*/ 4763 w 6535"/>
                <a:gd name="T27" fmla="*/ 9595 h 13340"/>
                <a:gd name="T28" fmla="*/ 6192 w 6535"/>
                <a:gd name="T29" fmla="*/ 9800 h 13340"/>
                <a:gd name="T30" fmla="*/ 6192 w 6535"/>
                <a:gd name="T31" fmla="*/ 9188 h 13340"/>
                <a:gd name="T32" fmla="*/ 5375 w 6535"/>
                <a:gd name="T33" fmla="*/ 8916 h 13340"/>
                <a:gd name="T34" fmla="*/ 3539 w 6535"/>
                <a:gd name="T35" fmla="*/ 9733 h 13340"/>
                <a:gd name="T36" fmla="*/ 2450 w 6535"/>
                <a:gd name="T37" fmla="*/ 11638 h 13340"/>
                <a:gd name="T38" fmla="*/ 1224 w 6535"/>
                <a:gd name="T39" fmla="*/ 9460 h 13340"/>
                <a:gd name="T40" fmla="*/ 2925 w 6535"/>
                <a:gd name="T41" fmla="*/ 9256 h 13340"/>
                <a:gd name="T42" fmla="*/ 2790 w 6535"/>
                <a:gd name="T43" fmla="*/ 7418 h 13340"/>
                <a:gd name="T44" fmla="*/ 4084 w 6535"/>
                <a:gd name="T45" fmla="*/ 7555 h 13340"/>
                <a:gd name="T46" fmla="*/ 6192 w 6535"/>
                <a:gd name="T47" fmla="*/ 8099 h 13340"/>
                <a:gd name="T48" fmla="*/ 3879 w 6535"/>
                <a:gd name="T49" fmla="*/ 4763 h 13340"/>
                <a:gd name="T50" fmla="*/ 3674 w 6535"/>
                <a:gd name="T51" fmla="*/ 4628 h 13340"/>
                <a:gd name="T52" fmla="*/ 2313 w 6535"/>
                <a:gd name="T53" fmla="*/ 3471 h 13340"/>
                <a:gd name="T54" fmla="*/ 2246 w 6535"/>
                <a:gd name="T55" fmla="*/ 3130 h 13340"/>
                <a:gd name="T56" fmla="*/ 3402 w 6535"/>
                <a:gd name="T57" fmla="*/ 3062 h 13340"/>
                <a:gd name="T58" fmla="*/ 5240 w 6535"/>
                <a:gd name="T59" fmla="*/ 3744 h 13340"/>
                <a:gd name="T60" fmla="*/ 4014 w 6535"/>
                <a:gd name="T61" fmla="*/ 5377 h 13340"/>
                <a:gd name="T62" fmla="*/ 3947 w 6535"/>
                <a:gd name="T63" fmla="*/ 5784 h 13340"/>
                <a:gd name="T64" fmla="*/ 5445 w 6535"/>
                <a:gd name="T65" fmla="*/ 5377 h 13340"/>
                <a:gd name="T66" fmla="*/ 4628 w 6535"/>
                <a:gd name="T67" fmla="*/ 3062 h 13340"/>
                <a:gd name="T68" fmla="*/ 3539 w 6535"/>
                <a:gd name="T69" fmla="*/ 1496 h 13340"/>
                <a:gd name="T70" fmla="*/ 3539 w 6535"/>
                <a:gd name="T71" fmla="*/ 1496 h 13340"/>
                <a:gd name="T72" fmla="*/ 6124 w 6535"/>
                <a:gd name="T73" fmla="*/ 1429 h 13340"/>
                <a:gd name="T74" fmla="*/ 4559 w 6535"/>
                <a:gd name="T75" fmla="*/ 1768 h 13340"/>
                <a:gd name="T76" fmla="*/ 4900 w 6535"/>
                <a:gd name="T77" fmla="*/ 1973 h 13340"/>
                <a:gd name="T78" fmla="*/ 6192 w 6535"/>
                <a:gd name="T79" fmla="*/ 2110 h 13340"/>
                <a:gd name="T80" fmla="*/ 6192 w 6535"/>
                <a:gd name="T81" fmla="*/ 7622 h 13340"/>
                <a:gd name="T82" fmla="*/ 4491 w 6535"/>
                <a:gd name="T83" fmla="*/ 7485 h 13340"/>
                <a:gd name="T84" fmla="*/ 2518 w 6535"/>
                <a:gd name="T85" fmla="*/ 7213 h 13340"/>
                <a:gd name="T86" fmla="*/ 2653 w 6535"/>
                <a:gd name="T87" fmla="*/ 8983 h 13340"/>
                <a:gd name="T88" fmla="*/ 1157 w 6535"/>
                <a:gd name="T89" fmla="*/ 9051 h 13340"/>
                <a:gd name="T90" fmla="*/ 340 w 6535"/>
                <a:gd name="T91" fmla="*/ 7622 h 13340"/>
                <a:gd name="T92" fmla="*/ 1974 w 6535"/>
                <a:gd name="T93" fmla="*/ 7213 h 13340"/>
                <a:gd name="T94" fmla="*/ 2178 w 6535"/>
                <a:gd name="T95" fmla="*/ 7010 h 13340"/>
                <a:gd name="T96" fmla="*/ 1157 w 6535"/>
                <a:gd name="T97" fmla="*/ 5989 h 13340"/>
                <a:gd name="T98" fmla="*/ 1974 w 6535"/>
                <a:gd name="T99" fmla="*/ 3744 h 13340"/>
                <a:gd name="T100" fmla="*/ 3674 w 6535"/>
                <a:gd name="T101" fmla="*/ 5035 h 13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35" h="13340">
                  <a:moveTo>
                    <a:pt x="612" y="5172"/>
                  </a:moveTo>
                  <a:lnTo>
                    <a:pt x="612" y="5172"/>
                  </a:lnTo>
                  <a:cubicBezTo>
                    <a:pt x="612" y="5445"/>
                    <a:pt x="680" y="5784"/>
                    <a:pt x="817" y="6057"/>
                  </a:cubicBezTo>
                  <a:cubicBezTo>
                    <a:pt x="273" y="6396"/>
                    <a:pt x="0" y="7010"/>
                    <a:pt x="0" y="7622"/>
                  </a:cubicBezTo>
                  <a:cubicBezTo>
                    <a:pt x="0" y="8372"/>
                    <a:pt x="340" y="8983"/>
                    <a:pt x="885" y="9323"/>
                  </a:cubicBezTo>
                  <a:cubicBezTo>
                    <a:pt x="747" y="9528"/>
                    <a:pt x="680" y="9800"/>
                    <a:pt x="680" y="10140"/>
                  </a:cubicBezTo>
                  <a:cubicBezTo>
                    <a:pt x="680" y="11161"/>
                    <a:pt x="1497" y="11978"/>
                    <a:pt x="2450" y="11978"/>
                  </a:cubicBezTo>
                  <a:cubicBezTo>
                    <a:pt x="2586" y="11978"/>
                    <a:pt x="2790" y="11978"/>
                    <a:pt x="2925" y="11910"/>
                  </a:cubicBezTo>
                  <a:cubicBezTo>
                    <a:pt x="3267" y="12795"/>
                    <a:pt x="4014" y="13339"/>
                    <a:pt x="4831" y="13339"/>
                  </a:cubicBezTo>
                  <a:cubicBezTo>
                    <a:pt x="5445" y="13339"/>
                    <a:pt x="6124" y="12930"/>
                    <a:pt x="6534" y="12522"/>
                  </a:cubicBezTo>
                  <a:cubicBezTo>
                    <a:pt x="6534" y="12522"/>
                    <a:pt x="6534" y="12455"/>
                    <a:pt x="6534" y="12385"/>
                  </a:cubicBezTo>
                  <a:cubicBezTo>
                    <a:pt x="6534" y="1906"/>
                    <a:pt x="6534" y="1906"/>
                    <a:pt x="6534" y="1906"/>
                  </a:cubicBezTo>
                  <a:cubicBezTo>
                    <a:pt x="6534" y="884"/>
                    <a:pt x="5785" y="0"/>
                    <a:pt x="4831" y="0"/>
                  </a:cubicBezTo>
                  <a:cubicBezTo>
                    <a:pt x="4084" y="0"/>
                    <a:pt x="3470" y="545"/>
                    <a:pt x="3197" y="1294"/>
                  </a:cubicBezTo>
                  <a:cubicBezTo>
                    <a:pt x="2450" y="1496"/>
                    <a:pt x="1906" y="2245"/>
                    <a:pt x="1906" y="3130"/>
                  </a:cubicBezTo>
                  <a:cubicBezTo>
                    <a:pt x="1906" y="3199"/>
                    <a:pt x="1906" y="3267"/>
                    <a:pt x="1906" y="3334"/>
                  </a:cubicBezTo>
                  <a:cubicBezTo>
                    <a:pt x="1157" y="3539"/>
                    <a:pt x="612" y="4288"/>
                    <a:pt x="612" y="5172"/>
                  </a:cubicBezTo>
                  <a:close/>
                  <a:moveTo>
                    <a:pt x="6192" y="12318"/>
                  </a:moveTo>
                  <a:lnTo>
                    <a:pt x="6192" y="12318"/>
                  </a:lnTo>
                  <a:cubicBezTo>
                    <a:pt x="5852" y="12590"/>
                    <a:pt x="5308" y="12930"/>
                    <a:pt x="4831" y="12930"/>
                  </a:cubicBezTo>
                  <a:cubicBezTo>
                    <a:pt x="4084" y="12930"/>
                    <a:pt x="3402" y="12385"/>
                    <a:pt x="3197" y="11638"/>
                  </a:cubicBezTo>
                  <a:lnTo>
                    <a:pt x="3197" y="11638"/>
                  </a:lnTo>
                  <a:cubicBezTo>
                    <a:pt x="3197" y="11569"/>
                    <a:pt x="3197" y="11569"/>
                    <a:pt x="3197" y="11569"/>
                  </a:cubicBezTo>
                  <a:cubicBezTo>
                    <a:pt x="3062" y="11094"/>
                    <a:pt x="3267" y="10412"/>
                    <a:pt x="3742" y="10072"/>
                  </a:cubicBezTo>
                  <a:cubicBezTo>
                    <a:pt x="3947" y="9935"/>
                    <a:pt x="4356" y="9663"/>
                    <a:pt x="4831" y="10072"/>
                  </a:cubicBezTo>
                  <a:cubicBezTo>
                    <a:pt x="4900" y="10140"/>
                    <a:pt x="5036" y="10140"/>
                    <a:pt x="5103" y="10072"/>
                  </a:cubicBezTo>
                  <a:cubicBezTo>
                    <a:pt x="5171" y="10005"/>
                    <a:pt x="5171" y="9868"/>
                    <a:pt x="5036" y="9800"/>
                  </a:cubicBezTo>
                  <a:cubicBezTo>
                    <a:pt x="4968" y="9733"/>
                    <a:pt x="4900" y="9663"/>
                    <a:pt x="4763" y="9595"/>
                  </a:cubicBezTo>
                  <a:cubicBezTo>
                    <a:pt x="4900" y="9460"/>
                    <a:pt x="5103" y="9323"/>
                    <a:pt x="5375" y="9323"/>
                  </a:cubicBezTo>
                  <a:cubicBezTo>
                    <a:pt x="5580" y="9323"/>
                    <a:pt x="5989" y="9391"/>
                    <a:pt x="6192" y="9800"/>
                  </a:cubicBezTo>
                  <a:lnTo>
                    <a:pt x="6192" y="12318"/>
                  </a:lnTo>
                  <a:close/>
                  <a:moveTo>
                    <a:pt x="6192" y="9188"/>
                  </a:moveTo>
                  <a:lnTo>
                    <a:pt x="6192" y="9188"/>
                  </a:lnTo>
                  <a:cubicBezTo>
                    <a:pt x="5989" y="9051"/>
                    <a:pt x="5717" y="8916"/>
                    <a:pt x="5375" y="8916"/>
                  </a:cubicBezTo>
                  <a:cubicBezTo>
                    <a:pt x="4968" y="8916"/>
                    <a:pt x="4559" y="9188"/>
                    <a:pt x="4424" y="9460"/>
                  </a:cubicBezTo>
                  <a:cubicBezTo>
                    <a:pt x="4084" y="9460"/>
                    <a:pt x="3812" y="9528"/>
                    <a:pt x="3539" y="9733"/>
                  </a:cubicBezTo>
                  <a:cubicBezTo>
                    <a:pt x="2995" y="10140"/>
                    <a:pt x="2723" y="10889"/>
                    <a:pt x="2858" y="11569"/>
                  </a:cubicBezTo>
                  <a:cubicBezTo>
                    <a:pt x="2723" y="11569"/>
                    <a:pt x="2586" y="11638"/>
                    <a:pt x="2450" y="11638"/>
                  </a:cubicBezTo>
                  <a:cubicBezTo>
                    <a:pt x="1701" y="11638"/>
                    <a:pt x="1089" y="10957"/>
                    <a:pt x="1089" y="10140"/>
                  </a:cubicBezTo>
                  <a:cubicBezTo>
                    <a:pt x="1089" y="9868"/>
                    <a:pt x="1089" y="9663"/>
                    <a:pt x="1224" y="9460"/>
                  </a:cubicBezTo>
                  <a:cubicBezTo>
                    <a:pt x="1429" y="9595"/>
                    <a:pt x="1701" y="9595"/>
                    <a:pt x="1974" y="9595"/>
                  </a:cubicBezTo>
                  <a:cubicBezTo>
                    <a:pt x="2381" y="9595"/>
                    <a:pt x="2790" y="9528"/>
                    <a:pt x="2925" y="9256"/>
                  </a:cubicBezTo>
                  <a:cubicBezTo>
                    <a:pt x="3062" y="9051"/>
                    <a:pt x="3197" y="8711"/>
                    <a:pt x="2790" y="8167"/>
                  </a:cubicBezTo>
                  <a:cubicBezTo>
                    <a:pt x="2586" y="7895"/>
                    <a:pt x="2653" y="7622"/>
                    <a:pt x="2790" y="7418"/>
                  </a:cubicBezTo>
                  <a:cubicBezTo>
                    <a:pt x="2995" y="7078"/>
                    <a:pt x="3402" y="6806"/>
                    <a:pt x="3742" y="6873"/>
                  </a:cubicBezTo>
                  <a:cubicBezTo>
                    <a:pt x="4014" y="6941"/>
                    <a:pt x="4084" y="7283"/>
                    <a:pt x="4084" y="7555"/>
                  </a:cubicBezTo>
                  <a:cubicBezTo>
                    <a:pt x="4151" y="8030"/>
                    <a:pt x="4356" y="8372"/>
                    <a:pt x="4628" y="8507"/>
                  </a:cubicBezTo>
                  <a:cubicBezTo>
                    <a:pt x="5171" y="8779"/>
                    <a:pt x="5852" y="8372"/>
                    <a:pt x="6192" y="8099"/>
                  </a:cubicBezTo>
                  <a:lnTo>
                    <a:pt x="6192" y="9188"/>
                  </a:lnTo>
                  <a:close/>
                  <a:moveTo>
                    <a:pt x="3879" y="4763"/>
                  </a:moveTo>
                  <a:lnTo>
                    <a:pt x="3879" y="4763"/>
                  </a:lnTo>
                  <a:cubicBezTo>
                    <a:pt x="3812" y="4695"/>
                    <a:pt x="3742" y="4628"/>
                    <a:pt x="3674" y="4628"/>
                  </a:cubicBezTo>
                  <a:cubicBezTo>
                    <a:pt x="3062" y="4763"/>
                    <a:pt x="2450" y="4423"/>
                    <a:pt x="2313" y="3471"/>
                  </a:cubicBezTo>
                  <a:lnTo>
                    <a:pt x="2313" y="3471"/>
                  </a:lnTo>
                  <a:lnTo>
                    <a:pt x="2313" y="3471"/>
                  </a:lnTo>
                  <a:cubicBezTo>
                    <a:pt x="2246" y="3334"/>
                    <a:pt x="2246" y="3267"/>
                    <a:pt x="2246" y="3130"/>
                  </a:cubicBezTo>
                  <a:cubicBezTo>
                    <a:pt x="2246" y="2518"/>
                    <a:pt x="2586" y="1973"/>
                    <a:pt x="3130" y="1768"/>
                  </a:cubicBezTo>
                  <a:cubicBezTo>
                    <a:pt x="3062" y="2245"/>
                    <a:pt x="3130" y="2790"/>
                    <a:pt x="3402" y="3062"/>
                  </a:cubicBezTo>
                  <a:cubicBezTo>
                    <a:pt x="3674" y="3471"/>
                    <a:pt x="4151" y="3607"/>
                    <a:pt x="4696" y="3471"/>
                  </a:cubicBezTo>
                  <a:cubicBezTo>
                    <a:pt x="4900" y="3402"/>
                    <a:pt x="5103" y="3539"/>
                    <a:pt x="5240" y="3744"/>
                  </a:cubicBezTo>
                  <a:cubicBezTo>
                    <a:pt x="5375" y="4083"/>
                    <a:pt x="5445" y="4763"/>
                    <a:pt x="5171" y="5105"/>
                  </a:cubicBezTo>
                  <a:cubicBezTo>
                    <a:pt x="4968" y="5445"/>
                    <a:pt x="4559" y="5580"/>
                    <a:pt x="4014" y="5377"/>
                  </a:cubicBezTo>
                  <a:cubicBezTo>
                    <a:pt x="3947" y="5377"/>
                    <a:pt x="3812" y="5445"/>
                    <a:pt x="3812" y="5512"/>
                  </a:cubicBezTo>
                  <a:cubicBezTo>
                    <a:pt x="3742" y="5649"/>
                    <a:pt x="3812" y="5784"/>
                    <a:pt x="3947" y="5784"/>
                  </a:cubicBezTo>
                  <a:cubicBezTo>
                    <a:pt x="4151" y="5852"/>
                    <a:pt x="4356" y="5852"/>
                    <a:pt x="4491" y="5852"/>
                  </a:cubicBezTo>
                  <a:cubicBezTo>
                    <a:pt x="5036" y="5852"/>
                    <a:pt x="5308" y="5580"/>
                    <a:pt x="5445" y="5377"/>
                  </a:cubicBezTo>
                  <a:cubicBezTo>
                    <a:pt x="5852" y="4833"/>
                    <a:pt x="5785" y="4016"/>
                    <a:pt x="5512" y="3539"/>
                  </a:cubicBezTo>
                  <a:cubicBezTo>
                    <a:pt x="5308" y="3199"/>
                    <a:pt x="4968" y="2995"/>
                    <a:pt x="4628" y="3062"/>
                  </a:cubicBezTo>
                  <a:cubicBezTo>
                    <a:pt x="4219" y="3199"/>
                    <a:pt x="3879" y="3062"/>
                    <a:pt x="3674" y="2857"/>
                  </a:cubicBezTo>
                  <a:cubicBezTo>
                    <a:pt x="3402" y="2518"/>
                    <a:pt x="3402" y="2041"/>
                    <a:pt x="3539" y="1496"/>
                  </a:cubicBezTo>
                  <a:lnTo>
                    <a:pt x="3539" y="1496"/>
                  </a:lnTo>
                  <a:lnTo>
                    <a:pt x="3539" y="1496"/>
                  </a:lnTo>
                  <a:cubicBezTo>
                    <a:pt x="3674" y="884"/>
                    <a:pt x="4219" y="407"/>
                    <a:pt x="4831" y="407"/>
                  </a:cubicBezTo>
                  <a:cubicBezTo>
                    <a:pt x="5445" y="407"/>
                    <a:pt x="5920" y="817"/>
                    <a:pt x="6124" y="1429"/>
                  </a:cubicBezTo>
                  <a:cubicBezTo>
                    <a:pt x="5920" y="1224"/>
                    <a:pt x="5717" y="1156"/>
                    <a:pt x="5445" y="1156"/>
                  </a:cubicBezTo>
                  <a:cubicBezTo>
                    <a:pt x="5036" y="1224"/>
                    <a:pt x="4696" y="1429"/>
                    <a:pt x="4559" y="1768"/>
                  </a:cubicBezTo>
                  <a:cubicBezTo>
                    <a:pt x="4491" y="1906"/>
                    <a:pt x="4559" y="2041"/>
                    <a:pt x="4696" y="2041"/>
                  </a:cubicBezTo>
                  <a:cubicBezTo>
                    <a:pt x="4763" y="2110"/>
                    <a:pt x="4831" y="2041"/>
                    <a:pt x="4900" y="1973"/>
                  </a:cubicBezTo>
                  <a:cubicBezTo>
                    <a:pt x="4968" y="1768"/>
                    <a:pt x="5171" y="1566"/>
                    <a:pt x="5512" y="1566"/>
                  </a:cubicBezTo>
                  <a:cubicBezTo>
                    <a:pt x="5647" y="1566"/>
                    <a:pt x="5989" y="1633"/>
                    <a:pt x="6192" y="2110"/>
                  </a:cubicBezTo>
                  <a:lnTo>
                    <a:pt x="6192" y="2110"/>
                  </a:lnTo>
                  <a:cubicBezTo>
                    <a:pt x="6192" y="7622"/>
                    <a:pt x="6192" y="7622"/>
                    <a:pt x="6192" y="7622"/>
                  </a:cubicBezTo>
                  <a:cubicBezTo>
                    <a:pt x="5920" y="7827"/>
                    <a:pt x="5171" y="8302"/>
                    <a:pt x="4763" y="8167"/>
                  </a:cubicBezTo>
                  <a:cubicBezTo>
                    <a:pt x="4628" y="8099"/>
                    <a:pt x="4491" y="7827"/>
                    <a:pt x="4491" y="7485"/>
                  </a:cubicBezTo>
                  <a:cubicBezTo>
                    <a:pt x="4424" y="6736"/>
                    <a:pt x="4014" y="6533"/>
                    <a:pt x="3812" y="6533"/>
                  </a:cubicBezTo>
                  <a:cubicBezTo>
                    <a:pt x="3335" y="6396"/>
                    <a:pt x="2723" y="6736"/>
                    <a:pt x="2518" y="7213"/>
                  </a:cubicBezTo>
                  <a:cubicBezTo>
                    <a:pt x="2246" y="7622"/>
                    <a:pt x="2246" y="8030"/>
                    <a:pt x="2518" y="8372"/>
                  </a:cubicBezTo>
                  <a:cubicBezTo>
                    <a:pt x="2653" y="8574"/>
                    <a:pt x="2790" y="8846"/>
                    <a:pt x="2653" y="8983"/>
                  </a:cubicBezTo>
                  <a:cubicBezTo>
                    <a:pt x="2450" y="9256"/>
                    <a:pt x="1701" y="9256"/>
                    <a:pt x="1157" y="9051"/>
                  </a:cubicBezTo>
                  <a:lnTo>
                    <a:pt x="1157" y="9051"/>
                  </a:lnTo>
                  <a:lnTo>
                    <a:pt x="1157" y="9051"/>
                  </a:lnTo>
                  <a:cubicBezTo>
                    <a:pt x="680" y="8779"/>
                    <a:pt x="340" y="8234"/>
                    <a:pt x="340" y="7622"/>
                  </a:cubicBezTo>
                  <a:cubicBezTo>
                    <a:pt x="340" y="7145"/>
                    <a:pt x="612" y="6601"/>
                    <a:pt x="952" y="6329"/>
                  </a:cubicBezTo>
                  <a:cubicBezTo>
                    <a:pt x="1497" y="7145"/>
                    <a:pt x="1906" y="7213"/>
                    <a:pt x="1974" y="7213"/>
                  </a:cubicBezTo>
                  <a:lnTo>
                    <a:pt x="1974" y="7213"/>
                  </a:lnTo>
                  <a:cubicBezTo>
                    <a:pt x="2109" y="7213"/>
                    <a:pt x="2178" y="7145"/>
                    <a:pt x="2178" y="7010"/>
                  </a:cubicBezTo>
                  <a:cubicBezTo>
                    <a:pt x="2178" y="6941"/>
                    <a:pt x="2109" y="6806"/>
                    <a:pt x="2041" y="6806"/>
                  </a:cubicBezTo>
                  <a:cubicBezTo>
                    <a:pt x="2041" y="6806"/>
                    <a:pt x="1632" y="6736"/>
                    <a:pt x="1157" y="5989"/>
                  </a:cubicBezTo>
                  <a:cubicBezTo>
                    <a:pt x="1020" y="5717"/>
                    <a:pt x="952" y="5445"/>
                    <a:pt x="952" y="5172"/>
                  </a:cubicBezTo>
                  <a:cubicBezTo>
                    <a:pt x="952" y="4491"/>
                    <a:pt x="1362" y="3879"/>
                    <a:pt x="1974" y="3744"/>
                  </a:cubicBezTo>
                  <a:cubicBezTo>
                    <a:pt x="2178" y="4628"/>
                    <a:pt x="2858" y="5035"/>
                    <a:pt x="3470" y="5035"/>
                  </a:cubicBezTo>
                  <a:cubicBezTo>
                    <a:pt x="3539" y="5035"/>
                    <a:pt x="3607" y="5035"/>
                    <a:pt x="3674" y="5035"/>
                  </a:cubicBezTo>
                  <a:cubicBezTo>
                    <a:pt x="3812" y="5035"/>
                    <a:pt x="3879" y="4900"/>
                    <a:pt x="3879" y="47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glow rad="152400">
                <a:schemeClr val="bg1"/>
              </a:glow>
            </a:effec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014EE92-BC33-432F-B2C3-DC57049C5CC2}"/>
              </a:ext>
            </a:extLst>
          </p:cNvPr>
          <p:cNvSpPr txBox="1"/>
          <p:nvPr/>
        </p:nvSpPr>
        <p:spPr>
          <a:xfrm>
            <a:off x="1676253" y="748930"/>
            <a:ext cx="1558450" cy="45570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76">
            <a:extLst>
              <a:ext uri="{FF2B5EF4-FFF2-40B4-BE49-F238E27FC236}">
                <a16:creationId xmlns:a16="http://schemas.microsoft.com/office/drawing/2014/main" id="{AAED29B5-D2AC-4125-8443-503028BDB521}"/>
              </a:ext>
            </a:extLst>
          </p:cNvPr>
          <p:cNvGrpSpPr/>
          <p:nvPr/>
        </p:nvGrpSpPr>
        <p:grpSpPr>
          <a:xfrm>
            <a:off x="2184940" y="1588339"/>
            <a:ext cx="386540" cy="492876"/>
            <a:chOff x="10692563" y="2469212"/>
            <a:chExt cx="687183" cy="876225"/>
          </a:xfrm>
        </p:grpSpPr>
        <p:sp>
          <p:nvSpPr>
            <p:cNvPr id="54" name="Pentagon 77">
              <a:extLst>
                <a:ext uri="{FF2B5EF4-FFF2-40B4-BE49-F238E27FC236}">
                  <a16:creationId xmlns:a16="http://schemas.microsoft.com/office/drawing/2014/main" id="{BC88B5BE-604D-41E5-BB47-4D13773FF5AB}"/>
                </a:ext>
              </a:extLst>
            </p:cNvPr>
            <p:cNvSpPr/>
            <p:nvPr/>
          </p:nvSpPr>
          <p:spPr>
            <a:xfrm rot="5400000">
              <a:off x="10707845" y="2468229"/>
              <a:ext cx="585431" cy="587398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100000">
                  <a:schemeClr val="accent3">
                    <a:lumMod val="96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6901F2-BBEF-410A-8314-0BDED44DF5B0}"/>
                </a:ext>
              </a:extLst>
            </p:cNvPr>
            <p:cNvSpPr txBox="1"/>
            <p:nvPr/>
          </p:nvSpPr>
          <p:spPr>
            <a:xfrm>
              <a:off x="10692563" y="2483661"/>
              <a:ext cx="687183" cy="8617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82">
            <a:extLst>
              <a:ext uri="{FF2B5EF4-FFF2-40B4-BE49-F238E27FC236}">
                <a16:creationId xmlns:a16="http://schemas.microsoft.com/office/drawing/2014/main" id="{E79097EC-56BD-41A1-AEE9-ED2C1D061D95}"/>
              </a:ext>
            </a:extLst>
          </p:cNvPr>
          <p:cNvGrpSpPr/>
          <p:nvPr/>
        </p:nvGrpSpPr>
        <p:grpSpPr>
          <a:xfrm>
            <a:off x="1545841" y="1381795"/>
            <a:ext cx="386540" cy="455702"/>
            <a:chOff x="2916419" y="3523269"/>
            <a:chExt cx="687183" cy="810136"/>
          </a:xfrm>
        </p:grpSpPr>
        <p:sp>
          <p:nvSpPr>
            <p:cNvPr id="60" name="Pentagon 83">
              <a:extLst>
                <a:ext uri="{FF2B5EF4-FFF2-40B4-BE49-F238E27FC236}">
                  <a16:creationId xmlns:a16="http://schemas.microsoft.com/office/drawing/2014/main" id="{F5AA60DB-1FBE-40C3-AC55-574871D0D818}"/>
                </a:ext>
              </a:extLst>
            </p:cNvPr>
            <p:cNvSpPr/>
            <p:nvPr/>
          </p:nvSpPr>
          <p:spPr>
            <a:xfrm rot="5400000">
              <a:off x="2957084" y="3542328"/>
              <a:ext cx="585431" cy="587398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100000">
                  <a:schemeClr val="accent3">
                    <a:lumMod val="96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8C1DCE6-95C1-401B-ABD6-BA05916AB2D1}"/>
                </a:ext>
              </a:extLst>
            </p:cNvPr>
            <p:cNvSpPr txBox="1"/>
            <p:nvPr/>
          </p:nvSpPr>
          <p:spPr>
            <a:xfrm>
              <a:off x="2916419" y="3523269"/>
              <a:ext cx="687183" cy="810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85">
            <a:extLst>
              <a:ext uri="{FF2B5EF4-FFF2-40B4-BE49-F238E27FC236}">
                <a16:creationId xmlns:a16="http://schemas.microsoft.com/office/drawing/2014/main" id="{E8DC072D-BB58-4C12-AFBA-4B05D1E3DA18}"/>
              </a:ext>
            </a:extLst>
          </p:cNvPr>
          <p:cNvGrpSpPr/>
          <p:nvPr/>
        </p:nvGrpSpPr>
        <p:grpSpPr>
          <a:xfrm>
            <a:off x="1817367" y="1494364"/>
            <a:ext cx="491656" cy="432026"/>
            <a:chOff x="8306142" y="3523269"/>
            <a:chExt cx="687183" cy="810135"/>
          </a:xfrm>
        </p:grpSpPr>
        <p:sp>
          <p:nvSpPr>
            <p:cNvPr id="63" name="Pentagon 86">
              <a:extLst>
                <a:ext uri="{FF2B5EF4-FFF2-40B4-BE49-F238E27FC236}">
                  <a16:creationId xmlns:a16="http://schemas.microsoft.com/office/drawing/2014/main" id="{43F5B1B7-2B5C-4FDC-87AF-F453908729FB}"/>
                </a:ext>
              </a:extLst>
            </p:cNvPr>
            <p:cNvSpPr/>
            <p:nvPr/>
          </p:nvSpPr>
          <p:spPr>
            <a:xfrm rot="5400000">
              <a:off x="8325999" y="3542329"/>
              <a:ext cx="585431" cy="587398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100000">
                  <a:schemeClr val="accent3">
                    <a:lumMod val="96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6C61063-75E0-4F45-AE11-E7C66F3E422A}"/>
                </a:ext>
              </a:extLst>
            </p:cNvPr>
            <p:cNvSpPr txBox="1"/>
            <p:nvPr/>
          </p:nvSpPr>
          <p:spPr>
            <a:xfrm>
              <a:off x="8306142" y="3523269"/>
              <a:ext cx="687183" cy="8101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F0E0BBE-59DE-4227-9DED-AA0A62A1C9BC}"/>
              </a:ext>
            </a:extLst>
          </p:cNvPr>
          <p:cNvSpPr txBox="1"/>
          <p:nvPr/>
        </p:nvSpPr>
        <p:spPr>
          <a:xfrm>
            <a:off x="1617535" y="257962"/>
            <a:ext cx="6157943" cy="554433"/>
          </a:xfrm>
          <a:prstGeom prst="rect">
            <a:avLst/>
          </a:prstGeom>
          <a:noFill/>
        </p:spPr>
        <p:txBody>
          <a:bodyPr wrap="square" lIns="51434" tIns="25717" rIns="51434" bIns="25717" rtlCol="0" anchor="ctr" anchorCtr="0">
            <a:no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Yordamchi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turkumlari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6" name="Straight Connector 102">
            <a:extLst>
              <a:ext uri="{FF2B5EF4-FFF2-40B4-BE49-F238E27FC236}">
                <a16:creationId xmlns:a16="http://schemas.microsoft.com/office/drawing/2014/main" id="{B726F900-93DF-4157-9D63-74D133E24CB4}"/>
              </a:ext>
            </a:extLst>
          </p:cNvPr>
          <p:cNvCxnSpPr/>
          <p:nvPr/>
        </p:nvCxnSpPr>
        <p:spPr>
          <a:xfrm>
            <a:off x="1932381" y="976781"/>
            <a:ext cx="212996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03">
            <a:extLst>
              <a:ext uri="{FF2B5EF4-FFF2-40B4-BE49-F238E27FC236}">
                <a16:creationId xmlns:a16="http://schemas.microsoft.com/office/drawing/2014/main" id="{EE9DCED6-E7AD-4B4A-9E50-885FBD41BC75}"/>
              </a:ext>
            </a:extLst>
          </p:cNvPr>
          <p:cNvCxnSpPr/>
          <p:nvPr/>
        </p:nvCxnSpPr>
        <p:spPr>
          <a:xfrm>
            <a:off x="2625124" y="209221"/>
            <a:ext cx="3008099" cy="2350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1" grpId="0" animBg="1"/>
      <p:bldP spid="42" grpId="0" animBg="1"/>
      <p:bldP spid="43" grpId="0" animBg="1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5-TOPSHIRIQ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010371"/>
            <a:ext cx="87871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eh,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g‘ir-g‘ir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ofarin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taqir-tuqur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shekilli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evoh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yalt-yult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shubhasiz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hoy,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duv-duv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beh-beh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qars-qurs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afsuski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15876"/>
              </p:ext>
            </p:extLst>
          </p:nvPr>
        </p:nvGraphicFramePr>
        <p:xfrm>
          <a:off x="-1" y="822960"/>
          <a:ext cx="9144000" cy="419880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82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Undov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Taqlid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g‘ir-g‘ir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ehtimol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ofarin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taqir-tuqur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shekilli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evoh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yalt-yult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shubhasiz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hoy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duv-duv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albatta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beh-beh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qars-qurs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afsuski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829"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7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 OLINGAN SO‘ZLAR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3630629"/>
              </p:ext>
            </p:extLst>
          </p:nvPr>
        </p:nvGraphicFramePr>
        <p:xfrm>
          <a:off x="208156" y="9857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Образование | Education | Ta'lim | чтение | reading| o'qish | ўқиш | укиш »  Fotouz.uz | Фото HD Photo Wallper Pictures Images Мода fashion Обои 2019  Скачать картинки | Обои н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49" y="1150291"/>
            <a:ext cx="2635351" cy="229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UNDOV SO‘ZLAR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5073264"/>
              </p:ext>
            </p:extLst>
          </p:nvPr>
        </p:nvGraphicFramePr>
        <p:xfrm>
          <a:off x="451104" y="908303"/>
          <a:ext cx="670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ыноска со стрелкой влево 4"/>
          <p:cNvSpPr/>
          <p:nvPr/>
        </p:nvSpPr>
        <p:spPr>
          <a:xfrm>
            <a:off x="3761230" y="901339"/>
            <a:ext cx="3566161" cy="1199840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Eh,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uraa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266944" y="2281570"/>
            <a:ext cx="3438144" cy="1334135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Hoy, chip-chip…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0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Undov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sintaktik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728" y="1138428"/>
            <a:ext cx="1792224" cy="7147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1680" y="1024128"/>
            <a:ext cx="7034784" cy="9387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oh-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vohi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eshitildi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456" y="2430780"/>
            <a:ext cx="1853184" cy="600456"/>
          </a:xfrm>
          <a:prstGeom prst="rect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8944" y="2206752"/>
            <a:ext cx="682752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Bilmasvoyning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dastidan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nimadir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728" y="3608832"/>
            <a:ext cx="2401824" cy="9144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1280" y="3608832"/>
            <a:ext cx="642518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Oh-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vohining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Undov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zlarning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sintaktik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112" y="1252728"/>
            <a:ext cx="2243328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ldiruvchi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7168" y="1252728"/>
            <a:ext cx="655929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Dodingni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nimangni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kimga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aytasan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112" y="3334512"/>
            <a:ext cx="1901952" cy="70713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7984" y="3194304"/>
            <a:ext cx="6888480" cy="987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deb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otini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qamchiladi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 SO‘ZLAR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8777138"/>
              </p:ext>
            </p:extLst>
          </p:nvPr>
        </p:nvGraphicFramePr>
        <p:xfrm>
          <a:off x="0" y="952345"/>
          <a:ext cx="8229600" cy="400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ыноска со стрелкой влево 4"/>
          <p:cNvSpPr/>
          <p:nvPr/>
        </p:nvSpPr>
        <p:spPr>
          <a:xfrm>
            <a:off x="4114800" y="952345"/>
            <a:ext cx="3072384" cy="1199840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Piq-piq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inga-inga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ku-ku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5884275" y="2281570"/>
            <a:ext cx="2967117" cy="119984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Lip-lip,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yalt-yult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6061</TotalTime>
  <Words>478</Words>
  <Application>Microsoft Office PowerPoint</Application>
  <PresentationFormat>Экран (16:9)</PresentationFormat>
  <Paragraphs>118</Paragraphs>
  <Slides>19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Open Sans Light</vt:lpstr>
      <vt:lpstr>Times New Roman</vt:lpstr>
      <vt:lpstr>Wingdings</vt:lpstr>
      <vt:lpstr>1_Office Theme</vt:lpstr>
      <vt:lpstr>1_Тема Office</vt:lpstr>
      <vt:lpstr>2_Office Theme</vt:lpstr>
      <vt:lpstr>3_Office Theme</vt:lpstr>
      <vt:lpstr>3_Тема Office</vt:lpstr>
      <vt:lpstr>4_Тема Office</vt:lpstr>
      <vt:lpstr>ONA TILI</vt:lpstr>
      <vt:lpstr>Презентация PowerPoint</vt:lpstr>
      <vt:lpstr>5-TOPSHIRIQ </vt:lpstr>
      <vt:lpstr>TAHLIL</vt:lpstr>
      <vt:lpstr>ALOHIDA OLINGAN SO‘ZLAR</vt:lpstr>
      <vt:lpstr>UNDOV SO‘ZLAR</vt:lpstr>
      <vt:lpstr>Undov so‘zlarning sintaktik vazifasi</vt:lpstr>
      <vt:lpstr>Undov so‘zlarning sintaktik vazifasi</vt:lpstr>
      <vt:lpstr>TAQLID SO‘ZLAR</vt:lpstr>
      <vt:lpstr>Презентация PowerPoint</vt:lpstr>
      <vt:lpstr>MODAL SO‘ZLAR</vt:lpstr>
      <vt:lpstr>Презентация PowerPoint</vt:lpstr>
      <vt:lpstr>6-TOPSHIRIQ. TAHLIL</vt:lpstr>
      <vt:lpstr>TAHLIL</vt:lpstr>
      <vt:lpstr>TAHLIL</vt:lpstr>
      <vt:lpstr>TAHLIL</vt:lpstr>
      <vt:lpstr>TAHLIL</vt:lpstr>
      <vt:lpstr>TAHLIL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Sher</cp:lastModifiedBy>
  <cp:revision>539</cp:revision>
  <cp:lastPrinted>2020-08-26T14:48:01Z</cp:lastPrinted>
  <dcterms:created xsi:type="dcterms:W3CDTF">2020-04-11T16:25:36Z</dcterms:created>
  <dcterms:modified xsi:type="dcterms:W3CDTF">2020-09-08T10:40:29Z</dcterms:modified>
</cp:coreProperties>
</file>