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2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3.xml" ContentType="application/vnd.openxmlformats-officedocument.them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4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  <p:sldMasterId id="2147483864" r:id="rId5"/>
  </p:sldMasterIdLst>
  <p:notesMasterIdLst>
    <p:notesMasterId r:id="rId20"/>
  </p:notesMasterIdLst>
  <p:handoutMasterIdLst>
    <p:handoutMasterId r:id="rId21"/>
  </p:handoutMasterIdLst>
  <p:sldIdLst>
    <p:sldId id="390" r:id="rId6"/>
    <p:sldId id="410" r:id="rId7"/>
    <p:sldId id="408" r:id="rId8"/>
    <p:sldId id="418" r:id="rId9"/>
    <p:sldId id="419" r:id="rId10"/>
    <p:sldId id="421" r:id="rId11"/>
    <p:sldId id="422" r:id="rId12"/>
    <p:sldId id="415" r:id="rId13"/>
    <p:sldId id="397" r:id="rId14"/>
    <p:sldId id="417" r:id="rId15"/>
    <p:sldId id="396" r:id="rId16"/>
    <p:sldId id="406" r:id="rId17"/>
    <p:sldId id="423" r:id="rId18"/>
    <p:sldId id="401" r:id="rId19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FF99"/>
    <a:srgbClr val="CC3399"/>
    <a:srgbClr val="66FFFF"/>
    <a:srgbClr val="FFFF99"/>
    <a:srgbClr val="FF33CC"/>
    <a:srgbClr val="FF66CC"/>
    <a:srgbClr val="FF9900"/>
    <a:srgbClr val="0080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5FCD10-1531-403C-A124-036FE8B901FD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ED060D6-2385-48F1-B42D-A4010F83C8B0}">
      <dgm:prSet phldrT="[Текст]" custT="1"/>
      <dgm:spPr/>
      <dgm:t>
        <a:bodyPr/>
        <a:lstStyle/>
        <a:p>
          <a:r>
            <a:rPr lang="en-US" sz="3200" b="1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endParaRPr lang="ru-RU" sz="3200" b="1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C15B1B-A432-41FB-BC1F-05AF90EB7F9C}" type="parTrans" cxnId="{6BD5107F-55A4-41FB-AFC3-31C3F082C66A}">
      <dgm:prSet/>
      <dgm:spPr/>
      <dgm:t>
        <a:bodyPr/>
        <a:lstStyle/>
        <a:p>
          <a:endParaRPr lang="ru-RU"/>
        </a:p>
      </dgm:t>
    </dgm:pt>
    <dgm:pt modelId="{2E518101-DFCE-45B9-8C4B-F58CAF2AEA0A}" type="sibTrans" cxnId="{6BD5107F-55A4-41FB-AFC3-31C3F082C66A}">
      <dgm:prSet/>
      <dgm:spPr/>
      <dgm:t>
        <a:bodyPr/>
        <a:lstStyle/>
        <a:p>
          <a:endParaRPr lang="ru-RU"/>
        </a:p>
      </dgm:t>
    </dgm:pt>
    <dgm:pt modelId="{961E25CF-27CD-4655-966A-D5B4514DE989}">
      <dgm:prSet phldrT="[Текст]" custT="1"/>
      <dgm:spPr/>
      <dgm:t>
        <a:bodyPr/>
        <a:lstStyle/>
        <a:p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Lug‘aviy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ma’no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anglatad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80336F-1468-4158-AB87-180CCF88E4EA}" type="parTrans" cxnId="{5629DCA3-B9CF-4913-9382-03232A0DEF09}">
      <dgm:prSet/>
      <dgm:spPr/>
      <dgm:t>
        <a:bodyPr/>
        <a:lstStyle/>
        <a:p>
          <a:endParaRPr lang="ru-RU"/>
        </a:p>
      </dgm:t>
    </dgm:pt>
    <dgm:pt modelId="{01EE0E0A-6ED7-4199-81AA-6D033B44187B}" type="sibTrans" cxnId="{5629DCA3-B9CF-4913-9382-03232A0DEF09}">
      <dgm:prSet/>
      <dgm:spPr/>
      <dgm:t>
        <a:bodyPr/>
        <a:lstStyle/>
        <a:p>
          <a:endParaRPr lang="ru-RU"/>
        </a:p>
      </dgm:t>
    </dgm:pt>
    <dgm:pt modelId="{7BAB3944-419D-4444-9883-392DA4EE62D2}">
      <dgm:prSet phldrT="[Текст]" custT="1"/>
      <dgm:spPr/>
      <dgm:t>
        <a:bodyPr/>
        <a:lstStyle/>
        <a:p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endParaRPr lang="ru-RU" sz="2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890284-EDCA-4368-BB98-3CF559799CB9}" type="parTrans" cxnId="{00950313-0705-45C7-81C9-E75249E32ADD}">
      <dgm:prSet/>
      <dgm:spPr/>
      <dgm:t>
        <a:bodyPr/>
        <a:lstStyle/>
        <a:p>
          <a:endParaRPr lang="ru-RU"/>
        </a:p>
      </dgm:t>
    </dgm:pt>
    <dgm:pt modelId="{A47453CB-34B0-4269-B17F-FB19E4725CDB}" type="sibTrans" cxnId="{00950313-0705-45C7-81C9-E75249E32ADD}">
      <dgm:prSet/>
      <dgm:spPr/>
      <dgm:t>
        <a:bodyPr/>
        <a:lstStyle/>
        <a:p>
          <a:endParaRPr lang="ru-RU"/>
        </a:p>
      </dgm:t>
    </dgm:pt>
    <dgm:pt modelId="{0EC01CD0-0BAB-4E27-9F8E-8E5A58021711}">
      <dgm:prSet phldrT="[Текст]" custT="1"/>
      <dgm:spPr/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3B363E-8CAD-4180-9193-962EBB34BC48}" type="parTrans" cxnId="{9211E8B1-E640-4548-A173-17FB63643D2F}">
      <dgm:prSet/>
      <dgm:spPr/>
      <dgm:t>
        <a:bodyPr/>
        <a:lstStyle/>
        <a:p>
          <a:endParaRPr lang="ru-RU"/>
        </a:p>
      </dgm:t>
    </dgm:pt>
    <dgm:pt modelId="{BA5A076E-79C3-4914-9527-2F1B513DBADD}" type="sibTrans" cxnId="{9211E8B1-E640-4548-A173-17FB63643D2F}">
      <dgm:prSet/>
      <dgm:spPr/>
      <dgm:t>
        <a:bodyPr/>
        <a:lstStyle/>
        <a:p>
          <a:endParaRPr lang="ru-RU"/>
        </a:p>
      </dgm:t>
    </dgm:pt>
    <dgm:pt modelId="{D7595901-F335-459C-B933-03DB6647F8B5}" type="pres">
      <dgm:prSet presAssocID="{DD5FCD10-1531-403C-A124-036FE8B901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1626F6C-10E0-4251-BD7B-7CE24959AC2B}" type="pres">
      <dgm:prSet presAssocID="{9ED060D6-2385-48F1-B42D-A4010F83C8B0}" presName="hierRoot1" presStyleCnt="0">
        <dgm:presLayoutVars>
          <dgm:hierBranch val="init"/>
        </dgm:presLayoutVars>
      </dgm:prSet>
      <dgm:spPr/>
    </dgm:pt>
    <dgm:pt modelId="{9131DCC9-E420-470C-8539-7CF87618AC03}" type="pres">
      <dgm:prSet presAssocID="{9ED060D6-2385-48F1-B42D-A4010F83C8B0}" presName="rootComposite1" presStyleCnt="0"/>
      <dgm:spPr/>
    </dgm:pt>
    <dgm:pt modelId="{6B910FBD-B5C8-44C4-B368-737880AE44CD}" type="pres">
      <dgm:prSet presAssocID="{9ED060D6-2385-48F1-B42D-A4010F83C8B0}" presName="rootText1" presStyleLbl="node0" presStyleIdx="0" presStyleCnt="1" custScaleX="169971" custScaleY="96887" custLinFactNeighborX="1226" custLinFactNeighborY="-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CEF1B9-8653-4335-9275-5A51CF1DBDA2}" type="pres">
      <dgm:prSet presAssocID="{9ED060D6-2385-48F1-B42D-A4010F83C8B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C519B59-951C-46A8-88D0-F2EE317321F2}" type="pres">
      <dgm:prSet presAssocID="{9ED060D6-2385-48F1-B42D-A4010F83C8B0}" presName="hierChild2" presStyleCnt="0"/>
      <dgm:spPr/>
    </dgm:pt>
    <dgm:pt modelId="{E926C559-8C8D-4FF6-AE65-9DB6A7AFD332}" type="pres">
      <dgm:prSet presAssocID="{5980336F-1468-4158-AB87-180CCF88E4EA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2B44CE9-257A-4C23-BC42-F4418E8007C2}" type="pres">
      <dgm:prSet presAssocID="{961E25CF-27CD-4655-966A-D5B4514DE989}" presName="hierRoot2" presStyleCnt="0">
        <dgm:presLayoutVars>
          <dgm:hierBranch val="init"/>
        </dgm:presLayoutVars>
      </dgm:prSet>
      <dgm:spPr/>
    </dgm:pt>
    <dgm:pt modelId="{7C7916D2-5123-4E01-BFCF-82C9CEF0BBFB}" type="pres">
      <dgm:prSet presAssocID="{961E25CF-27CD-4655-966A-D5B4514DE989}" presName="rootComposite" presStyleCnt="0"/>
      <dgm:spPr/>
    </dgm:pt>
    <dgm:pt modelId="{16FC059D-5C5E-477D-8D7C-ABE44F43025A}" type="pres">
      <dgm:prSet presAssocID="{961E25CF-27CD-4655-966A-D5B4514DE989}" presName="rootText" presStyleLbl="node2" presStyleIdx="0" presStyleCnt="3" custScaleY="201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5FD55D-7DC2-4024-9FA5-3FBA7BA0D088}" type="pres">
      <dgm:prSet presAssocID="{961E25CF-27CD-4655-966A-D5B4514DE989}" presName="rootConnector" presStyleLbl="node2" presStyleIdx="0" presStyleCnt="3"/>
      <dgm:spPr/>
      <dgm:t>
        <a:bodyPr/>
        <a:lstStyle/>
        <a:p>
          <a:endParaRPr lang="ru-RU"/>
        </a:p>
      </dgm:t>
    </dgm:pt>
    <dgm:pt modelId="{F9791A51-405F-4AFC-BA27-5ACBA203DC2B}" type="pres">
      <dgm:prSet presAssocID="{961E25CF-27CD-4655-966A-D5B4514DE989}" presName="hierChild4" presStyleCnt="0"/>
      <dgm:spPr/>
    </dgm:pt>
    <dgm:pt modelId="{14B10B06-D5FD-4A73-86C4-667458215DA3}" type="pres">
      <dgm:prSet presAssocID="{961E25CF-27CD-4655-966A-D5B4514DE989}" presName="hierChild5" presStyleCnt="0"/>
      <dgm:spPr/>
    </dgm:pt>
    <dgm:pt modelId="{BA35698B-FC2F-4ED1-AE9F-6727AC1AEB95}" type="pres">
      <dgm:prSet presAssocID="{6C890284-EDCA-4368-BB98-3CF559799CB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6C4FDB0D-137C-427E-A81C-304EC6943997}" type="pres">
      <dgm:prSet presAssocID="{7BAB3944-419D-4444-9883-392DA4EE62D2}" presName="hierRoot2" presStyleCnt="0">
        <dgm:presLayoutVars>
          <dgm:hierBranch val="init"/>
        </dgm:presLayoutVars>
      </dgm:prSet>
      <dgm:spPr/>
    </dgm:pt>
    <dgm:pt modelId="{D15C69D9-0D6E-4CF3-B411-45A39C28551F}" type="pres">
      <dgm:prSet presAssocID="{7BAB3944-419D-4444-9883-392DA4EE62D2}" presName="rootComposite" presStyleCnt="0"/>
      <dgm:spPr/>
    </dgm:pt>
    <dgm:pt modelId="{C93EE8EE-F80E-4B86-86EF-828AF9B707D9}" type="pres">
      <dgm:prSet presAssocID="{7BAB3944-419D-4444-9883-392DA4EE62D2}" presName="rootText" presStyleLbl="node2" presStyleIdx="1" presStyleCnt="3" custScaleY="273550" custLinFactNeighborX="564" custLinFactNeighborY="-45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1C0F4C-34ED-4FF5-BBEF-960E55B31528}" type="pres">
      <dgm:prSet presAssocID="{7BAB3944-419D-4444-9883-392DA4EE62D2}" presName="rootConnector" presStyleLbl="node2" presStyleIdx="1" presStyleCnt="3"/>
      <dgm:spPr/>
      <dgm:t>
        <a:bodyPr/>
        <a:lstStyle/>
        <a:p>
          <a:endParaRPr lang="ru-RU"/>
        </a:p>
      </dgm:t>
    </dgm:pt>
    <dgm:pt modelId="{44FC8ABA-BE52-4DFD-BAE0-31C0A995C7C8}" type="pres">
      <dgm:prSet presAssocID="{7BAB3944-419D-4444-9883-392DA4EE62D2}" presName="hierChild4" presStyleCnt="0"/>
      <dgm:spPr/>
    </dgm:pt>
    <dgm:pt modelId="{3880DD4F-AC75-44DF-812C-6B636989FB88}" type="pres">
      <dgm:prSet presAssocID="{7BAB3944-419D-4444-9883-392DA4EE62D2}" presName="hierChild5" presStyleCnt="0"/>
      <dgm:spPr/>
    </dgm:pt>
    <dgm:pt modelId="{8D5C1372-4216-408D-BDE9-B733C77F7931}" type="pres">
      <dgm:prSet presAssocID="{703B363E-8CAD-4180-9193-962EBB34BC48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17BC173-4ABE-4860-BA05-C0D28A2C6BF0}" type="pres">
      <dgm:prSet presAssocID="{0EC01CD0-0BAB-4E27-9F8E-8E5A58021711}" presName="hierRoot2" presStyleCnt="0">
        <dgm:presLayoutVars>
          <dgm:hierBranch val="init"/>
        </dgm:presLayoutVars>
      </dgm:prSet>
      <dgm:spPr/>
    </dgm:pt>
    <dgm:pt modelId="{86E3EBC8-503C-44A5-9941-697F8C4D9F21}" type="pres">
      <dgm:prSet presAssocID="{0EC01CD0-0BAB-4E27-9F8E-8E5A58021711}" presName="rootComposite" presStyleCnt="0"/>
      <dgm:spPr/>
    </dgm:pt>
    <dgm:pt modelId="{5B51CA5A-AF8F-4ADA-A69A-2859649CB6B5}" type="pres">
      <dgm:prSet presAssocID="{0EC01CD0-0BAB-4E27-9F8E-8E5A58021711}" presName="rootText" presStyleLbl="node2" presStyleIdx="2" presStyleCnt="3" custScaleY="231047" custLinFactNeighborX="5750" custLinFactNeighborY="134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12AB19-22CB-4DE7-857B-B147299907A9}" type="pres">
      <dgm:prSet presAssocID="{0EC01CD0-0BAB-4E27-9F8E-8E5A58021711}" presName="rootConnector" presStyleLbl="node2" presStyleIdx="2" presStyleCnt="3"/>
      <dgm:spPr/>
      <dgm:t>
        <a:bodyPr/>
        <a:lstStyle/>
        <a:p>
          <a:endParaRPr lang="ru-RU"/>
        </a:p>
      </dgm:t>
    </dgm:pt>
    <dgm:pt modelId="{0C8F733D-8F8D-4DF4-943D-F2CE7D03A856}" type="pres">
      <dgm:prSet presAssocID="{0EC01CD0-0BAB-4E27-9F8E-8E5A58021711}" presName="hierChild4" presStyleCnt="0"/>
      <dgm:spPr/>
    </dgm:pt>
    <dgm:pt modelId="{E6B7379B-4AA9-4787-AA1D-8E0D1B7FB7B7}" type="pres">
      <dgm:prSet presAssocID="{0EC01CD0-0BAB-4E27-9F8E-8E5A58021711}" presName="hierChild5" presStyleCnt="0"/>
      <dgm:spPr/>
    </dgm:pt>
    <dgm:pt modelId="{F4951340-89A3-4261-AE15-7C11190BB045}" type="pres">
      <dgm:prSet presAssocID="{9ED060D6-2385-48F1-B42D-A4010F83C8B0}" presName="hierChild3" presStyleCnt="0"/>
      <dgm:spPr/>
    </dgm:pt>
  </dgm:ptLst>
  <dgm:cxnLst>
    <dgm:cxn modelId="{0F47A0CB-3B74-49A0-BC8F-A3DDD62D86C7}" type="presOf" srcId="{7BAB3944-419D-4444-9883-392DA4EE62D2}" destId="{C93EE8EE-F80E-4B86-86EF-828AF9B707D9}" srcOrd="0" destOrd="0" presId="urn:microsoft.com/office/officeart/2005/8/layout/orgChart1"/>
    <dgm:cxn modelId="{3EE3F8B9-5A87-4BEA-A9CF-DA1BAEE3E853}" type="presOf" srcId="{7BAB3944-419D-4444-9883-392DA4EE62D2}" destId="{A71C0F4C-34ED-4FF5-BBEF-960E55B31528}" srcOrd="1" destOrd="0" presId="urn:microsoft.com/office/officeart/2005/8/layout/orgChart1"/>
    <dgm:cxn modelId="{DE455FA3-2D19-4F4B-BBAA-8E19FCBD34FB}" type="presOf" srcId="{961E25CF-27CD-4655-966A-D5B4514DE989}" destId="{5E5FD55D-7DC2-4024-9FA5-3FBA7BA0D088}" srcOrd="1" destOrd="0" presId="urn:microsoft.com/office/officeart/2005/8/layout/orgChart1"/>
    <dgm:cxn modelId="{D330EF92-4E55-4EBD-B3F5-8B993F9EA4B5}" type="presOf" srcId="{6C890284-EDCA-4368-BB98-3CF559799CB9}" destId="{BA35698B-FC2F-4ED1-AE9F-6727AC1AEB95}" srcOrd="0" destOrd="0" presId="urn:microsoft.com/office/officeart/2005/8/layout/orgChart1"/>
    <dgm:cxn modelId="{CEE2DAA7-502A-4049-A63C-413754E432EF}" type="presOf" srcId="{5980336F-1468-4158-AB87-180CCF88E4EA}" destId="{E926C559-8C8D-4FF6-AE65-9DB6A7AFD332}" srcOrd="0" destOrd="0" presId="urn:microsoft.com/office/officeart/2005/8/layout/orgChart1"/>
    <dgm:cxn modelId="{27D64D37-7BD1-438E-8B88-2A35AB267B6C}" type="presOf" srcId="{703B363E-8CAD-4180-9193-962EBB34BC48}" destId="{8D5C1372-4216-408D-BDE9-B733C77F7931}" srcOrd="0" destOrd="0" presId="urn:microsoft.com/office/officeart/2005/8/layout/orgChart1"/>
    <dgm:cxn modelId="{90279FC3-30D1-45B4-B709-817FFD7834C3}" type="presOf" srcId="{DD5FCD10-1531-403C-A124-036FE8B901FD}" destId="{D7595901-F335-459C-B933-03DB6647F8B5}" srcOrd="0" destOrd="0" presId="urn:microsoft.com/office/officeart/2005/8/layout/orgChart1"/>
    <dgm:cxn modelId="{75517CA0-B6FF-47E4-AF17-E7DF52CD6247}" type="presOf" srcId="{961E25CF-27CD-4655-966A-D5B4514DE989}" destId="{16FC059D-5C5E-477D-8D7C-ABE44F43025A}" srcOrd="0" destOrd="0" presId="urn:microsoft.com/office/officeart/2005/8/layout/orgChart1"/>
    <dgm:cxn modelId="{00950313-0705-45C7-81C9-E75249E32ADD}" srcId="{9ED060D6-2385-48F1-B42D-A4010F83C8B0}" destId="{7BAB3944-419D-4444-9883-392DA4EE62D2}" srcOrd="1" destOrd="0" parTransId="{6C890284-EDCA-4368-BB98-3CF559799CB9}" sibTransId="{A47453CB-34B0-4269-B17F-FB19E4725CDB}"/>
    <dgm:cxn modelId="{0CB0CD49-FA55-429E-AEAF-B37987DAEF09}" type="presOf" srcId="{9ED060D6-2385-48F1-B42D-A4010F83C8B0}" destId="{6B910FBD-B5C8-44C4-B368-737880AE44CD}" srcOrd="0" destOrd="0" presId="urn:microsoft.com/office/officeart/2005/8/layout/orgChart1"/>
    <dgm:cxn modelId="{8EE5C714-B091-43CF-803B-7B4B54E728F3}" type="presOf" srcId="{0EC01CD0-0BAB-4E27-9F8E-8E5A58021711}" destId="{6412AB19-22CB-4DE7-857B-B147299907A9}" srcOrd="1" destOrd="0" presId="urn:microsoft.com/office/officeart/2005/8/layout/orgChart1"/>
    <dgm:cxn modelId="{27B1219B-F5EF-4F8A-AE24-7452E33C2861}" type="presOf" srcId="{9ED060D6-2385-48F1-B42D-A4010F83C8B0}" destId="{EBCEF1B9-8653-4335-9275-5A51CF1DBDA2}" srcOrd="1" destOrd="0" presId="urn:microsoft.com/office/officeart/2005/8/layout/orgChart1"/>
    <dgm:cxn modelId="{5629DCA3-B9CF-4913-9382-03232A0DEF09}" srcId="{9ED060D6-2385-48F1-B42D-A4010F83C8B0}" destId="{961E25CF-27CD-4655-966A-D5B4514DE989}" srcOrd="0" destOrd="0" parTransId="{5980336F-1468-4158-AB87-180CCF88E4EA}" sibTransId="{01EE0E0A-6ED7-4199-81AA-6D033B44187B}"/>
    <dgm:cxn modelId="{2F78D791-6F1C-4050-9E73-1A2331F4E6AC}" type="presOf" srcId="{0EC01CD0-0BAB-4E27-9F8E-8E5A58021711}" destId="{5B51CA5A-AF8F-4ADA-A69A-2859649CB6B5}" srcOrd="0" destOrd="0" presId="urn:microsoft.com/office/officeart/2005/8/layout/orgChart1"/>
    <dgm:cxn modelId="{6BD5107F-55A4-41FB-AFC3-31C3F082C66A}" srcId="{DD5FCD10-1531-403C-A124-036FE8B901FD}" destId="{9ED060D6-2385-48F1-B42D-A4010F83C8B0}" srcOrd="0" destOrd="0" parTransId="{F1C15B1B-A432-41FB-BC1F-05AF90EB7F9C}" sibTransId="{2E518101-DFCE-45B9-8C4B-F58CAF2AEA0A}"/>
    <dgm:cxn modelId="{9211E8B1-E640-4548-A173-17FB63643D2F}" srcId="{9ED060D6-2385-48F1-B42D-A4010F83C8B0}" destId="{0EC01CD0-0BAB-4E27-9F8E-8E5A58021711}" srcOrd="2" destOrd="0" parTransId="{703B363E-8CAD-4180-9193-962EBB34BC48}" sibTransId="{BA5A076E-79C3-4914-9527-2F1B513DBADD}"/>
    <dgm:cxn modelId="{B6FBF8D7-EC2E-46FF-AD2C-BCAA9DF51EA7}" type="presParOf" srcId="{D7595901-F335-459C-B933-03DB6647F8B5}" destId="{71626F6C-10E0-4251-BD7B-7CE24959AC2B}" srcOrd="0" destOrd="0" presId="urn:microsoft.com/office/officeart/2005/8/layout/orgChart1"/>
    <dgm:cxn modelId="{FF8B2A97-8F07-42AD-97E7-6CB4F01CD97C}" type="presParOf" srcId="{71626F6C-10E0-4251-BD7B-7CE24959AC2B}" destId="{9131DCC9-E420-470C-8539-7CF87618AC03}" srcOrd="0" destOrd="0" presId="urn:microsoft.com/office/officeart/2005/8/layout/orgChart1"/>
    <dgm:cxn modelId="{DCE08841-D2DB-43D8-B0C2-4587D3D91AF5}" type="presParOf" srcId="{9131DCC9-E420-470C-8539-7CF87618AC03}" destId="{6B910FBD-B5C8-44C4-B368-737880AE44CD}" srcOrd="0" destOrd="0" presId="urn:microsoft.com/office/officeart/2005/8/layout/orgChart1"/>
    <dgm:cxn modelId="{F25957B5-7176-42CC-8E35-E51200039E1B}" type="presParOf" srcId="{9131DCC9-E420-470C-8539-7CF87618AC03}" destId="{EBCEF1B9-8653-4335-9275-5A51CF1DBDA2}" srcOrd="1" destOrd="0" presId="urn:microsoft.com/office/officeart/2005/8/layout/orgChart1"/>
    <dgm:cxn modelId="{C0311787-EDA8-44B9-8B2B-E8F450A88356}" type="presParOf" srcId="{71626F6C-10E0-4251-BD7B-7CE24959AC2B}" destId="{9C519B59-951C-46A8-88D0-F2EE317321F2}" srcOrd="1" destOrd="0" presId="urn:microsoft.com/office/officeart/2005/8/layout/orgChart1"/>
    <dgm:cxn modelId="{319310E2-C685-4ECB-BCF5-2B5D37B36A9E}" type="presParOf" srcId="{9C519B59-951C-46A8-88D0-F2EE317321F2}" destId="{E926C559-8C8D-4FF6-AE65-9DB6A7AFD332}" srcOrd="0" destOrd="0" presId="urn:microsoft.com/office/officeart/2005/8/layout/orgChart1"/>
    <dgm:cxn modelId="{810F8985-9165-4A17-9E07-5D7AF40BFF92}" type="presParOf" srcId="{9C519B59-951C-46A8-88D0-F2EE317321F2}" destId="{E2B44CE9-257A-4C23-BC42-F4418E8007C2}" srcOrd="1" destOrd="0" presId="urn:microsoft.com/office/officeart/2005/8/layout/orgChart1"/>
    <dgm:cxn modelId="{723F89A7-E772-4BFC-83D3-A131A6E2431B}" type="presParOf" srcId="{E2B44CE9-257A-4C23-BC42-F4418E8007C2}" destId="{7C7916D2-5123-4E01-BFCF-82C9CEF0BBFB}" srcOrd="0" destOrd="0" presId="urn:microsoft.com/office/officeart/2005/8/layout/orgChart1"/>
    <dgm:cxn modelId="{F23126C1-F3FA-4D3A-B4BF-52E4B9348FB0}" type="presParOf" srcId="{7C7916D2-5123-4E01-BFCF-82C9CEF0BBFB}" destId="{16FC059D-5C5E-477D-8D7C-ABE44F43025A}" srcOrd="0" destOrd="0" presId="urn:microsoft.com/office/officeart/2005/8/layout/orgChart1"/>
    <dgm:cxn modelId="{6FFC6695-BA30-4012-B09E-0F026F839A72}" type="presParOf" srcId="{7C7916D2-5123-4E01-BFCF-82C9CEF0BBFB}" destId="{5E5FD55D-7DC2-4024-9FA5-3FBA7BA0D088}" srcOrd="1" destOrd="0" presId="urn:microsoft.com/office/officeart/2005/8/layout/orgChart1"/>
    <dgm:cxn modelId="{08ED2CF0-7DF8-48D7-B205-348E9A81F76A}" type="presParOf" srcId="{E2B44CE9-257A-4C23-BC42-F4418E8007C2}" destId="{F9791A51-405F-4AFC-BA27-5ACBA203DC2B}" srcOrd="1" destOrd="0" presId="urn:microsoft.com/office/officeart/2005/8/layout/orgChart1"/>
    <dgm:cxn modelId="{BB9F492A-CD2F-45C5-B71C-D292520D94D1}" type="presParOf" srcId="{E2B44CE9-257A-4C23-BC42-F4418E8007C2}" destId="{14B10B06-D5FD-4A73-86C4-667458215DA3}" srcOrd="2" destOrd="0" presId="urn:microsoft.com/office/officeart/2005/8/layout/orgChart1"/>
    <dgm:cxn modelId="{299DD1CD-2E3A-400E-9548-1C06F5E73516}" type="presParOf" srcId="{9C519B59-951C-46A8-88D0-F2EE317321F2}" destId="{BA35698B-FC2F-4ED1-AE9F-6727AC1AEB95}" srcOrd="2" destOrd="0" presId="urn:microsoft.com/office/officeart/2005/8/layout/orgChart1"/>
    <dgm:cxn modelId="{DBBB847E-2B3E-417D-83FA-544D0B4F627A}" type="presParOf" srcId="{9C519B59-951C-46A8-88D0-F2EE317321F2}" destId="{6C4FDB0D-137C-427E-A81C-304EC6943997}" srcOrd="3" destOrd="0" presId="urn:microsoft.com/office/officeart/2005/8/layout/orgChart1"/>
    <dgm:cxn modelId="{0DA191F6-783E-40B1-997E-C9C2E86C5102}" type="presParOf" srcId="{6C4FDB0D-137C-427E-A81C-304EC6943997}" destId="{D15C69D9-0D6E-4CF3-B411-45A39C28551F}" srcOrd="0" destOrd="0" presId="urn:microsoft.com/office/officeart/2005/8/layout/orgChart1"/>
    <dgm:cxn modelId="{7B913B89-BA26-4A97-9180-1FBFA88AEF12}" type="presParOf" srcId="{D15C69D9-0D6E-4CF3-B411-45A39C28551F}" destId="{C93EE8EE-F80E-4B86-86EF-828AF9B707D9}" srcOrd="0" destOrd="0" presId="urn:microsoft.com/office/officeart/2005/8/layout/orgChart1"/>
    <dgm:cxn modelId="{37480EAF-3836-4DB9-B10F-742EAE0A753F}" type="presParOf" srcId="{D15C69D9-0D6E-4CF3-B411-45A39C28551F}" destId="{A71C0F4C-34ED-4FF5-BBEF-960E55B31528}" srcOrd="1" destOrd="0" presId="urn:microsoft.com/office/officeart/2005/8/layout/orgChart1"/>
    <dgm:cxn modelId="{84D9E6B1-5897-4E97-9754-CF599E9F3693}" type="presParOf" srcId="{6C4FDB0D-137C-427E-A81C-304EC6943997}" destId="{44FC8ABA-BE52-4DFD-BAE0-31C0A995C7C8}" srcOrd="1" destOrd="0" presId="urn:microsoft.com/office/officeart/2005/8/layout/orgChart1"/>
    <dgm:cxn modelId="{97CAE5F4-01F7-441A-A8A1-E6F01E686A87}" type="presParOf" srcId="{6C4FDB0D-137C-427E-A81C-304EC6943997}" destId="{3880DD4F-AC75-44DF-812C-6B636989FB88}" srcOrd="2" destOrd="0" presId="urn:microsoft.com/office/officeart/2005/8/layout/orgChart1"/>
    <dgm:cxn modelId="{39C6CFC0-7500-4237-B31B-FA51CE3D6989}" type="presParOf" srcId="{9C519B59-951C-46A8-88D0-F2EE317321F2}" destId="{8D5C1372-4216-408D-BDE9-B733C77F7931}" srcOrd="4" destOrd="0" presId="urn:microsoft.com/office/officeart/2005/8/layout/orgChart1"/>
    <dgm:cxn modelId="{165FB72B-D44D-42B4-A211-2A56E4217102}" type="presParOf" srcId="{9C519B59-951C-46A8-88D0-F2EE317321F2}" destId="{517BC173-4ABE-4860-BA05-C0D28A2C6BF0}" srcOrd="5" destOrd="0" presId="urn:microsoft.com/office/officeart/2005/8/layout/orgChart1"/>
    <dgm:cxn modelId="{3E056760-2E6B-48BA-B4F5-AE66540CE1BB}" type="presParOf" srcId="{517BC173-4ABE-4860-BA05-C0D28A2C6BF0}" destId="{86E3EBC8-503C-44A5-9941-697F8C4D9F21}" srcOrd="0" destOrd="0" presId="urn:microsoft.com/office/officeart/2005/8/layout/orgChart1"/>
    <dgm:cxn modelId="{79DE50C3-546B-4998-9B59-7B492529503A}" type="presParOf" srcId="{86E3EBC8-503C-44A5-9941-697F8C4D9F21}" destId="{5B51CA5A-AF8F-4ADA-A69A-2859649CB6B5}" srcOrd="0" destOrd="0" presId="urn:microsoft.com/office/officeart/2005/8/layout/orgChart1"/>
    <dgm:cxn modelId="{0B0921B6-868D-446B-9C7A-96FE765CD377}" type="presParOf" srcId="{86E3EBC8-503C-44A5-9941-697F8C4D9F21}" destId="{6412AB19-22CB-4DE7-857B-B147299907A9}" srcOrd="1" destOrd="0" presId="urn:microsoft.com/office/officeart/2005/8/layout/orgChart1"/>
    <dgm:cxn modelId="{51C91544-811D-4CA4-9B70-326913E5C071}" type="presParOf" srcId="{517BC173-4ABE-4860-BA05-C0D28A2C6BF0}" destId="{0C8F733D-8F8D-4DF4-943D-F2CE7D03A856}" srcOrd="1" destOrd="0" presId="urn:microsoft.com/office/officeart/2005/8/layout/orgChart1"/>
    <dgm:cxn modelId="{C6386898-2A8C-4FF0-A88D-42C141EC62E4}" type="presParOf" srcId="{517BC173-4ABE-4860-BA05-C0D28A2C6BF0}" destId="{E6B7379B-4AA9-4787-AA1D-8E0D1B7FB7B7}" srcOrd="2" destOrd="0" presId="urn:microsoft.com/office/officeart/2005/8/layout/orgChart1"/>
    <dgm:cxn modelId="{5E3DB3D3-4760-48E7-B747-0BB1716B6544}" type="presParOf" srcId="{71626F6C-10E0-4251-BD7B-7CE24959AC2B}" destId="{F4951340-89A3-4261-AE15-7C11190BB0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5C1372-4216-408D-BDE9-B733C77F7931}">
      <dsp:nvSpPr>
        <dsp:cNvPr id="0" name=""/>
        <dsp:cNvSpPr/>
      </dsp:nvSpPr>
      <dsp:spPr>
        <a:xfrm>
          <a:off x="3722870" y="963422"/>
          <a:ext cx="2496358" cy="552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46"/>
              </a:lnTo>
              <a:lnTo>
                <a:pt x="2496358" y="343646"/>
              </a:lnTo>
              <a:lnTo>
                <a:pt x="2496358" y="5524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5698B-FC2F-4ED1-AE9F-6727AC1AEB95}">
      <dsp:nvSpPr>
        <dsp:cNvPr id="0" name=""/>
        <dsp:cNvSpPr/>
      </dsp:nvSpPr>
      <dsp:spPr>
        <a:xfrm>
          <a:off x="3663984" y="963422"/>
          <a:ext cx="91440" cy="373507"/>
        </a:xfrm>
        <a:custGeom>
          <a:avLst/>
          <a:gdLst/>
          <a:ahLst/>
          <a:cxnLst/>
          <a:rect l="0" t="0" r="0" b="0"/>
          <a:pathLst>
            <a:path>
              <a:moveTo>
                <a:pt x="58885" y="0"/>
              </a:moveTo>
              <a:lnTo>
                <a:pt x="58885" y="164688"/>
              </a:lnTo>
              <a:lnTo>
                <a:pt x="45720" y="164688"/>
              </a:lnTo>
              <a:lnTo>
                <a:pt x="45720" y="3735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26C559-8C8D-4FF6-AE65-9DB6A7AFD332}">
      <dsp:nvSpPr>
        <dsp:cNvPr id="0" name=""/>
        <dsp:cNvSpPr/>
      </dsp:nvSpPr>
      <dsp:spPr>
        <a:xfrm>
          <a:off x="1292100" y="963422"/>
          <a:ext cx="2430769" cy="418353"/>
        </a:xfrm>
        <a:custGeom>
          <a:avLst/>
          <a:gdLst/>
          <a:ahLst/>
          <a:cxnLst/>
          <a:rect l="0" t="0" r="0" b="0"/>
          <a:pathLst>
            <a:path>
              <a:moveTo>
                <a:pt x="2430769" y="0"/>
              </a:moveTo>
              <a:lnTo>
                <a:pt x="2430769" y="209534"/>
              </a:lnTo>
              <a:lnTo>
                <a:pt x="0" y="209534"/>
              </a:lnTo>
              <a:lnTo>
                <a:pt x="0" y="41835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10FBD-B5C8-44C4-B368-737880AE44CD}">
      <dsp:nvSpPr>
        <dsp:cNvPr id="0" name=""/>
        <dsp:cNvSpPr/>
      </dsp:nvSpPr>
      <dsp:spPr>
        <a:xfrm>
          <a:off x="2032720" y="2"/>
          <a:ext cx="3380298" cy="963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32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32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endParaRPr lang="ru-RU" sz="3200" b="1" kern="12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32720" y="2"/>
        <a:ext cx="3380298" cy="963420"/>
      </dsp:txXfrm>
    </dsp:sp>
    <dsp:sp modelId="{16FC059D-5C5E-477D-8D7C-ABE44F43025A}">
      <dsp:nvSpPr>
        <dsp:cNvPr id="0" name=""/>
        <dsp:cNvSpPr/>
      </dsp:nvSpPr>
      <dsp:spPr>
        <a:xfrm>
          <a:off x="297725" y="1381776"/>
          <a:ext cx="1988749" cy="20029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Lug‘aviy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ma’no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anglatad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725" y="1381776"/>
        <a:ext cx="1988749" cy="2002999"/>
      </dsp:txXfrm>
    </dsp:sp>
    <dsp:sp modelId="{C93EE8EE-F80E-4B86-86EF-828AF9B707D9}">
      <dsp:nvSpPr>
        <dsp:cNvPr id="0" name=""/>
        <dsp:cNvSpPr/>
      </dsp:nvSpPr>
      <dsp:spPr>
        <a:xfrm>
          <a:off x="2715329" y="1336930"/>
          <a:ext cx="1988749" cy="27201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endParaRPr lang="ru-RU" sz="2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5329" y="1336930"/>
        <a:ext cx="1988749" cy="2720112"/>
      </dsp:txXfrm>
    </dsp:sp>
    <dsp:sp modelId="{5B51CA5A-AF8F-4ADA-A69A-2859649CB6B5}">
      <dsp:nvSpPr>
        <dsp:cNvPr id="0" name=""/>
        <dsp:cNvSpPr/>
      </dsp:nvSpPr>
      <dsp:spPr>
        <a:xfrm>
          <a:off x="5224853" y="1515887"/>
          <a:ext cx="1988749" cy="2297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24853" y="1515887"/>
        <a:ext cx="1988749" cy="229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63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081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939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005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290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091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16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448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006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52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48633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852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8959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4968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25876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4270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05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32356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39528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7224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756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9144000" cy="47412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4" tIns="25717" rIns="51434" bIns="25717" rtlCol="0" anchor="ctr">
            <a:normAutofit/>
          </a:bodyPr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34461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2.xml"/><Relationship Id="rId18" Type="http://schemas.openxmlformats.org/officeDocument/2006/relationships/slideLayout" Target="../slideLayouts/slideLayout87.xml"/><Relationship Id="rId26" Type="http://schemas.openxmlformats.org/officeDocument/2006/relationships/slideLayout" Target="../slideLayouts/slideLayout95.xml"/><Relationship Id="rId39" Type="http://schemas.openxmlformats.org/officeDocument/2006/relationships/slideLayout" Target="../slideLayouts/slideLayout108.xml"/><Relationship Id="rId21" Type="http://schemas.openxmlformats.org/officeDocument/2006/relationships/slideLayout" Target="../slideLayouts/slideLayout90.xml"/><Relationship Id="rId34" Type="http://schemas.openxmlformats.org/officeDocument/2006/relationships/slideLayout" Target="../slideLayouts/slideLayout103.xml"/><Relationship Id="rId42" Type="http://schemas.openxmlformats.org/officeDocument/2006/relationships/slideLayout" Target="../slideLayouts/slideLayout111.xml"/><Relationship Id="rId47" Type="http://schemas.openxmlformats.org/officeDocument/2006/relationships/slideLayout" Target="../slideLayouts/slideLayout116.xml"/><Relationship Id="rId50" Type="http://schemas.openxmlformats.org/officeDocument/2006/relationships/slideLayout" Target="../slideLayouts/slideLayout119.xml"/><Relationship Id="rId55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1.xml"/><Relationship Id="rId16" Type="http://schemas.openxmlformats.org/officeDocument/2006/relationships/slideLayout" Target="../slideLayouts/slideLayout85.xml"/><Relationship Id="rId29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80.xml"/><Relationship Id="rId24" Type="http://schemas.openxmlformats.org/officeDocument/2006/relationships/slideLayout" Target="../slideLayouts/slideLayout93.xml"/><Relationship Id="rId32" Type="http://schemas.openxmlformats.org/officeDocument/2006/relationships/slideLayout" Target="../slideLayouts/slideLayout101.xml"/><Relationship Id="rId37" Type="http://schemas.openxmlformats.org/officeDocument/2006/relationships/slideLayout" Target="../slideLayouts/slideLayout106.xml"/><Relationship Id="rId40" Type="http://schemas.openxmlformats.org/officeDocument/2006/relationships/slideLayout" Target="../slideLayouts/slideLayout109.xml"/><Relationship Id="rId45" Type="http://schemas.openxmlformats.org/officeDocument/2006/relationships/slideLayout" Target="../slideLayouts/slideLayout114.xml"/><Relationship Id="rId53" Type="http://schemas.openxmlformats.org/officeDocument/2006/relationships/slideLayout" Target="../slideLayouts/slideLayout122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4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8.xml"/><Relationship Id="rId14" Type="http://schemas.openxmlformats.org/officeDocument/2006/relationships/slideLayout" Target="../slideLayouts/slideLayout83.xml"/><Relationship Id="rId22" Type="http://schemas.openxmlformats.org/officeDocument/2006/relationships/slideLayout" Target="../slideLayouts/slideLayout91.xml"/><Relationship Id="rId27" Type="http://schemas.openxmlformats.org/officeDocument/2006/relationships/slideLayout" Target="../slideLayouts/slideLayout96.xml"/><Relationship Id="rId30" Type="http://schemas.openxmlformats.org/officeDocument/2006/relationships/slideLayout" Target="../slideLayouts/slideLayout99.xml"/><Relationship Id="rId35" Type="http://schemas.openxmlformats.org/officeDocument/2006/relationships/slideLayout" Target="../slideLayouts/slideLayout104.xml"/><Relationship Id="rId43" Type="http://schemas.openxmlformats.org/officeDocument/2006/relationships/slideLayout" Target="../slideLayouts/slideLayout112.xml"/><Relationship Id="rId48" Type="http://schemas.openxmlformats.org/officeDocument/2006/relationships/slideLayout" Target="../slideLayouts/slideLayout117.xml"/><Relationship Id="rId56" Type="http://schemas.openxmlformats.org/officeDocument/2006/relationships/slideLayout" Target="../slideLayouts/slideLayout125.xml"/><Relationship Id="rId8" Type="http://schemas.openxmlformats.org/officeDocument/2006/relationships/slideLayout" Target="../slideLayouts/slideLayout77.xml"/><Relationship Id="rId51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81.xml"/><Relationship Id="rId17" Type="http://schemas.openxmlformats.org/officeDocument/2006/relationships/slideLayout" Target="../slideLayouts/slideLayout86.xml"/><Relationship Id="rId25" Type="http://schemas.openxmlformats.org/officeDocument/2006/relationships/slideLayout" Target="../slideLayouts/slideLayout94.xml"/><Relationship Id="rId33" Type="http://schemas.openxmlformats.org/officeDocument/2006/relationships/slideLayout" Target="../slideLayouts/slideLayout102.xml"/><Relationship Id="rId38" Type="http://schemas.openxmlformats.org/officeDocument/2006/relationships/slideLayout" Target="../slideLayouts/slideLayout107.xml"/><Relationship Id="rId46" Type="http://schemas.openxmlformats.org/officeDocument/2006/relationships/slideLayout" Target="../slideLayouts/slideLayout115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9.xml"/><Relationship Id="rId41" Type="http://schemas.openxmlformats.org/officeDocument/2006/relationships/slideLayout" Target="../slideLayouts/slideLayout110.xml"/><Relationship Id="rId54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4.xml"/><Relationship Id="rId23" Type="http://schemas.openxmlformats.org/officeDocument/2006/relationships/slideLayout" Target="../slideLayouts/slideLayout92.xml"/><Relationship Id="rId28" Type="http://schemas.openxmlformats.org/officeDocument/2006/relationships/slideLayout" Target="../slideLayouts/slideLayout97.xml"/><Relationship Id="rId36" Type="http://schemas.openxmlformats.org/officeDocument/2006/relationships/slideLayout" Target="../slideLayouts/slideLayout105.xml"/><Relationship Id="rId49" Type="http://schemas.openxmlformats.org/officeDocument/2006/relationships/slideLayout" Target="../slideLayouts/slideLayout118.xml"/><Relationship Id="rId57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79.xml"/><Relationship Id="rId31" Type="http://schemas.openxmlformats.org/officeDocument/2006/relationships/slideLayout" Target="../slideLayouts/slideLayout100.xml"/><Relationship Id="rId44" Type="http://schemas.openxmlformats.org/officeDocument/2006/relationships/slideLayout" Target="../slideLayouts/slideLayout113.xml"/><Relationship Id="rId52" Type="http://schemas.openxmlformats.org/officeDocument/2006/relationships/slideLayout" Target="../slideLayouts/slideLayout121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12/28/2020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876" r:id="rId12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12/28/2020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28.12.2020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5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43999" cy="141111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952355"/>
            <a:ext cx="7995294" cy="2459145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MUSTAQIL </a:t>
            </a:r>
            <a:r>
              <a:rPr lang="uz-Latn-UZ" sz="4000" b="1" dirty="0" smtClean="0">
                <a:solidFill>
                  <a:srgbClr val="002060"/>
                </a:solidFill>
                <a:latin typeface="Arial"/>
                <a:cs typeface="Arial"/>
              </a:rPr>
              <a:t>SO‘Z TURKUMLARI</a:t>
            </a:r>
            <a:endParaRPr lang="uz-Latn-UZ" sz="4000" b="1" i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uz-Latn-UZ" sz="3143" i="1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r>
              <a:rPr sz="24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O‘qituvchi</a:t>
            </a:r>
            <a:r>
              <a:rPr lang="en-US" sz="2400" b="1" i="1" dirty="0" smtClean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4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Saidova</a:t>
            </a:r>
            <a:r>
              <a:rPr lang="en-US" sz="2400" b="1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Sumbuloy</a:t>
            </a:r>
            <a:r>
              <a:rPr lang="en-US" sz="2400" b="1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Otaboyevna</a:t>
            </a:r>
            <a:endParaRPr sz="24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8" y="1523692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8" y="333073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8624" y="2950465"/>
            <a:ext cx="1865375" cy="172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39190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9-mashq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412595" y="1393902"/>
            <a:ext cx="3858322" cy="3178098"/>
          </a:xfrm>
          <a:prstGeom prst="verticalScroll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Sharafli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</a:t>
            </a:r>
            <a:endParaRPr lang="ru-RU" sz="5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0" name="Picture 6" descr="Сухбат Афлатуни: МЕСЯЦ ИМЕНИ НАВОИ | ДУНЁ ЎЗБЕКЛАРИ | Mobile Vers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922" y="1393902"/>
            <a:ext cx="3456877" cy="3479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7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-21770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 KO’RSATILGAN SO’ZLAR TAHLILI</a:t>
            </a:r>
            <a:r>
              <a:rPr lang="uz-Latn-UZ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078854"/>
              </p:ext>
            </p:extLst>
          </p:nvPr>
        </p:nvGraphicFramePr>
        <p:xfrm>
          <a:off x="670560" y="892630"/>
          <a:ext cx="7876032" cy="418991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005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559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</a:t>
                      </a:r>
                      <a:r>
                        <a:rPr lang="uz-Latn-UZ" sz="2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Mavlono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Mulozim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Jigarpo‘sha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Padari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buzrukvor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Xok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55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Aqlni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peshlab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qilib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2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1"/>
          <p:cNvSpPr>
            <a:spLocks noGrp="1"/>
          </p:cNvSpPr>
          <p:nvPr>
            <p:ph type="ctrTitle"/>
          </p:nvPr>
        </p:nvSpPr>
        <p:spPr>
          <a:xfrm>
            <a:off x="681660" y="92345"/>
            <a:ext cx="7598174" cy="546992"/>
          </a:xfrm>
        </p:spPr>
        <p:txBody>
          <a:bodyPr/>
          <a:lstStyle/>
          <a:p>
            <a:pPr algn="ctr"/>
            <a:r>
              <a:rPr lang="en-US" sz="3600" dirty="0" smtClean="0"/>
              <a:t>10-mashq</a:t>
            </a:r>
            <a:r>
              <a:rPr lang="en-US" sz="3600" dirty="0"/>
              <a:t/>
            </a:r>
            <a:br>
              <a:rPr lang="en-US" sz="3600" dirty="0"/>
            </a:br>
            <a:endParaRPr lang="ru-RU" sz="3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668" y="1358941"/>
            <a:ext cx="1454332" cy="2990470"/>
          </a:xfrm>
          <a:prstGeom prst="rect">
            <a:avLst/>
          </a:prstGeom>
        </p:spPr>
      </p:pic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170688" y="959004"/>
            <a:ext cx="4200590" cy="1059367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tug‘ishganday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birodar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56478" y="2196746"/>
            <a:ext cx="4114800" cy="1059367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hurmatga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loyiq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56478" y="3575780"/>
            <a:ext cx="4114800" cy="1059367"/>
          </a:xfrm>
          <a:prstGeom prst="snip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fozil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18973" y="959004"/>
            <a:ext cx="2575932" cy="7084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Jigarpo‘sha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18973" y="2146289"/>
            <a:ext cx="2723664" cy="10623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Padari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buzrukvor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92839" y="3769597"/>
            <a:ext cx="2575932" cy="7084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Mavlono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4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1"/>
          <p:cNvSpPr>
            <a:spLocks noGrp="1"/>
          </p:cNvSpPr>
          <p:nvPr>
            <p:ph type="ctrTitle"/>
          </p:nvPr>
        </p:nvSpPr>
        <p:spPr>
          <a:xfrm>
            <a:off x="631426" y="112690"/>
            <a:ext cx="7772400" cy="1231106"/>
          </a:xfrm>
        </p:spPr>
        <p:txBody>
          <a:bodyPr/>
          <a:lstStyle/>
          <a:p>
            <a:pPr algn="ctr"/>
            <a:r>
              <a:rPr lang="en-US" sz="4000" dirty="0" smtClean="0"/>
              <a:t>10-mashq</a:t>
            </a:r>
            <a:r>
              <a:rPr lang="en-US" sz="4000" dirty="0"/>
              <a:t/>
            </a:r>
            <a:br>
              <a:rPr lang="en-US" sz="4000" dirty="0"/>
            </a:br>
            <a:endParaRPr lang="ru-RU" sz="4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036" y="1327738"/>
            <a:ext cx="1454332" cy="2990470"/>
          </a:xfrm>
          <a:prstGeom prst="rect">
            <a:avLst/>
          </a:prstGeom>
        </p:spPr>
      </p:pic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256478" y="958455"/>
            <a:ext cx="4266754" cy="1059367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O‘tmishda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amaldorlar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xizmatida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56478" y="2126067"/>
            <a:ext cx="4010722" cy="1272418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tuproq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tuproqqa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aylangan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jasadi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332455" y="3575780"/>
            <a:ext cx="4114800" cy="1361980"/>
          </a:xfrm>
          <a:prstGeom prst="snip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asboblar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tig‘i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damini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tiklamoq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aql-idrokni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o‘stirmoq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76735" y="1176064"/>
            <a:ext cx="2575932" cy="7084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Mulozim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76735" y="2317960"/>
            <a:ext cx="2575932" cy="9456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Xok</a:t>
            </a:r>
            <a:endParaRPr lang="ru-RU" sz="36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76735" y="3575780"/>
            <a:ext cx="2891459" cy="108582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Aqlni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peshlab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69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799" y="96135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936" y="1077406"/>
            <a:ext cx="84881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12-mashq.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taassurotlaringiz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ma’nodoshlari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almashtirib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farqlarni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sezdingiz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272" y="3243072"/>
            <a:ext cx="2657855" cy="165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9417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95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49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5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tahlili</a:t>
            </a:r>
            <a:endParaRPr lang="ru-RU" sz="49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бразование | Education | Ta'lim | чтение | reading| o'qish | ўқиш | укиш »  Fotouz.uz | Фото HD Photo Wallper Pictures Images Мода fashion Обои 2019  Скачать картинки | Обои 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576" y="1002478"/>
            <a:ext cx="2398053" cy="229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01083" y="1193181"/>
            <a:ext cx="3378819" cy="735980"/>
          </a:xfrm>
          <a:prstGeom prst="snip2DiagRect">
            <a:avLst/>
          </a:prstGeom>
          <a:solidFill>
            <a:srgbClr val="66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с двумя усеченными противолежащими углами 20"/>
          <p:cNvSpPr/>
          <p:nvPr/>
        </p:nvSpPr>
        <p:spPr>
          <a:xfrm>
            <a:off x="301083" y="2222080"/>
            <a:ext cx="3378819" cy="735980"/>
          </a:xfrm>
          <a:prstGeom prst="snip2Diag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So‘zlashuv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с двумя усеченными противолежащими углами 21"/>
          <p:cNvSpPr/>
          <p:nvPr/>
        </p:nvSpPr>
        <p:spPr>
          <a:xfrm>
            <a:off x="301081" y="3250979"/>
            <a:ext cx="3378819" cy="735980"/>
          </a:xfrm>
          <a:prstGeom prst="snip2Diag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с двумя усеченными противолежащими углами 22"/>
          <p:cNvSpPr/>
          <p:nvPr/>
        </p:nvSpPr>
        <p:spPr>
          <a:xfrm>
            <a:off x="301081" y="4279878"/>
            <a:ext cx="3378819" cy="73598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Publitsistik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с двумя усеченными противолежащими углами 23"/>
          <p:cNvSpPr/>
          <p:nvPr/>
        </p:nvSpPr>
        <p:spPr>
          <a:xfrm>
            <a:off x="4189142" y="3104675"/>
            <a:ext cx="3378819" cy="735980"/>
          </a:xfrm>
          <a:prstGeom prst="snip2DiagRect">
            <a:avLst/>
          </a:prstGeom>
          <a:solidFill>
            <a:srgbClr val="CC33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с двумя усеченными противолежащими углами 24"/>
          <p:cNvSpPr/>
          <p:nvPr/>
        </p:nvSpPr>
        <p:spPr>
          <a:xfrm>
            <a:off x="4189142" y="4084320"/>
            <a:ext cx="3942922" cy="931538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Rasmiy-idoraviy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39189"/>
            <a:ext cx="9143999" cy="87521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biz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o‘tirmoq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o‘ntacha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bormoq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chopmoq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chiroy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foydalanmoq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uyqu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mardlarcha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befoyda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picha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oltov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0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78760"/>
              </p:ext>
            </p:extLst>
          </p:nvPr>
        </p:nvGraphicFramePr>
        <p:xfrm>
          <a:off x="702967" y="1069067"/>
          <a:ext cx="4047454" cy="385977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05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295">
                <a:tc>
                  <a:txBody>
                    <a:bodyPr/>
                    <a:lstStyle/>
                    <a:p>
                      <a:pPr algn="ctr"/>
                      <a:r>
                        <a:rPr lang="uz-Latn-UZ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</a:t>
                      </a:r>
                      <a:r>
                        <a:rPr lang="uz-Latn-UZ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Kuz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Ertalab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Qachon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uz-Latn-UZ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ntacha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Nechta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Buyuk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50" name="Picture 2" descr="ПРАВА РЕБЕН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244" y="1405054"/>
            <a:ext cx="2775957" cy="27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75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883640"/>
              </p:ext>
            </p:extLst>
          </p:nvPr>
        </p:nvGraphicFramePr>
        <p:xfrm>
          <a:off x="334537" y="982145"/>
          <a:ext cx="5932448" cy="385977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17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5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295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</a:t>
                      </a:r>
                      <a:r>
                        <a:rPr lang="uz-Latn-UZ" sz="2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Bormoq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qilmoq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Chopmoq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qilmoq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Chiroy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Uchta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Nechta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 descr="ПРАВА РЕБЕН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621" y="1730001"/>
            <a:ext cx="2364058" cy="236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03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89934E-408E-4232-9E10-04084B072FDB}"/>
              </a:ext>
            </a:extLst>
          </p:cNvPr>
          <p:cNvSpPr txBox="1"/>
          <p:nvPr/>
        </p:nvSpPr>
        <p:spPr>
          <a:xfrm>
            <a:off x="932688" y="1227972"/>
            <a:ext cx="7687056" cy="286232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turkumlari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lug‘aviy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ma'noga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morfologik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gap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ma'lum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sintaktik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62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4">
            <a:extLst>
              <a:ext uri="{FF2B5EF4-FFF2-40B4-BE49-F238E27FC236}">
                <a16:creationId xmlns:a16="http://schemas.microsoft.com/office/drawing/2014/main" id="{3F389F2E-0F59-48CA-B9FE-908BAF0F3ED3}"/>
              </a:ext>
            </a:extLst>
          </p:cNvPr>
          <p:cNvGrpSpPr/>
          <p:nvPr/>
        </p:nvGrpSpPr>
        <p:grpSpPr>
          <a:xfrm>
            <a:off x="1220231" y="706655"/>
            <a:ext cx="1811351" cy="1759523"/>
            <a:chOff x="2681292" y="1287175"/>
            <a:chExt cx="1936054" cy="1936054"/>
          </a:xfrm>
        </p:grpSpPr>
        <p:grpSp>
          <p:nvGrpSpPr>
            <p:cNvPr id="4" name="Group 105">
              <a:extLst>
                <a:ext uri="{FF2B5EF4-FFF2-40B4-BE49-F238E27FC236}">
                  <a16:creationId xmlns:a16="http://schemas.microsoft.com/office/drawing/2014/main" id="{7C6626B7-FF21-411D-A907-14175580D1AD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6" name="Teardrop 107">
                <a:extLst>
                  <a:ext uri="{FF2B5EF4-FFF2-40B4-BE49-F238E27FC236}">
                    <a16:creationId xmlns:a16="http://schemas.microsoft.com/office/drawing/2014/main" id="{3F21526B-29AA-4BAC-95D1-2E1308DE2594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reeform 47">
                <a:extLst>
                  <a:ext uri="{FF2B5EF4-FFF2-40B4-BE49-F238E27FC236}">
                    <a16:creationId xmlns:a16="http://schemas.microsoft.com/office/drawing/2014/main" id="{FF4FC7A8-3772-469E-9D3A-2F7949F2F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280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7CBC9F-C0E8-4D36-B8D1-4D2E07A98B1D}"/>
                </a:ext>
              </a:extLst>
            </p:cNvPr>
            <p:cNvSpPr txBox="1"/>
            <p:nvPr/>
          </p:nvSpPr>
          <p:spPr>
            <a:xfrm>
              <a:off x="2834112" y="1519888"/>
              <a:ext cx="161278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Sifat</a:t>
              </a:r>
            </a:p>
          </p:txBody>
        </p:sp>
      </p:grpSp>
      <p:grpSp>
        <p:nvGrpSpPr>
          <p:cNvPr id="8" name="Group 109">
            <a:extLst>
              <a:ext uri="{FF2B5EF4-FFF2-40B4-BE49-F238E27FC236}">
                <a16:creationId xmlns:a16="http://schemas.microsoft.com/office/drawing/2014/main" id="{A1F3CF98-34D2-4E7F-946D-C845CFCE0B74}"/>
              </a:ext>
            </a:extLst>
          </p:cNvPr>
          <p:cNvGrpSpPr/>
          <p:nvPr/>
        </p:nvGrpSpPr>
        <p:grpSpPr>
          <a:xfrm>
            <a:off x="3080568" y="1666193"/>
            <a:ext cx="1016319" cy="986135"/>
            <a:chOff x="2681292" y="1287175"/>
            <a:chExt cx="1936054" cy="1936054"/>
          </a:xfrm>
        </p:grpSpPr>
        <p:grpSp>
          <p:nvGrpSpPr>
            <p:cNvPr id="9" name="Group 110">
              <a:extLst>
                <a:ext uri="{FF2B5EF4-FFF2-40B4-BE49-F238E27FC236}">
                  <a16:creationId xmlns:a16="http://schemas.microsoft.com/office/drawing/2014/main" id="{48FF8F9D-1D2B-41B7-A56C-879C1E15F1BE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11" name="Teardrop 112">
                <a:extLst>
                  <a:ext uri="{FF2B5EF4-FFF2-40B4-BE49-F238E27FC236}">
                    <a16:creationId xmlns:a16="http://schemas.microsoft.com/office/drawing/2014/main" id="{98C77722-5FEA-49C0-8E46-A27DA8BF86DC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 47">
                <a:extLst>
                  <a:ext uri="{FF2B5EF4-FFF2-40B4-BE49-F238E27FC236}">
                    <a16:creationId xmlns:a16="http://schemas.microsoft.com/office/drawing/2014/main" id="{486F9965-8C26-4D85-9157-201F068F67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CE54B44-FE42-46E3-88A1-6127EAE08B10}"/>
                </a:ext>
              </a:extLst>
            </p:cNvPr>
            <p:cNvSpPr txBox="1"/>
            <p:nvPr/>
          </p:nvSpPr>
          <p:spPr>
            <a:xfrm>
              <a:off x="2725672" y="1322659"/>
              <a:ext cx="1812764" cy="1835078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Son</a:t>
              </a:r>
            </a:p>
          </p:txBody>
        </p:sp>
      </p:grpSp>
      <p:grpSp>
        <p:nvGrpSpPr>
          <p:cNvPr id="13" name="Group 114">
            <a:extLst>
              <a:ext uri="{FF2B5EF4-FFF2-40B4-BE49-F238E27FC236}">
                <a16:creationId xmlns:a16="http://schemas.microsoft.com/office/drawing/2014/main" id="{0D4A9490-4B8D-42C5-BA88-EE883914B863}"/>
              </a:ext>
            </a:extLst>
          </p:cNvPr>
          <p:cNvGrpSpPr/>
          <p:nvPr/>
        </p:nvGrpSpPr>
        <p:grpSpPr>
          <a:xfrm>
            <a:off x="4098941" y="558588"/>
            <a:ext cx="1989601" cy="2028145"/>
            <a:chOff x="2681292" y="1287175"/>
            <a:chExt cx="1936054" cy="1936054"/>
          </a:xfrm>
        </p:grpSpPr>
        <p:grpSp>
          <p:nvGrpSpPr>
            <p:cNvPr id="14" name="Group 115">
              <a:extLst>
                <a:ext uri="{FF2B5EF4-FFF2-40B4-BE49-F238E27FC236}">
                  <a16:creationId xmlns:a16="http://schemas.microsoft.com/office/drawing/2014/main" id="{2E19A1BF-075F-4F38-887B-B8100E29A38F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16" name="Teardrop 117">
                <a:extLst>
                  <a:ext uri="{FF2B5EF4-FFF2-40B4-BE49-F238E27FC236}">
                    <a16:creationId xmlns:a16="http://schemas.microsoft.com/office/drawing/2014/main" id="{5BE50DE7-67B9-4C72-8FFE-8F94B8F54624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7" name="Freeform 47">
                <a:extLst>
                  <a:ext uri="{FF2B5EF4-FFF2-40B4-BE49-F238E27FC236}">
                    <a16:creationId xmlns:a16="http://schemas.microsoft.com/office/drawing/2014/main" id="{E9029636-EBD6-4B67-A40C-036FF4BA00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6D43693-17E0-4053-995D-EDBF7B6E90B6}"/>
                </a:ext>
              </a:extLst>
            </p:cNvPr>
            <p:cNvSpPr txBox="1"/>
            <p:nvPr/>
          </p:nvSpPr>
          <p:spPr>
            <a:xfrm>
              <a:off x="2834112" y="1519890"/>
              <a:ext cx="1709572" cy="146081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Olmosh</a:t>
              </a:r>
            </a:p>
          </p:txBody>
        </p:sp>
      </p:grpSp>
      <p:grpSp>
        <p:nvGrpSpPr>
          <p:cNvPr id="18" name="Group 119">
            <a:extLst>
              <a:ext uri="{FF2B5EF4-FFF2-40B4-BE49-F238E27FC236}">
                <a16:creationId xmlns:a16="http://schemas.microsoft.com/office/drawing/2014/main" id="{00A819B5-404A-4E27-B129-9DCCF7CB7196}"/>
              </a:ext>
            </a:extLst>
          </p:cNvPr>
          <p:cNvGrpSpPr/>
          <p:nvPr/>
        </p:nvGrpSpPr>
        <p:grpSpPr>
          <a:xfrm>
            <a:off x="6086944" y="1377845"/>
            <a:ext cx="1155104" cy="1155339"/>
            <a:chOff x="2681292" y="1287175"/>
            <a:chExt cx="1936054" cy="1936054"/>
          </a:xfrm>
        </p:grpSpPr>
        <p:grpSp>
          <p:nvGrpSpPr>
            <p:cNvPr id="19" name="Group 120">
              <a:extLst>
                <a:ext uri="{FF2B5EF4-FFF2-40B4-BE49-F238E27FC236}">
                  <a16:creationId xmlns:a16="http://schemas.microsoft.com/office/drawing/2014/main" id="{5530E659-70A8-41E5-BFE6-DCDE9EB48185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21" name="Teardrop 122">
                <a:extLst>
                  <a:ext uri="{FF2B5EF4-FFF2-40B4-BE49-F238E27FC236}">
                    <a16:creationId xmlns:a16="http://schemas.microsoft.com/office/drawing/2014/main" id="{533875B7-D966-4696-B723-FB53DC77CCA6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22" name="Freeform 47">
                <a:extLst>
                  <a:ext uri="{FF2B5EF4-FFF2-40B4-BE49-F238E27FC236}">
                    <a16:creationId xmlns:a16="http://schemas.microsoft.com/office/drawing/2014/main" id="{6FCADF8D-185F-4CE5-824A-877378296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DEBFF21-B45B-44D4-8A3E-829D36EC84B5}"/>
                </a:ext>
              </a:extLst>
            </p:cNvPr>
            <p:cNvSpPr txBox="1"/>
            <p:nvPr/>
          </p:nvSpPr>
          <p:spPr>
            <a:xfrm>
              <a:off x="2883497" y="1491960"/>
              <a:ext cx="1612780" cy="1490754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Fe’l</a:t>
              </a:r>
            </a:p>
          </p:txBody>
        </p:sp>
      </p:grpSp>
      <p:grpSp>
        <p:nvGrpSpPr>
          <p:cNvPr id="23" name="Group 3">
            <a:extLst>
              <a:ext uri="{FF2B5EF4-FFF2-40B4-BE49-F238E27FC236}">
                <a16:creationId xmlns:a16="http://schemas.microsoft.com/office/drawing/2014/main" id="{8DE2E38D-9AC4-4404-801C-5E90C69000DA}"/>
              </a:ext>
            </a:extLst>
          </p:cNvPr>
          <p:cNvGrpSpPr/>
          <p:nvPr/>
        </p:nvGrpSpPr>
        <p:grpSpPr>
          <a:xfrm>
            <a:off x="304182" y="3252897"/>
            <a:ext cx="1220334" cy="1401320"/>
            <a:chOff x="267326" y="3917406"/>
            <a:chExt cx="1734155" cy="203623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96F03D6-6555-4045-A190-DBCC26F26658}"/>
                </a:ext>
              </a:extLst>
            </p:cNvPr>
            <p:cNvSpPr txBox="1"/>
            <p:nvPr/>
          </p:nvSpPr>
          <p:spPr>
            <a:xfrm>
              <a:off x="267326" y="4324861"/>
              <a:ext cx="1734155" cy="1628778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algn="ctr"/>
              <a:r>
                <a:rPr lang="en-US" sz="1500" noProof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Narsa-buyum, kimsalarning nomini bildiradi</a:t>
              </a:r>
              <a:endParaRPr lang="en-US" sz="1800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C9D4A4B-7527-4697-A1AC-1C3C5AD968BE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Ot</a:t>
              </a:r>
            </a:p>
            <a:p>
              <a:pPr algn="ctr"/>
              <a:endPara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26" name="Straight Connector 6">
              <a:extLst>
                <a:ext uri="{FF2B5EF4-FFF2-40B4-BE49-F238E27FC236}">
                  <a16:creationId xmlns:a16="http://schemas.microsoft.com/office/drawing/2014/main" id="{D94017C2-72C0-423E-B6C5-DF3C6A929731}"/>
                </a:ext>
              </a:extLst>
            </p:cNvPr>
            <p:cNvCxnSpPr/>
            <p:nvPr/>
          </p:nvCxnSpPr>
          <p:spPr>
            <a:xfrm>
              <a:off x="377430" y="4324861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Pentagon 8">
            <a:extLst>
              <a:ext uri="{FF2B5EF4-FFF2-40B4-BE49-F238E27FC236}">
                <a16:creationId xmlns:a16="http://schemas.microsoft.com/office/drawing/2014/main" id="{55A2B055-A3C7-4798-BCC8-A230412EAE92}"/>
              </a:ext>
            </a:extLst>
          </p:cNvPr>
          <p:cNvSpPr/>
          <p:nvPr/>
        </p:nvSpPr>
        <p:spPr>
          <a:xfrm>
            <a:off x="337629" y="3034678"/>
            <a:ext cx="8472859" cy="60965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4" tIns="25717" rIns="51434" bIns="25717" rtlCol="0" anchor="ctr">
            <a:normAutofit fontScale="25000" lnSpcReduction="20000"/>
          </a:bodyPr>
          <a:lstStyle/>
          <a:p>
            <a:pPr algn="ctr"/>
            <a:endParaRPr lang="en-US" sz="1013"/>
          </a:p>
        </p:txBody>
      </p:sp>
      <p:grpSp>
        <p:nvGrpSpPr>
          <p:cNvPr id="28" name="Group 55">
            <a:extLst>
              <a:ext uri="{FF2B5EF4-FFF2-40B4-BE49-F238E27FC236}">
                <a16:creationId xmlns:a16="http://schemas.microsoft.com/office/drawing/2014/main" id="{5040E761-63AF-46CE-8769-7B2EE75774AC}"/>
              </a:ext>
            </a:extLst>
          </p:cNvPr>
          <p:cNvGrpSpPr/>
          <p:nvPr/>
        </p:nvGrpSpPr>
        <p:grpSpPr>
          <a:xfrm>
            <a:off x="-1" y="1487466"/>
            <a:ext cx="1121971" cy="1062481"/>
            <a:chOff x="2681292" y="1287175"/>
            <a:chExt cx="1936054" cy="1936054"/>
          </a:xfrm>
        </p:grpSpPr>
        <p:grpSp>
          <p:nvGrpSpPr>
            <p:cNvPr id="29" name="Group 56">
              <a:extLst>
                <a:ext uri="{FF2B5EF4-FFF2-40B4-BE49-F238E27FC236}">
                  <a16:creationId xmlns:a16="http://schemas.microsoft.com/office/drawing/2014/main" id="{EEEF18EB-44C5-4C40-9920-6064951FECAE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31" name="Teardrop 58">
                <a:extLst>
                  <a:ext uri="{FF2B5EF4-FFF2-40B4-BE49-F238E27FC236}">
                    <a16:creationId xmlns:a16="http://schemas.microsoft.com/office/drawing/2014/main" id="{CD16198D-4450-4E7D-B97A-936CEE5C7652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240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47">
                <a:extLst>
                  <a:ext uri="{FF2B5EF4-FFF2-40B4-BE49-F238E27FC236}">
                    <a16:creationId xmlns:a16="http://schemas.microsoft.com/office/drawing/2014/main" id="{317DE8C2-1522-4008-ACC5-DF1D515AB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240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5796D1F-94E1-4C4C-BE29-3869DDE2554A}"/>
                </a:ext>
              </a:extLst>
            </p:cNvPr>
            <p:cNvSpPr txBox="1"/>
            <p:nvPr/>
          </p:nvSpPr>
          <p:spPr>
            <a:xfrm>
              <a:off x="2834112" y="1519888"/>
              <a:ext cx="161278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Ot</a:t>
              </a:r>
            </a:p>
          </p:txBody>
        </p:sp>
      </p:grpSp>
      <p:grpSp>
        <p:nvGrpSpPr>
          <p:cNvPr id="33" name="Group 83">
            <a:extLst>
              <a:ext uri="{FF2B5EF4-FFF2-40B4-BE49-F238E27FC236}">
                <a16:creationId xmlns:a16="http://schemas.microsoft.com/office/drawing/2014/main" id="{7658F5C2-D14C-4955-BDF1-BFDF5EA6B1DD}"/>
              </a:ext>
            </a:extLst>
          </p:cNvPr>
          <p:cNvGrpSpPr/>
          <p:nvPr/>
        </p:nvGrpSpPr>
        <p:grpSpPr>
          <a:xfrm>
            <a:off x="1601152" y="3273993"/>
            <a:ext cx="1168755" cy="1401319"/>
            <a:chOff x="267326" y="3917406"/>
            <a:chExt cx="1660859" cy="203623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FEF422C-C611-46E7-B21C-06D1F18A2D4B}"/>
                </a:ext>
              </a:extLst>
            </p:cNvPr>
            <p:cNvSpPr txBox="1"/>
            <p:nvPr/>
          </p:nvSpPr>
          <p:spPr>
            <a:xfrm>
              <a:off x="267326" y="4648621"/>
              <a:ext cx="1660859" cy="1305017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ctr"/>
              <a:r>
                <a:rPr lang="en-US" sz="1500" noProof="1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Shaxs va narsalarning belgisini bildiradi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4F3A73C-FB3C-448E-BEB6-DABC74E1AA7B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Sifat</a:t>
              </a:r>
            </a:p>
          </p:txBody>
        </p:sp>
        <p:cxnSp>
          <p:nvCxnSpPr>
            <p:cNvPr id="36" name="Straight Connector 86">
              <a:extLst>
                <a:ext uri="{FF2B5EF4-FFF2-40B4-BE49-F238E27FC236}">
                  <a16:creationId xmlns:a16="http://schemas.microsoft.com/office/drawing/2014/main" id="{E7269DA1-A859-4C1E-847F-2B71248D7079}"/>
                </a:ext>
              </a:extLst>
            </p:cNvPr>
            <p:cNvCxnSpPr/>
            <p:nvPr/>
          </p:nvCxnSpPr>
          <p:spPr>
            <a:xfrm>
              <a:off x="363045" y="4313895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87">
            <a:extLst>
              <a:ext uri="{FF2B5EF4-FFF2-40B4-BE49-F238E27FC236}">
                <a16:creationId xmlns:a16="http://schemas.microsoft.com/office/drawing/2014/main" id="{DF6C6780-C42C-436D-8535-DB70996ED4BC}"/>
              </a:ext>
            </a:extLst>
          </p:cNvPr>
          <p:cNvGrpSpPr/>
          <p:nvPr/>
        </p:nvGrpSpPr>
        <p:grpSpPr>
          <a:xfrm>
            <a:off x="2754931" y="3252898"/>
            <a:ext cx="1439978" cy="1375148"/>
            <a:chOff x="164278" y="3917406"/>
            <a:chExt cx="2046281" cy="1994433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635D62C-35EA-4B5F-9223-27D3B201A5C3}"/>
                </a:ext>
              </a:extLst>
            </p:cNvPr>
            <p:cNvSpPr txBox="1"/>
            <p:nvPr/>
          </p:nvSpPr>
          <p:spPr>
            <a:xfrm>
              <a:off x="164278" y="4256676"/>
              <a:ext cx="2046281" cy="165516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500" noProof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Sonning nomini, narsa-buyumning son-sanog‘ini, tartibini </a:t>
              </a:r>
              <a:r>
                <a:rPr lang="en-US" sz="1500" noProof="1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bildiradi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BC53B45-4468-421A-8C07-9A6D3B9DFF81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Son</a:t>
              </a:r>
            </a:p>
          </p:txBody>
        </p:sp>
        <p:cxnSp>
          <p:nvCxnSpPr>
            <p:cNvPr id="40" name="Straight Connector 90">
              <a:extLst>
                <a:ext uri="{FF2B5EF4-FFF2-40B4-BE49-F238E27FC236}">
                  <a16:creationId xmlns:a16="http://schemas.microsoft.com/office/drawing/2014/main" id="{40B0CF49-D475-4B1C-BEDF-B061EF05F53C}"/>
                </a:ext>
              </a:extLst>
            </p:cNvPr>
            <p:cNvCxnSpPr/>
            <p:nvPr/>
          </p:nvCxnSpPr>
          <p:spPr>
            <a:xfrm>
              <a:off x="314856" y="4331356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91">
            <a:extLst>
              <a:ext uri="{FF2B5EF4-FFF2-40B4-BE49-F238E27FC236}">
                <a16:creationId xmlns:a16="http://schemas.microsoft.com/office/drawing/2014/main" id="{B9C168D6-118C-4981-BD5F-3BC17850E984}"/>
              </a:ext>
            </a:extLst>
          </p:cNvPr>
          <p:cNvGrpSpPr/>
          <p:nvPr/>
        </p:nvGrpSpPr>
        <p:grpSpPr>
          <a:xfrm>
            <a:off x="4482430" y="3198001"/>
            <a:ext cx="1459304" cy="1663969"/>
            <a:chOff x="630351" y="3883815"/>
            <a:chExt cx="1710036" cy="187897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789DE6-44C3-4E87-8B9C-E76CA6C72609}"/>
                </a:ext>
              </a:extLst>
            </p:cNvPr>
            <p:cNvSpPr txBox="1"/>
            <p:nvPr/>
          </p:nvSpPr>
          <p:spPr>
            <a:xfrm>
              <a:off x="630351" y="4185686"/>
              <a:ext cx="1660859" cy="1577107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algn="just"/>
              <a:r>
                <a:rPr lang="en-US" sz="1500" noProof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Gap ichida ot, sifat, son, ravish, ba'zan so‘z birikmasi va gap  o‘rnida qo‘llana oladi</a:t>
              </a:r>
              <a:endParaRPr lang="en-US" sz="1800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6D85CB5-74C3-4664-A8E0-3A3F6C977918}"/>
                </a:ext>
              </a:extLst>
            </p:cNvPr>
            <p:cNvSpPr txBox="1"/>
            <p:nvPr/>
          </p:nvSpPr>
          <p:spPr>
            <a:xfrm>
              <a:off x="727058" y="3883815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Olmos</a:t>
              </a:r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</a:t>
              </a:r>
              <a:endParaRPr lang="en-US" sz="9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5" name="Group 95">
            <a:extLst>
              <a:ext uri="{FF2B5EF4-FFF2-40B4-BE49-F238E27FC236}">
                <a16:creationId xmlns:a16="http://schemas.microsoft.com/office/drawing/2014/main" id="{64B4224D-8806-4678-A70B-2721011B05A9}"/>
              </a:ext>
            </a:extLst>
          </p:cNvPr>
          <p:cNvGrpSpPr/>
          <p:nvPr/>
        </p:nvGrpSpPr>
        <p:grpSpPr>
          <a:xfrm>
            <a:off x="6085497" y="3230937"/>
            <a:ext cx="1411218" cy="1514520"/>
            <a:chOff x="843361" y="3834604"/>
            <a:chExt cx="1728643" cy="2060656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3B59703-DA2F-4ED6-9262-783FDA599F8B}"/>
                </a:ext>
              </a:extLst>
            </p:cNvPr>
            <p:cNvSpPr txBox="1"/>
            <p:nvPr/>
          </p:nvSpPr>
          <p:spPr>
            <a:xfrm>
              <a:off x="911145" y="4331098"/>
              <a:ext cx="1660859" cy="1564162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algn="ctr"/>
              <a:r>
                <a:rPr lang="en-US" sz="1500" noProof="1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Shaxs va narsalarning harakat yoki holatini ifodalaydi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259F681-A573-43BB-803C-56DB966225FE}"/>
                </a:ext>
              </a:extLst>
            </p:cNvPr>
            <p:cNvSpPr txBox="1"/>
            <p:nvPr/>
          </p:nvSpPr>
          <p:spPr>
            <a:xfrm>
              <a:off x="843361" y="3834604"/>
              <a:ext cx="1613328" cy="556236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Fe’l</a:t>
              </a:r>
            </a:p>
          </p:txBody>
        </p:sp>
        <p:cxnSp>
          <p:nvCxnSpPr>
            <p:cNvPr id="48" name="Straight Connector 98">
              <a:extLst>
                <a:ext uri="{FF2B5EF4-FFF2-40B4-BE49-F238E27FC236}">
                  <a16:creationId xmlns:a16="http://schemas.microsoft.com/office/drawing/2014/main" id="{F449D31E-2916-4467-B76F-BCEA5BF81618}"/>
                </a:ext>
              </a:extLst>
            </p:cNvPr>
            <p:cNvCxnSpPr>
              <a:cxnSpLocks/>
            </p:cNvCxnSpPr>
            <p:nvPr/>
          </p:nvCxnSpPr>
          <p:spPr>
            <a:xfrm>
              <a:off x="1177296" y="4029617"/>
              <a:ext cx="1248294" cy="627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val 99">
            <a:extLst>
              <a:ext uri="{FF2B5EF4-FFF2-40B4-BE49-F238E27FC236}">
                <a16:creationId xmlns:a16="http://schemas.microsoft.com/office/drawing/2014/main" id="{03C93E87-C234-4269-B8BD-CB8872EE4D02}"/>
              </a:ext>
            </a:extLst>
          </p:cNvPr>
          <p:cNvSpPr/>
          <p:nvPr/>
        </p:nvSpPr>
        <p:spPr>
          <a:xfrm>
            <a:off x="518224" y="2993149"/>
            <a:ext cx="171450" cy="17145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/>
          </a:p>
        </p:txBody>
      </p:sp>
      <p:sp>
        <p:nvSpPr>
          <p:cNvPr id="50" name="Oval 100">
            <a:extLst>
              <a:ext uri="{FF2B5EF4-FFF2-40B4-BE49-F238E27FC236}">
                <a16:creationId xmlns:a16="http://schemas.microsoft.com/office/drawing/2014/main" id="{C237E0DE-CBB6-49DC-9514-E717E61A38AD}"/>
              </a:ext>
            </a:extLst>
          </p:cNvPr>
          <p:cNvSpPr/>
          <p:nvPr/>
        </p:nvSpPr>
        <p:spPr>
          <a:xfrm>
            <a:off x="2096764" y="2999520"/>
            <a:ext cx="171450" cy="1714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/>
          </a:p>
        </p:txBody>
      </p:sp>
      <p:sp>
        <p:nvSpPr>
          <p:cNvPr id="51" name="Oval 101">
            <a:extLst>
              <a:ext uri="{FF2B5EF4-FFF2-40B4-BE49-F238E27FC236}">
                <a16:creationId xmlns:a16="http://schemas.microsoft.com/office/drawing/2014/main" id="{8E6F4B0E-ECE8-429D-8103-54FF31D94D0F}"/>
              </a:ext>
            </a:extLst>
          </p:cNvPr>
          <p:cNvSpPr/>
          <p:nvPr/>
        </p:nvSpPr>
        <p:spPr>
          <a:xfrm>
            <a:off x="3555728" y="3017563"/>
            <a:ext cx="171450" cy="17145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/>
          </a:p>
        </p:txBody>
      </p:sp>
      <p:sp>
        <p:nvSpPr>
          <p:cNvPr id="52" name="Oval 102">
            <a:extLst>
              <a:ext uri="{FF2B5EF4-FFF2-40B4-BE49-F238E27FC236}">
                <a16:creationId xmlns:a16="http://schemas.microsoft.com/office/drawing/2014/main" id="{11EBFD78-E40B-4D43-AFFA-120379D3DC60}"/>
              </a:ext>
            </a:extLst>
          </p:cNvPr>
          <p:cNvSpPr/>
          <p:nvPr/>
        </p:nvSpPr>
        <p:spPr>
          <a:xfrm flipH="1">
            <a:off x="5004688" y="3004040"/>
            <a:ext cx="237800" cy="17485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 dirty="0"/>
          </a:p>
        </p:txBody>
      </p:sp>
      <p:sp>
        <p:nvSpPr>
          <p:cNvPr id="53" name="Oval 103">
            <a:extLst>
              <a:ext uri="{FF2B5EF4-FFF2-40B4-BE49-F238E27FC236}">
                <a16:creationId xmlns:a16="http://schemas.microsoft.com/office/drawing/2014/main" id="{9305FFAE-6E73-445D-A56B-3D801483C455}"/>
              </a:ext>
            </a:extLst>
          </p:cNvPr>
          <p:cNvSpPr/>
          <p:nvPr/>
        </p:nvSpPr>
        <p:spPr>
          <a:xfrm>
            <a:off x="6604755" y="2979436"/>
            <a:ext cx="171450" cy="17145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16FFEA2-3E0F-47B3-BCF0-41C939641A4F}"/>
              </a:ext>
            </a:extLst>
          </p:cNvPr>
          <p:cNvSpPr txBox="1"/>
          <p:nvPr/>
        </p:nvSpPr>
        <p:spPr>
          <a:xfrm>
            <a:off x="689674" y="-29647"/>
            <a:ext cx="7781628" cy="585851"/>
          </a:xfrm>
          <a:prstGeom prst="rect">
            <a:avLst/>
          </a:prstGeom>
          <a:noFill/>
        </p:spPr>
        <p:txBody>
          <a:bodyPr wrap="square" lIns="51434" tIns="25717" rIns="51434" bIns="25717" rtlCol="0" anchor="ctr" anchorCtr="0">
            <a:noAutofit/>
          </a:bodyPr>
          <a:lstStyle/>
          <a:p>
            <a:pPr algn="ctr"/>
            <a:r>
              <a:rPr lang="en-US" sz="4000" b="1" spc="338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spc="338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338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spc="338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338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turkumlari</a:t>
            </a:r>
            <a:endParaRPr lang="en-US" sz="4000" b="1" spc="338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Straight Connector 62">
            <a:extLst>
              <a:ext uri="{FF2B5EF4-FFF2-40B4-BE49-F238E27FC236}">
                <a16:creationId xmlns:a16="http://schemas.microsoft.com/office/drawing/2014/main" id="{1E4EEF18-31BB-4B35-AF11-39FF6DB34E68}"/>
              </a:ext>
            </a:extLst>
          </p:cNvPr>
          <p:cNvCxnSpPr>
            <a:cxnSpLocks/>
          </p:cNvCxnSpPr>
          <p:nvPr/>
        </p:nvCxnSpPr>
        <p:spPr>
          <a:xfrm>
            <a:off x="5847631" y="648296"/>
            <a:ext cx="212996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63">
            <a:extLst>
              <a:ext uri="{FF2B5EF4-FFF2-40B4-BE49-F238E27FC236}">
                <a16:creationId xmlns:a16="http://schemas.microsoft.com/office/drawing/2014/main" id="{93968FCA-4A47-49A7-A3E1-DD4840E27BA3}"/>
              </a:ext>
            </a:extLst>
          </p:cNvPr>
          <p:cNvCxnSpPr>
            <a:cxnSpLocks/>
          </p:cNvCxnSpPr>
          <p:nvPr/>
        </p:nvCxnSpPr>
        <p:spPr>
          <a:xfrm>
            <a:off x="24344" y="28780"/>
            <a:ext cx="212996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8BD06019-2CE3-443B-8465-D6BF089EC526}"/>
              </a:ext>
            </a:extLst>
          </p:cNvPr>
          <p:cNvSpPr txBox="1"/>
          <p:nvPr/>
        </p:nvSpPr>
        <p:spPr>
          <a:xfrm>
            <a:off x="3070462" y="648296"/>
            <a:ext cx="4073261" cy="245152"/>
          </a:xfrm>
          <a:prstGeom prst="rect">
            <a:avLst/>
          </a:prstGeom>
          <a:noFill/>
        </p:spPr>
        <p:txBody>
          <a:bodyPr wrap="square" lIns="51434" tIns="25717" rIns="51434" bIns="25717" rtlCol="0" anchor="ctr" anchorCtr="0">
            <a:noAutofit/>
          </a:bodyPr>
          <a:lstStyle/>
          <a:p>
            <a:pPr algn="ctr"/>
            <a:endParaRPr lang="en-US" sz="1500" b="1" spc="338" dirty="0">
              <a:solidFill>
                <a:schemeClr val="accent6"/>
              </a:solidFill>
            </a:endParaRPr>
          </a:p>
        </p:txBody>
      </p:sp>
      <p:grpSp>
        <p:nvGrpSpPr>
          <p:cNvPr id="66" name="Group 119">
            <a:extLst>
              <a:ext uri="{FF2B5EF4-FFF2-40B4-BE49-F238E27FC236}">
                <a16:creationId xmlns:a16="http://schemas.microsoft.com/office/drawing/2014/main" id="{DBB2D458-97E6-449A-B600-CB329BD22B30}"/>
              </a:ext>
            </a:extLst>
          </p:cNvPr>
          <p:cNvGrpSpPr/>
          <p:nvPr/>
        </p:nvGrpSpPr>
        <p:grpSpPr>
          <a:xfrm>
            <a:off x="7318445" y="648297"/>
            <a:ext cx="1871882" cy="1873350"/>
            <a:chOff x="2681292" y="1287175"/>
            <a:chExt cx="1936054" cy="1936054"/>
          </a:xfrm>
        </p:grpSpPr>
        <p:grpSp>
          <p:nvGrpSpPr>
            <p:cNvPr id="67" name="Group 120">
              <a:extLst>
                <a:ext uri="{FF2B5EF4-FFF2-40B4-BE49-F238E27FC236}">
                  <a16:creationId xmlns:a16="http://schemas.microsoft.com/office/drawing/2014/main" id="{5C4C1D46-939E-41A8-B86C-666031DAD95C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69" name="Teardrop 122">
                <a:extLst>
                  <a:ext uri="{FF2B5EF4-FFF2-40B4-BE49-F238E27FC236}">
                    <a16:creationId xmlns:a16="http://schemas.microsoft.com/office/drawing/2014/main" id="{B4011A1D-A297-455F-B089-F1031D45683D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rgbClr val="FFC000"/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/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70" name="Freeform 47">
                <a:extLst>
                  <a:ext uri="{FF2B5EF4-FFF2-40B4-BE49-F238E27FC236}">
                    <a16:creationId xmlns:a16="http://schemas.microsoft.com/office/drawing/2014/main" id="{E284A503-AFB7-4A6F-8B03-CBCEE88E7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endParaRPr lang="en-US" sz="1013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E413F80-88AF-4E54-B4D9-785AE742CDD2}"/>
                </a:ext>
              </a:extLst>
            </p:cNvPr>
            <p:cNvSpPr txBox="1"/>
            <p:nvPr/>
          </p:nvSpPr>
          <p:spPr>
            <a:xfrm>
              <a:off x="2864992" y="1519888"/>
              <a:ext cx="158190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Ravish </a:t>
              </a:r>
            </a:p>
          </p:txBody>
        </p:sp>
      </p:grpSp>
      <p:sp>
        <p:nvSpPr>
          <p:cNvPr id="71" name="Oval 103">
            <a:extLst>
              <a:ext uri="{FF2B5EF4-FFF2-40B4-BE49-F238E27FC236}">
                <a16:creationId xmlns:a16="http://schemas.microsoft.com/office/drawing/2014/main" id="{93A421A4-E694-4C1D-AC0D-CB777EB4A461}"/>
              </a:ext>
            </a:extLst>
          </p:cNvPr>
          <p:cNvSpPr/>
          <p:nvPr/>
        </p:nvSpPr>
        <p:spPr>
          <a:xfrm>
            <a:off x="8160297" y="3011539"/>
            <a:ext cx="253759" cy="11858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en-US" sz="1013" dirty="0"/>
          </a:p>
        </p:txBody>
      </p:sp>
      <p:grpSp>
        <p:nvGrpSpPr>
          <p:cNvPr id="72" name="Group 95">
            <a:extLst>
              <a:ext uri="{FF2B5EF4-FFF2-40B4-BE49-F238E27FC236}">
                <a16:creationId xmlns:a16="http://schemas.microsoft.com/office/drawing/2014/main" id="{B8786DD3-893C-464B-81B3-85170B1D8048}"/>
              </a:ext>
            </a:extLst>
          </p:cNvPr>
          <p:cNvGrpSpPr/>
          <p:nvPr/>
        </p:nvGrpSpPr>
        <p:grpSpPr>
          <a:xfrm>
            <a:off x="7278624" y="3210938"/>
            <a:ext cx="1449210" cy="1535157"/>
            <a:chOff x="901336" y="3850215"/>
            <a:chExt cx="1904811" cy="2049376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E903644-4CDE-4284-AF0D-DE3BA795D790}"/>
                </a:ext>
              </a:extLst>
            </p:cNvPr>
            <p:cNvSpPr txBox="1"/>
            <p:nvPr/>
          </p:nvSpPr>
          <p:spPr>
            <a:xfrm>
              <a:off x="1145287" y="4373198"/>
              <a:ext cx="1660860" cy="1526393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noProof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Ish-harakat  va holatning  bеlgisini bildiradi</a:t>
              </a:r>
              <a:endParaRPr lang="en-US" sz="1800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DF5744A-24AC-4B3D-B16E-306BCB8F9C1D}"/>
                </a:ext>
              </a:extLst>
            </p:cNvPr>
            <p:cNvSpPr txBox="1"/>
            <p:nvPr/>
          </p:nvSpPr>
          <p:spPr>
            <a:xfrm>
              <a:off x="1167809" y="3850215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sz="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Ravish</a:t>
              </a:r>
              <a:endPara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75" name="Straight Connector 98">
              <a:extLst>
                <a:ext uri="{FF2B5EF4-FFF2-40B4-BE49-F238E27FC236}">
                  <a16:creationId xmlns:a16="http://schemas.microsoft.com/office/drawing/2014/main" id="{3B94ACA5-0968-4E4F-96D0-457AB282E793}"/>
                </a:ext>
              </a:extLst>
            </p:cNvPr>
            <p:cNvCxnSpPr/>
            <p:nvPr/>
          </p:nvCxnSpPr>
          <p:spPr>
            <a:xfrm>
              <a:off x="901336" y="4186078"/>
              <a:ext cx="1454339" cy="2187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755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2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7" grpId="0"/>
      <p:bldP spid="60" grpId="0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39189"/>
            <a:ext cx="9143999" cy="87521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4-TOPSHIRIQ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607656"/>
              </p:ext>
            </p:extLst>
          </p:nvPr>
        </p:nvGraphicFramePr>
        <p:xfrm>
          <a:off x="21258" y="914400"/>
          <a:ext cx="9122742" cy="376911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51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9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07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Sifat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Ravish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Olmosh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834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o‘tirmoq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bormoq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chopmoq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foydalan-moq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so‘zla-moq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kuz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chiroy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uyqu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foyda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havo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buyuk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chiroyli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befoyda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shirin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uzun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o‘ntacha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uchala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mingta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oltov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ertalab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bugun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mardlar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-cha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picha</a:t>
                      </a:r>
                      <a:endParaRPr lang="en-US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hamma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narsa</a:t>
                      </a: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15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Новости журнала infoCOM.UZ (rss) [Архив] - Страница 33 - uForum.u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0"/>
            <a:ext cx="25336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954965625"/>
              </p:ext>
            </p:extLst>
          </p:nvPr>
        </p:nvGraphicFramePr>
        <p:xfrm>
          <a:off x="297365" y="822961"/>
          <a:ext cx="7396976" cy="410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1128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5883</TotalTime>
  <Words>324</Words>
  <Application>Microsoft Office PowerPoint</Application>
  <PresentationFormat>Экран (16:9)</PresentationFormat>
  <Paragraphs>144</Paragraphs>
  <Slides>14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Calibri</vt:lpstr>
      <vt:lpstr>Calibri Light</vt:lpstr>
      <vt:lpstr>Open Sans</vt:lpstr>
      <vt:lpstr>Open Sans Light</vt:lpstr>
      <vt:lpstr>Times New Roman</vt:lpstr>
      <vt:lpstr>Wingdings</vt:lpstr>
      <vt:lpstr>1_Office Theme</vt:lpstr>
      <vt:lpstr>1_Тема Office</vt:lpstr>
      <vt:lpstr>2_Office Theme</vt:lpstr>
      <vt:lpstr>3_Office Theme</vt:lpstr>
      <vt:lpstr>2_Тема Office</vt:lpstr>
      <vt:lpstr>ONA TILI</vt:lpstr>
      <vt:lpstr>  Tushunchalar tahlili</vt:lpstr>
      <vt:lpstr>7-mashq </vt:lpstr>
      <vt:lpstr>TAHLIL</vt:lpstr>
      <vt:lpstr>TAHLIL</vt:lpstr>
      <vt:lpstr>TA’RIF</vt:lpstr>
      <vt:lpstr>Презентация PowerPoint</vt:lpstr>
      <vt:lpstr>4-TOPSHIRIQ </vt:lpstr>
      <vt:lpstr>Bilib oling</vt:lpstr>
      <vt:lpstr>9-mashq </vt:lpstr>
      <vt:lpstr>AJRATIB KO’RSATILGAN SO’ZLAR TAHLILI  </vt:lpstr>
      <vt:lpstr>10-mashq </vt:lpstr>
      <vt:lpstr>10-mashq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516</cp:revision>
  <cp:lastPrinted>2020-08-26T14:48:01Z</cp:lastPrinted>
  <dcterms:created xsi:type="dcterms:W3CDTF">2020-04-11T16:25:36Z</dcterms:created>
  <dcterms:modified xsi:type="dcterms:W3CDTF">2020-12-28T05:32:48Z</dcterms:modified>
</cp:coreProperties>
</file>